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11.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7" r:id="rId3"/>
    <p:sldId id="295"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7556500" cy="10699750"/>
  <p:notesSz cx="7556500" cy="1069975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Açık Stil 2 - Vurgu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3132" y="7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DDFE6CC6-2FC2-429B-B3C6-317DBD67251E}" type="datetimeFigureOut">
              <a:rPr lang="tr-TR" smtClean="0"/>
              <a:t>6.05.2024</a:t>
            </a:fld>
            <a:endParaRPr lang="tr-TR"/>
          </a:p>
        </p:txBody>
      </p:sp>
      <p:sp>
        <p:nvSpPr>
          <p:cNvPr id="4" name="Slayt Görüntüsü Yer Tutucusu 3"/>
          <p:cNvSpPr>
            <a:spLocks noGrp="1" noRot="1" noChangeAspect="1"/>
          </p:cNvSpPr>
          <p:nvPr>
            <p:ph type="sldImg" idx="2"/>
          </p:nvPr>
        </p:nvSpPr>
        <p:spPr>
          <a:xfrm>
            <a:off x="2503488" y="1338263"/>
            <a:ext cx="2549525" cy="36099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755650" y="5149850"/>
            <a:ext cx="6045200" cy="4213225"/>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10163175"/>
            <a:ext cx="3275013" cy="53657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4279900" y="10163175"/>
            <a:ext cx="3275013" cy="536575"/>
          </a:xfrm>
          <a:prstGeom prst="rect">
            <a:avLst/>
          </a:prstGeom>
        </p:spPr>
        <p:txBody>
          <a:bodyPr vert="horz" lIns="91440" tIns="45720" rIns="91440" bIns="45720" rtlCol="0" anchor="b"/>
          <a:lstStyle>
            <a:lvl1pPr algn="r">
              <a:defRPr sz="1200"/>
            </a:lvl1pPr>
          </a:lstStyle>
          <a:p>
            <a:fld id="{5A736B35-D671-43F7-9972-8A16ADF98BE6}" type="slidenum">
              <a:rPr lang="tr-TR" smtClean="0"/>
              <a:t>‹#›</a:t>
            </a:fld>
            <a:endParaRPr lang="tr-TR"/>
          </a:p>
        </p:txBody>
      </p:sp>
    </p:spTree>
    <p:extLst>
      <p:ext uri="{BB962C8B-B14F-4D97-AF65-F5344CB8AC3E}">
        <p14:creationId xmlns:p14="http://schemas.microsoft.com/office/powerpoint/2010/main" val="3075575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6737" y="3316922"/>
            <a:ext cx="6423025" cy="224694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3475" y="5991860"/>
            <a:ext cx="5289550" cy="26749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5/6/2024</a:t>
            </a:fld>
            <a:endParaRPr lang="en-US"/>
          </a:p>
        </p:txBody>
      </p:sp>
      <p:sp>
        <p:nvSpPr>
          <p:cNvPr id="6" name="Holder 6"/>
          <p:cNvSpPr>
            <a:spLocks noGrp="1"/>
          </p:cNvSpPr>
          <p:nvPr>
            <p:ph type="sldNum" sz="quarter" idx="7"/>
          </p:nvPr>
        </p:nvSpPr>
        <p:spPr/>
        <p:txBody>
          <a:bodyPr lIns="0" tIns="0" rIns="0" bIns="0"/>
          <a:lstStyle>
            <a:lvl1pPr>
              <a:defRPr sz="1800" b="1" i="0">
                <a:solidFill>
                  <a:schemeClr val="tx1"/>
                </a:solidFill>
                <a:latin typeface="Times New Roman"/>
                <a:cs typeface="Times New Roman"/>
              </a:defRPr>
            </a:lvl1pPr>
          </a:lstStyle>
          <a:p>
            <a:pPr marL="38100">
              <a:lnSpc>
                <a:spcPct val="100000"/>
              </a:lnSpc>
              <a:spcBef>
                <a:spcPts val="245"/>
              </a:spcBef>
            </a:pPr>
            <a:fld id="{81D60167-4931-47E6-BA6A-407CBD079E47}" type="slidenum">
              <a:rPr spc="-25" dirty="0"/>
              <a:t>‹#›</a:t>
            </a:fld>
            <a:endParaRPr spc="-25"/>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rgbClr val="21212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200" b="0" i="0">
                <a:solidFill>
                  <a:srgbClr val="171717"/>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5/6/2024</a:t>
            </a:fld>
            <a:endParaRPr lang="en-US"/>
          </a:p>
        </p:txBody>
      </p:sp>
      <p:sp>
        <p:nvSpPr>
          <p:cNvPr id="6" name="Holder 6"/>
          <p:cNvSpPr>
            <a:spLocks noGrp="1"/>
          </p:cNvSpPr>
          <p:nvPr>
            <p:ph type="sldNum" sz="quarter" idx="7"/>
          </p:nvPr>
        </p:nvSpPr>
        <p:spPr/>
        <p:txBody>
          <a:bodyPr lIns="0" tIns="0" rIns="0" bIns="0"/>
          <a:lstStyle>
            <a:lvl1pPr>
              <a:defRPr sz="1800" b="1" i="0">
                <a:solidFill>
                  <a:schemeClr val="tx1"/>
                </a:solidFill>
                <a:latin typeface="Times New Roman"/>
                <a:cs typeface="Times New Roman"/>
              </a:defRPr>
            </a:lvl1pPr>
          </a:lstStyle>
          <a:p>
            <a:pPr marL="38100">
              <a:lnSpc>
                <a:spcPct val="100000"/>
              </a:lnSpc>
              <a:spcBef>
                <a:spcPts val="245"/>
              </a:spcBef>
            </a:pPr>
            <a:fld id="{81D60167-4931-47E6-BA6A-407CBD079E47}" type="slidenum">
              <a:rPr spc="-25" dirty="0"/>
              <a:t>‹#›</a:t>
            </a:fld>
            <a:endParaRPr spc="-25"/>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rgbClr val="212121"/>
                </a:solidFill>
                <a:latin typeface="Times New Roman"/>
                <a:cs typeface="Times New Roman"/>
              </a:defRPr>
            </a:lvl1pPr>
          </a:lstStyle>
          <a:p>
            <a:endParaRPr/>
          </a:p>
        </p:txBody>
      </p:sp>
      <p:sp>
        <p:nvSpPr>
          <p:cNvPr id="3" name="Holder 3"/>
          <p:cNvSpPr>
            <a:spLocks noGrp="1"/>
          </p:cNvSpPr>
          <p:nvPr>
            <p:ph sz="half" idx="2"/>
          </p:nvPr>
        </p:nvSpPr>
        <p:spPr>
          <a:xfrm>
            <a:off x="377825" y="2460942"/>
            <a:ext cx="3287077" cy="706183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1597" y="2460942"/>
            <a:ext cx="3287077" cy="706183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5/6/2024</a:t>
            </a:fld>
            <a:endParaRPr lang="en-US"/>
          </a:p>
        </p:txBody>
      </p:sp>
      <p:sp>
        <p:nvSpPr>
          <p:cNvPr id="7" name="Holder 7"/>
          <p:cNvSpPr>
            <a:spLocks noGrp="1"/>
          </p:cNvSpPr>
          <p:nvPr>
            <p:ph type="sldNum" sz="quarter" idx="7"/>
          </p:nvPr>
        </p:nvSpPr>
        <p:spPr/>
        <p:txBody>
          <a:bodyPr lIns="0" tIns="0" rIns="0" bIns="0"/>
          <a:lstStyle>
            <a:lvl1pPr>
              <a:defRPr sz="1800" b="1" i="0">
                <a:solidFill>
                  <a:schemeClr val="tx1"/>
                </a:solidFill>
                <a:latin typeface="Times New Roman"/>
                <a:cs typeface="Times New Roman"/>
              </a:defRPr>
            </a:lvl1pPr>
          </a:lstStyle>
          <a:p>
            <a:pPr marL="38100">
              <a:lnSpc>
                <a:spcPct val="100000"/>
              </a:lnSpc>
              <a:spcBef>
                <a:spcPts val="245"/>
              </a:spcBef>
            </a:pPr>
            <a:fld id="{81D60167-4931-47E6-BA6A-407CBD079E47}" type="slidenum">
              <a:rPr spc="-25" dirty="0"/>
              <a:t>‹#›</a:t>
            </a:fld>
            <a:endParaRPr spc="-25"/>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rgbClr val="21212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5/6/2024</a:t>
            </a:fld>
            <a:endParaRPr lang="en-US"/>
          </a:p>
        </p:txBody>
      </p:sp>
      <p:sp>
        <p:nvSpPr>
          <p:cNvPr id="5" name="Holder 5"/>
          <p:cNvSpPr>
            <a:spLocks noGrp="1"/>
          </p:cNvSpPr>
          <p:nvPr>
            <p:ph type="sldNum" sz="quarter" idx="7"/>
          </p:nvPr>
        </p:nvSpPr>
        <p:spPr/>
        <p:txBody>
          <a:bodyPr lIns="0" tIns="0" rIns="0" bIns="0"/>
          <a:lstStyle>
            <a:lvl1pPr>
              <a:defRPr sz="1800" b="1" i="0">
                <a:solidFill>
                  <a:schemeClr val="tx1"/>
                </a:solidFill>
                <a:latin typeface="Times New Roman"/>
                <a:cs typeface="Times New Roman"/>
              </a:defRPr>
            </a:lvl1pPr>
          </a:lstStyle>
          <a:p>
            <a:pPr marL="38100">
              <a:lnSpc>
                <a:spcPct val="100000"/>
              </a:lnSpc>
              <a:spcBef>
                <a:spcPts val="245"/>
              </a:spcBef>
            </a:pPr>
            <a:fld id="{81D60167-4931-47E6-BA6A-407CBD079E47}" type="slidenum">
              <a:rPr spc="-25" dirty="0"/>
              <a:t>‹#›</a:t>
            </a:fld>
            <a:endParaRPr spc="-25"/>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5/6/2024</a:t>
            </a:fld>
            <a:endParaRPr lang="en-US"/>
          </a:p>
        </p:txBody>
      </p:sp>
      <p:sp>
        <p:nvSpPr>
          <p:cNvPr id="4" name="Holder 4"/>
          <p:cNvSpPr>
            <a:spLocks noGrp="1"/>
          </p:cNvSpPr>
          <p:nvPr>
            <p:ph type="sldNum" sz="quarter" idx="7"/>
          </p:nvPr>
        </p:nvSpPr>
        <p:spPr/>
        <p:txBody>
          <a:bodyPr lIns="0" tIns="0" rIns="0" bIns="0"/>
          <a:lstStyle>
            <a:lvl1pPr>
              <a:defRPr sz="1800" b="1" i="0">
                <a:solidFill>
                  <a:schemeClr val="tx1"/>
                </a:solidFill>
                <a:latin typeface="Times New Roman"/>
                <a:cs typeface="Times New Roman"/>
              </a:defRPr>
            </a:lvl1pPr>
          </a:lstStyle>
          <a:p>
            <a:pPr marL="38100">
              <a:lnSpc>
                <a:spcPct val="100000"/>
              </a:lnSpc>
              <a:spcBef>
                <a:spcPts val="245"/>
              </a:spcBef>
            </a:pPr>
            <a:fld id="{81D60167-4931-47E6-BA6A-407CBD079E47}" type="slidenum">
              <a:rPr spc="-25" dirty="0"/>
              <a:t>‹#›</a:t>
            </a:fld>
            <a:endParaRPr spc="-25"/>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6799" y="-88744"/>
            <a:ext cx="7322901" cy="1433195"/>
          </a:xfrm>
          <a:prstGeom prst="rect">
            <a:avLst/>
          </a:prstGeom>
        </p:spPr>
        <p:txBody>
          <a:bodyPr wrap="square" lIns="0" tIns="0" rIns="0" bIns="0">
            <a:spAutoFit/>
          </a:bodyPr>
          <a:lstStyle>
            <a:lvl1pPr>
              <a:defRPr sz="2700" b="1" i="0">
                <a:solidFill>
                  <a:srgbClr val="212121"/>
                </a:solidFill>
                <a:latin typeface="Times New Roman"/>
                <a:cs typeface="Times New Roman"/>
              </a:defRPr>
            </a:lvl1pPr>
          </a:lstStyle>
          <a:p>
            <a:endParaRPr/>
          </a:p>
        </p:txBody>
      </p:sp>
      <p:sp>
        <p:nvSpPr>
          <p:cNvPr id="3" name="Holder 3"/>
          <p:cNvSpPr>
            <a:spLocks noGrp="1"/>
          </p:cNvSpPr>
          <p:nvPr>
            <p:ph type="body" idx="1"/>
          </p:nvPr>
        </p:nvSpPr>
        <p:spPr>
          <a:xfrm>
            <a:off x="209101" y="3251036"/>
            <a:ext cx="5170805" cy="2957195"/>
          </a:xfrm>
          <a:prstGeom prst="rect">
            <a:avLst/>
          </a:prstGeom>
        </p:spPr>
        <p:txBody>
          <a:bodyPr wrap="square" lIns="0" tIns="0" rIns="0" bIns="0">
            <a:spAutoFit/>
          </a:bodyPr>
          <a:lstStyle>
            <a:lvl1pPr>
              <a:defRPr sz="1200" b="0" i="0">
                <a:solidFill>
                  <a:srgbClr val="171717"/>
                </a:solidFill>
                <a:latin typeface="Trebuchet MS"/>
                <a:cs typeface="Trebuchet MS"/>
              </a:defRPr>
            </a:lvl1pPr>
          </a:lstStyle>
          <a:p>
            <a:endParaRPr/>
          </a:p>
        </p:txBody>
      </p:sp>
      <p:sp>
        <p:nvSpPr>
          <p:cNvPr id="4" name="Holder 4"/>
          <p:cNvSpPr>
            <a:spLocks noGrp="1"/>
          </p:cNvSpPr>
          <p:nvPr>
            <p:ph type="ftr" sz="quarter" idx="5"/>
          </p:nvPr>
        </p:nvSpPr>
        <p:spPr>
          <a:xfrm>
            <a:off x="2569210" y="9950768"/>
            <a:ext cx="2418080" cy="53498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825" y="9950768"/>
            <a:ext cx="1737995" cy="53498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5/6/2024</a:t>
            </a:fld>
            <a:endParaRPr lang="en-US"/>
          </a:p>
        </p:txBody>
      </p:sp>
      <p:sp>
        <p:nvSpPr>
          <p:cNvPr id="6" name="Holder 6"/>
          <p:cNvSpPr>
            <a:spLocks noGrp="1"/>
          </p:cNvSpPr>
          <p:nvPr>
            <p:ph type="sldNum" sz="quarter" idx="7"/>
          </p:nvPr>
        </p:nvSpPr>
        <p:spPr>
          <a:xfrm>
            <a:off x="7143956" y="10231821"/>
            <a:ext cx="335279" cy="330200"/>
          </a:xfrm>
          <a:prstGeom prst="rect">
            <a:avLst/>
          </a:prstGeom>
        </p:spPr>
        <p:txBody>
          <a:bodyPr wrap="square" lIns="0" tIns="0" rIns="0" bIns="0">
            <a:spAutoFit/>
          </a:bodyPr>
          <a:lstStyle>
            <a:lvl1pPr>
              <a:defRPr sz="1800" b="1" i="0">
                <a:solidFill>
                  <a:schemeClr val="tx1"/>
                </a:solidFill>
                <a:latin typeface="Times New Roman"/>
                <a:cs typeface="Times New Roman"/>
              </a:defRPr>
            </a:lvl1pPr>
          </a:lstStyle>
          <a:p>
            <a:pPr marL="38100">
              <a:lnSpc>
                <a:spcPct val="100000"/>
              </a:lnSpc>
              <a:spcBef>
                <a:spcPts val="245"/>
              </a:spcBef>
            </a:pPr>
            <a:fld id="{81D60167-4931-47E6-BA6A-407CBD079E47}" type="slidenum">
              <a:rPr spc="-25" dirty="0"/>
              <a:t>‹#›</a:t>
            </a:fld>
            <a:endParaRPr spc="-25"/>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7556500" cy="10687685"/>
            <a:chOff x="0" y="0"/>
            <a:chExt cx="7556500" cy="10687685"/>
          </a:xfrm>
        </p:grpSpPr>
        <p:pic>
          <p:nvPicPr>
            <p:cNvPr id="3" name="object 3"/>
            <p:cNvPicPr/>
            <p:nvPr/>
          </p:nvPicPr>
          <p:blipFill>
            <a:blip r:embed="rId2" cstate="print"/>
            <a:stretch>
              <a:fillRect/>
            </a:stretch>
          </p:blipFill>
          <p:spPr>
            <a:xfrm>
              <a:off x="0" y="0"/>
              <a:ext cx="7555991" cy="10687592"/>
            </a:xfrm>
            <a:prstGeom prst="rect">
              <a:avLst/>
            </a:prstGeom>
          </p:spPr>
        </p:pic>
        <p:pic>
          <p:nvPicPr>
            <p:cNvPr id="4" name="object 4"/>
            <p:cNvPicPr/>
            <p:nvPr/>
          </p:nvPicPr>
          <p:blipFill>
            <a:blip r:embed="rId3" cstate="print"/>
            <a:stretch>
              <a:fillRect/>
            </a:stretch>
          </p:blipFill>
          <p:spPr>
            <a:xfrm>
              <a:off x="1554479" y="0"/>
              <a:ext cx="4447031" cy="2968751"/>
            </a:xfrm>
            <a:prstGeom prst="rect">
              <a:avLst/>
            </a:prstGeom>
          </p:spPr>
        </p:pic>
        <p:pic>
          <p:nvPicPr>
            <p:cNvPr id="5" name="object 5"/>
            <p:cNvPicPr/>
            <p:nvPr/>
          </p:nvPicPr>
          <p:blipFill>
            <a:blip r:embed="rId4" cstate="print"/>
            <a:stretch>
              <a:fillRect/>
            </a:stretch>
          </p:blipFill>
          <p:spPr>
            <a:xfrm>
              <a:off x="0" y="94488"/>
              <a:ext cx="7555991" cy="4187951"/>
            </a:xfrm>
            <a:prstGeom prst="rect">
              <a:avLst/>
            </a:prstGeom>
          </p:spPr>
        </p:pic>
        <p:sp>
          <p:nvSpPr>
            <p:cNvPr id="6" name="object 6"/>
            <p:cNvSpPr/>
            <p:nvPr/>
          </p:nvSpPr>
          <p:spPr>
            <a:xfrm>
              <a:off x="0" y="9083796"/>
              <a:ext cx="5484495" cy="1266190"/>
            </a:xfrm>
            <a:custGeom>
              <a:avLst/>
              <a:gdLst/>
              <a:ahLst/>
              <a:cxnLst/>
              <a:rect l="l" t="t" r="r" b="b"/>
              <a:pathLst>
                <a:path w="5484495" h="1266190">
                  <a:moveTo>
                    <a:pt x="5484345" y="1265826"/>
                  </a:moveTo>
                  <a:lnTo>
                    <a:pt x="0" y="1265826"/>
                  </a:lnTo>
                  <a:lnTo>
                    <a:pt x="0" y="0"/>
                  </a:lnTo>
                  <a:lnTo>
                    <a:pt x="4919032" y="0"/>
                  </a:lnTo>
                  <a:lnTo>
                    <a:pt x="5484345" y="1265826"/>
                  </a:lnTo>
                  <a:close/>
                </a:path>
              </a:pathLst>
            </a:custGeom>
            <a:solidFill>
              <a:srgbClr val="F1F1F1"/>
            </a:solidFill>
          </p:spPr>
          <p:txBody>
            <a:bodyPr wrap="square" lIns="0" tIns="0" rIns="0" bIns="0" rtlCol="0"/>
            <a:lstStyle/>
            <a:p>
              <a:endParaRPr/>
            </a:p>
          </p:txBody>
        </p:sp>
        <p:pic>
          <p:nvPicPr>
            <p:cNvPr id="7" name="object 7"/>
            <p:cNvPicPr/>
            <p:nvPr/>
          </p:nvPicPr>
          <p:blipFill>
            <a:blip r:embed="rId5" cstate="print"/>
            <a:stretch>
              <a:fillRect/>
            </a:stretch>
          </p:blipFill>
          <p:spPr>
            <a:xfrm>
              <a:off x="77554" y="9088741"/>
              <a:ext cx="1246727" cy="1246727"/>
            </a:xfrm>
            <a:prstGeom prst="rect">
              <a:avLst/>
            </a:prstGeom>
          </p:spPr>
        </p:pic>
        <p:sp>
          <p:nvSpPr>
            <p:cNvPr id="8" name="object 8"/>
            <p:cNvSpPr/>
            <p:nvPr/>
          </p:nvSpPr>
          <p:spPr>
            <a:xfrm>
              <a:off x="3725900" y="9694405"/>
              <a:ext cx="408940" cy="419100"/>
            </a:xfrm>
            <a:custGeom>
              <a:avLst/>
              <a:gdLst/>
              <a:ahLst/>
              <a:cxnLst/>
              <a:rect l="l" t="t" r="r" b="b"/>
              <a:pathLst>
                <a:path w="408939" h="419100">
                  <a:moveTo>
                    <a:pt x="125831" y="325691"/>
                  </a:moveTo>
                  <a:lnTo>
                    <a:pt x="94373" y="325691"/>
                  </a:lnTo>
                  <a:lnTo>
                    <a:pt x="94373" y="356717"/>
                  </a:lnTo>
                  <a:lnTo>
                    <a:pt x="125831" y="356717"/>
                  </a:lnTo>
                  <a:lnTo>
                    <a:pt x="125831" y="325691"/>
                  </a:lnTo>
                  <a:close/>
                </a:path>
                <a:path w="408939" h="419100">
                  <a:moveTo>
                    <a:pt x="125831" y="248145"/>
                  </a:moveTo>
                  <a:lnTo>
                    <a:pt x="94373" y="248145"/>
                  </a:lnTo>
                  <a:lnTo>
                    <a:pt x="94373" y="279171"/>
                  </a:lnTo>
                  <a:lnTo>
                    <a:pt x="125831" y="279171"/>
                  </a:lnTo>
                  <a:lnTo>
                    <a:pt x="125831" y="248145"/>
                  </a:lnTo>
                  <a:close/>
                </a:path>
                <a:path w="408939" h="419100">
                  <a:moveTo>
                    <a:pt x="125831" y="170599"/>
                  </a:moveTo>
                  <a:lnTo>
                    <a:pt x="94373" y="170599"/>
                  </a:lnTo>
                  <a:lnTo>
                    <a:pt x="94373" y="201625"/>
                  </a:lnTo>
                  <a:lnTo>
                    <a:pt x="125831" y="201625"/>
                  </a:lnTo>
                  <a:lnTo>
                    <a:pt x="125831" y="170599"/>
                  </a:lnTo>
                  <a:close/>
                </a:path>
                <a:path w="408939" h="419100">
                  <a:moveTo>
                    <a:pt x="220192" y="325691"/>
                  </a:moveTo>
                  <a:lnTo>
                    <a:pt x="188734" y="325691"/>
                  </a:lnTo>
                  <a:lnTo>
                    <a:pt x="188734" y="356717"/>
                  </a:lnTo>
                  <a:lnTo>
                    <a:pt x="220192" y="356717"/>
                  </a:lnTo>
                  <a:lnTo>
                    <a:pt x="220192" y="325691"/>
                  </a:lnTo>
                  <a:close/>
                </a:path>
                <a:path w="408939" h="419100">
                  <a:moveTo>
                    <a:pt x="220192" y="248145"/>
                  </a:moveTo>
                  <a:lnTo>
                    <a:pt x="188734" y="248145"/>
                  </a:lnTo>
                  <a:lnTo>
                    <a:pt x="188734" y="279171"/>
                  </a:lnTo>
                  <a:lnTo>
                    <a:pt x="220192" y="279171"/>
                  </a:lnTo>
                  <a:lnTo>
                    <a:pt x="220192" y="248145"/>
                  </a:lnTo>
                  <a:close/>
                </a:path>
                <a:path w="408939" h="419100">
                  <a:moveTo>
                    <a:pt x="220192" y="170599"/>
                  </a:moveTo>
                  <a:lnTo>
                    <a:pt x="188734" y="170599"/>
                  </a:lnTo>
                  <a:lnTo>
                    <a:pt x="188734" y="201625"/>
                  </a:lnTo>
                  <a:lnTo>
                    <a:pt x="220192" y="201625"/>
                  </a:lnTo>
                  <a:lnTo>
                    <a:pt x="220192" y="170599"/>
                  </a:lnTo>
                  <a:close/>
                </a:path>
                <a:path w="408939" h="419100">
                  <a:moveTo>
                    <a:pt x="314566" y="325691"/>
                  </a:moveTo>
                  <a:lnTo>
                    <a:pt x="283108" y="325691"/>
                  </a:lnTo>
                  <a:lnTo>
                    <a:pt x="283108" y="356717"/>
                  </a:lnTo>
                  <a:lnTo>
                    <a:pt x="314566" y="356717"/>
                  </a:lnTo>
                  <a:lnTo>
                    <a:pt x="314566" y="325691"/>
                  </a:lnTo>
                  <a:close/>
                </a:path>
                <a:path w="408939" h="419100">
                  <a:moveTo>
                    <a:pt x="314566" y="248145"/>
                  </a:moveTo>
                  <a:lnTo>
                    <a:pt x="283108" y="248145"/>
                  </a:lnTo>
                  <a:lnTo>
                    <a:pt x="283108" y="279171"/>
                  </a:lnTo>
                  <a:lnTo>
                    <a:pt x="314566" y="279171"/>
                  </a:lnTo>
                  <a:lnTo>
                    <a:pt x="314566" y="248145"/>
                  </a:lnTo>
                  <a:close/>
                </a:path>
                <a:path w="408939" h="419100">
                  <a:moveTo>
                    <a:pt x="314566" y="170599"/>
                  </a:moveTo>
                  <a:lnTo>
                    <a:pt x="283108" y="170599"/>
                  </a:lnTo>
                  <a:lnTo>
                    <a:pt x="283108" y="201625"/>
                  </a:lnTo>
                  <a:lnTo>
                    <a:pt x="314566" y="201625"/>
                  </a:lnTo>
                  <a:lnTo>
                    <a:pt x="314566" y="170599"/>
                  </a:lnTo>
                  <a:close/>
                </a:path>
                <a:path w="408939" h="419100">
                  <a:moveTo>
                    <a:pt x="408940" y="59982"/>
                  </a:moveTo>
                  <a:lnTo>
                    <a:pt x="395287" y="46532"/>
                  </a:lnTo>
                  <a:lnTo>
                    <a:pt x="377482" y="46532"/>
                  </a:lnTo>
                  <a:lnTo>
                    <a:pt x="377482" y="77546"/>
                  </a:lnTo>
                  <a:lnTo>
                    <a:pt x="377482" y="115697"/>
                  </a:lnTo>
                  <a:lnTo>
                    <a:pt x="377482" y="146723"/>
                  </a:lnTo>
                  <a:lnTo>
                    <a:pt x="377482" y="387731"/>
                  </a:lnTo>
                  <a:lnTo>
                    <a:pt x="31457" y="387731"/>
                  </a:lnTo>
                  <a:lnTo>
                    <a:pt x="31457" y="146723"/>
                  </a:lnTo>
                  <a:lnTo>
                    <a:pt x="377482" y="146723"/>
                  </a:lnTo>
                  <a:lnTo>
                    <a:pt x="377482" y="115697"/>
                  </a:lnTo>
                  <a:lnTo>
                    <a:pt x="31457" y="115697"/>
                  </a:lnTo>
                  <a:lnTo>
                    <a:pt x="31457" y="77546"/>
                  </a:lnTo>
                  <a:lnTo>
                    <a:pt x="76555" y="77546"/>
                  </a:lnTo>
                  <a:lnTo>
                    <a:pt x="78638" y="77546"/>
                  </a:lnTo>
                  <a:lnTo>
                    <a:pt x="377482" y="77546"/>
                  </a:lnTo>
                  <a:lnTo>
                    <a:pt x="377482" y="46532"/>
                  </a:lnTo>
                  <a:lnTo>
                    <a:pt x="346024" y="46532"/>
                  </a:lnTo>
                  <a:lnTo>
                    <a:pt x="346024" y="13449"/>
                  </a:lnTo>
                  <a:lnTo>
                    <a:pt x="345617" y="11480"/>
                  </a:lnTo>
                  <a:lnTo>
                    <a:pt x="332384" y="0"/>
                  </a:lnTo>
                  <a:lnTo>
                    <a:pt x="328206" y="0"/>
                  </a:lnTo>
                  <a:lnTo>
                    <a:pt x="314566" y="13449"/>
                  </a:lnTo>
                  <a:lnTo>
                    <a:pt x="314566" y="46532"/>
                  </a:lnTo>
                  <a:lnTo>
                    <a:pt x="94373" y="46532"/>
                  </a:lnTo>
                  <a:lnTo>
                    <a:pt x="94373" y="13449"/>
                  </a:lnTo>
                  <a:lnTo>
                    <a:pt x="93967" y="11480"/>
                  </a:lnTo>
                  <a:lnTo>
                    <a:pt x="80721" y="0"/>
                  </a:lnTo>
                  <a:lnTo>
                    <a:pt x="76555" y="0"/>
                  </a:lnTo>
                  <a:lnTo>
                    <a:pt x="62915" y="13449"/>
                  </a:lnTo>
                  <a:lnTo>
                    <a:pt x="62915" y="46532"/>
                  </a:lnTo>
                  <a:lnTo>
                    <a:pt x="13639" y="46532"/>
                  </a:lnTo>
                  <a:lnTo>
                    <a:pt x="0" y="59982"/>
                  </a:lnTo>
                  <a:lnTo>
                    <a:pt x="0" y="129146"/>
                  </a:lnTo>
                  <a:lnTo>
                    <a:pt x="0" y="133261"/>
                  </a:lnTo>
                  <a:lnTo>
                    <a:pt x="0" y="405295"/>
                  </a:lnTo>
                  <a:lnTo>
                    <a:pt x="393" y="407276"/>
                  </a:lnTo>
                  <a:lnTo>
                    <a:pt x="13639" y="418744"/>
                  </a:lnTo>
                  <a:lnTo>
                    <a:pt x="393204" y="418744"/>
                  </a:lnTo>
                  <a:lnTo>
                    <a:pt x="395287" y="418744"/>
                  </a:lnTo>
                  <a:lnTo>
                    <a:pt x="408940" y="405295"/>
                  </a:lnTo>
                  <a:lnTo>
                    <a:pt x="408940" y="387731"/>
                  </a:lnTo>
                  <a:lnTo>
                    <a:pt x="408940" y="133261"/>
                  </a:lnTo>
                  <a:lnTo>
                    <a:pt x="408940" y="129146"/>
                  </a:lnTo>
                  <a:lnTo>
                    <a:pt x="408940" y="77546"/>
                  </a:lnTo>
                  <a:lnTo>
                    <a:pt x="408940" y="59982"/>
                  </a:lnTo>
                  <a:close/>
                </a:path>
              </a:pathLst>
            </a:custGeom>
            <a:solidFill>
              <a:srgbClr val="211A20"/>
            </a:solidFill>
          </p:spPr>
          <p:txBody>
            <a:bodyPr wrap="square" lIns="0" tIns="0" rIns="0" bIns="0" rtlCol="0"/>
            <a:lstStyle/>
            <a:p>
              <a:endParaRPr/>
            </a:p>
          </p:txBody>
        </p:sp>
      </p:grpSp>
      <p:sp>
        <p:nvSpPr>
          <p:cNvPr id="9" name="object 9"/>
          <p:cNvSpPr txBox="1"/>
          <p:nvPr/>
        </p:nvSpPr>
        <p:spPr>
          <a:xfrm>
            <a:off x="4227501" y="9686495"/>
            <a:ext cx="1082675" cy="440633"/>
          </a:xfrm>
          <a:prstGeom prst="rect">
            <a:avLst/>
          </a:prstGeom>
        </p:spPr>
        <p:txBody>
          <a:bodyPr vert="horz" wrap="square" lIns="0" tIns="12065" rIns="0" bIns="0" rtlCol="0">
            <a:spAutoFit/>
          </a:bodyPr>
          <a:lstStyle/>
          <a:p>
            <a:pPr marL="12700" marR="5080">
              <a:lnSpc>
                <a:spcPct val="116399"/>
              </a:lnSpc>
              <a:spcBef>
                <a:spcPts val="95"/>
              </a:spcBef>
            </a:pPr>
            <a:r>
              <a:rPr sz="1200" spc="15" dirty="0">
                <a:solidFill>
                  <a:srgbClr val="212121"/>
                </a:solidFill>
                <a:latin typeface="Trebuchet MS"/>
                <a:cs typeface="Trebuchet MS"/>
              </a:rPr>
              <a:t>CİLT </a:t>
            </a:r>
            <a:r>
              <a:rPr sz="1200" spc="55" dirty="0">
                <a:solidFill>
                  <a:srgbClr val="212121"/>
                </a:solidFill>
                <a:latin typeface="Trebuchet MS"/>
                <a:cs typeface="Trebuchet MS"/>
              </a:rPr>
              <a:t>BİR </a:t>
            </a:r>
            <a:r>
              <a:rPr sz="1200" spc="60" dirty="0">
                <a:solidFill>
                  <a:srgbClr val="212121"/>
                </a:solidFill>
                <a:latin typeface="Trebuchet MS"/>
                <a:cs typeface="Trebuchet MS"/>
              </a:rPr>
              <a:t> </a:t>
            </a:r>
            <a:r>
              <a:rPr lang="tr-TR" sz="1200" spc="114" dirty="0" smtClean="0">
                <a:solidFill>
                  <a:srgbClr val="212121"/>
                </a:solidFill>
                <a:latin typeface="Trebuchet MS"/>
                <a:cs typeface="Trebuchet MS"/>
              </a:rPr>
              <a:t>MAYIS</a:t>
            </a:r>
            <a:r>
              <a:rPr sz="1200" spc="-25" dirty="0" smtClean="0">
                <a:solidFill>
                  <a:srgbClr val="212121"/>
                </a:solidFill>
                <a:latin typeface="Trebuchet MS"/>
                <a:cs typeface="Trebuchet MS"/>
              </a:rPr>
              <a:t> </a:t>
            </a:r>
            <a:r>
              <a:rPr sz="1200" spc="70" dirty="0" smtClean="0">
                <a:solidFill>
                  <a:srgbClr val="212121"/>
                </a:solidFill>
                <a:latin typeface="Trebuchet MS"/>
                <a:cs typeface="Trebuchet MS"/>
              </a:rPr>
              <a:t>202</a:t>
            </a:r>
            <a:r>
              <a:rPr lang="tr-TR" sz="1200" spc="60" dirty="0">
                <a:solidFill>
                  <a:srgbClr val="212121"/>
                </a:solidFill>
                <a:latin typeface="Trebuchet MS"/>
                <a:cs typeface="Trebuchet MS"/>
              </a:rPr>
              <a:t>4</a:t>
            </a:r>
            <a:endParaRPr sz="1200" dirty="0">
              <a:latin typeface="Trebuchet MS"/>
              <a:cs typeface="Trebuchet MS"/>
            </a:endParaRPr>
          </a:p>
        </p:txBody>
      </p:sp>
      <p:sp>
        <p:nvSpPr>
          <p:cNvPr id="10" name="object 10"/>
          <p:cNvSpPr txBox="1"/>
          <p:nvPr/>
        </p:nvSpPr>
        <p:spPr>
          <a:xfrm>
            <a:off x="1527262" y="9070786"/>
            <a:ext cx="2908300" cy="530225"/>
          </a:xfrm>
          <a:prstGeom prst="rect">
            <a:avLst/>
          </a:prstGeom>
        </p:spPr>
        <p:txBody>
          <a:bodyPr vert="horz" wrap="square" lIns="0" tIns="13970" rIns="0" bIns="0" rtlCol="0">
            <a:spAutoFit/>
          </a:bodyPr>
          <a:lstStyle/>
          <a:p>
            <a:pPr marL="12700">
              <a:lnSpc>
                <a:spcPct val="100000"/>
              </a:lnSpc>
              <a:spcBef>
                <a:spcPts val="110"/>
              </a:spcBef>
            </a:pPr>
            <a:r>
              <a:rPr sz="3300" spc="350">
                <a:solidFill>
                  <a:srgbClr val="E2A165"/>
                </a:solidFill>
                <a:latin typeface="Tahoma"/>
                <a:cs typeface="Tahoma"/>
              </a:rPr>
              <a:t>KEMAL</a:t>
            </a:r>
            <a:r>
              <a:rPr sz="3300" spc="-110">
                <a:solidFill>
                  <a:srgbClr val="E2A165"/>
                </a:solidFill>
                <a:latin typeface="Tahoma"/>
                <a:cs typeface="Tahoma"/>
              </a:rPr>
              <a:t> </a:t>
            </a:r>
            <a:r>
              <a:rPr sz="3300" spc="540">
                <a:solidFill>
                  <a:srgbClr val="E2A165"/>
                </a:solidFill>
                <a:latin typeface="Tahoma"/>
                <a:cs typeface="Tahoma"/>
              </a:rPr>
              <a:t>ATAY</a:t>
            </a:r>
            <a:endParaRPr sz="3300">
              <a:latin typeface="Tahoma"/>
              <a:cs typeface="Tahoma"/>
            </a:endParaRPr>
          </a:p>
        </p:txBody>
      </p:sp>
      <p:sp>
        <p:nvSpPr>
          <p:cNvPr id="11" name="object 11"/>
          <p:cNvSpPr txBox="1"/>
          <p:nvPr/>
        </p:nvSpPr>
        <p:spPr>
          <a:xfrm>
            <a:off x="1510021" y="9694626"/>
            <a:ext cx="2084705" cy="475195"/>
          </a:xfrm>
          <a:prstGeom prst="rect">
            <a:avLst/>
          </a:prstGeom>
        </p:spPr>
        <p:txBody>
          <a:bodyPr vert="horz" wrap="square" lIns="0" tIns="12700" rIns="0" bIns="0" rtlCol="0">
            <a:spAutoFit/>
          </a:bodyPr>
          <a:lstStyle/>
          <a:p>
            <a:pPr marL="154305" marR="5080" indent="-142240">
              <a:lnSpc>
                <a:spcPct val="100699"/>
              </a:lnSpc>
              <a:spcBef>
                <a:spcPts val="100"/>
              </a:spcBef>
            </a:pPr>
            <a:r>
              <a:rPr sz="2325" spc="52" baseline="1792" dirty="0" smtClean="0">
                <a:solidFill>
                  <a:srgbClr val="0070C0"/>
                </a:solidFill>
                <a:latin typeface="Tahoma"/>
                <a:cs typeface="Tahoma"/>
              </a:rPr>
              <a:t>MESLEK</a:t>
            </a:r>
            <a:r>
              <a:rPr lang="tr-TR" sz="1550" spc="35" dirty="0">
                <a:solidFill>
                  <a:srgbClr val="0070C0"/>
                </a:solidFill>
                <a:latin typeface="Tahoma"/>
                <a:cs typeface="Tahoma"/>
              </a:rPr>
              <a:t>İ</a:t>
            </a:r>
            <a:r>
              <a:rPr sz="2325" spc="-67" baseline="1792" dirty="0" smtClean="0">
                <a:solidFill>
                  <a:srgbClr val="0070C0"/>
                </a:solidFill>
                <a:latin typeface="Tahoma"/>
                <a:cs typeface="Tahoma"/>
              </a:rPr>
              <a:t> </a:t>
            </a:r>
            <a:r>
              <a:rPr sz="2325" spc="270" baseline="1792" dirty="0">
                <a:solidFill>
                  <a:srgbClr val="0070C0"/>
                </a:solidFill>
                <a:latin typeface="Tahoma"/>
                <a:cs typeface="Tahoma"/>
              </a:rPr>
              <a:t>VE</a:t>
            </a:r>
            <a:r>
              <a:rPr sz="2325" spc="-60" baseline="1792" dirty="0">
                <a:solidFill>
                  <a:srgbClr val="0070C0"/>
                </a:solidFill>
                <a:latin typeface="Tahoma"/>
                <a:cs typeface="Tahoma"/>
              </a:rPr>
              <a:t> </a:t>
            </a:r>
            <a:r>
              <a:rPr sz="2325" spc="67" baseline="1792" dirty="0" smtClean="0">
                <a:solidFill>
                  <a:srgbClr val="0070C0"/>
                </a:solidFill>
                <a:latin typeface="Tahoma"/>
                <a:cs typeface="Tahoma"/>
              </a:rPr>
              <a:t>TEKNİK </a:t>
            </a:r>
            <a:r>
              <a:rPr sz="2325" spc="-705" baseline="1792" dirty="0" smtClean="0">
                <a:solidFill>
                  <a:srgbClr val="0070C0"/>
                </a:solidFill>
                <a:latin typeface="Tahoma"/>
                <a:cs typeface="Tahoma"/>
              </a:rPr>
              <a:t> </a:t>
            </a:r>
            <a:r>
              <a:rPr sz="2325" spc="307" baseline="1792" dirty="0">
                <a:solidFill>
                  <a:srgbClr val="0070C0"/>
                </a:solidFill>
                <a:latin typeface="Tahoma"/>
                <a:cs typeface="Tahoma"/>
              </a:rPr>
              <a:t>ANADOLU</a:t>
            </a:r>
            <a:r>
              <a:rPr sz="2325" spc="-52" baseline="1792" dirty="0">
                <a:solidFill>
                  <a:srgbClr val="0070C0"/>
                </a:solidFill>
                <a:latin typeface="Tahoma"/>
                <a:cs typeface="Tahoma"/>
              </a:rPr>
              <a:t> </a:t>
            </a:r>
            <a:r>
              <a:rPr sz="2325" spc="-97" baseline="1792" dirty="0" smtClean="0">
                <a:solidFill>
                  <a:srgbClr val="0070C0"/>
                </a:solidFill>
                <a:latin typeface="Tahoma"/>
                <a:cs typeface="Tahoma"/>
              </a:rPr>
              <a:t>LİSESİ</a:t>
            </a:r>
            <a:endParaRPr sz="2325" baseline="1792" dirty="0">
              <a:solidFill>
                <a:srgbClr val="0070C0"/>
              </a:solidFill>
              <a:latin typeface="Tahoma"/>
              <a:cs typeface="Tahoma"/>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239623" y="0"/>
            <a:ext cx="316865" cy="4454525"/>
          </a:xfrm>
          <a:custGeom>
            <a:avLst/>
            <a:gdLst/>
            <a:ahLst/>
            <a:cxnLst/>
            <a:rect l="l" t="t" r="r" b="b"/>
            <a:pathLst>
              <a:path w="316865" h="4454525">
                <a:moveTo>
                  <a:pt x="0" y="0"/>
                </a:moveTo>
                <a:lnTo>
                  <a:pt x="316368" y="0"/>
                </a:lnTo>
                <a:lnTo>
                  <a:pt x="316368" y="4453953"/>
                </a:lnTo>
                <a:lnTo>
                  <a:pt x="0" y="4453953"/>
                </a:lnTo>
                <a:lnTo>
                  <a:pt x="0" y="0"/>
                </a:lnTo>
                <a:close/>
              </a:path>
            </a:pathLst>
          </a:custGeom>
          <a:solidFill>
            <a:srgbClr val="EC80CB"/>
          </a:solidFill>
        </p:spPr>
        <p:txBody>
          <a:bodyPr wrap="square" lIns="0" tIns="0" rIns="0" bIns="0" rtlCol="0"/>
          <a:lstStyle/>
          <a:p>
            <a:endParaRPr/>
          </a:p>
        </p:txBody>
      </p:sp>
      <p:sp>
        <p:nvSpPr>
          <p:cNvPr id="3" name="object 3"/>
          <p:cNvSpPr txBox="1"/>
          <p:nvPr/>
        </p:nvSpPr>
        <p:spPr>
          <a:xfrm>
            <a:off x="405537" y="975086"/>
            <a:ext cx="6172200" cy="8075737"/>
          </a:xfrm>
          <a:prstGeom prst="rect">
            <a:avLst/>
          </a:prstGeom>
        </p:spPr>
        <p:txBody>
          <a:bodyPr vert="horz" wrap="square" lIns="0" tIns="12065" rIns="0" bIns="0" rtlCol="0">
            <a:spAutoFit/>
          </a:bodyPr>
          <a:lstStyle/>
          <a:p>
            <a:pPr marL="12700" marR="6350" algn="just">
              <a:lnSpc>
                <a:spcPct val="148700"/>
              </a:lnSpc>
              <a:spcBef>
                <a:spcPts val="95"/>
              </a:spcBef>
            </a:pPr>
            <a:r>
              <a:rPr sz="1050" b="1" spc="50" dirty="0" err="1">
                <a:solidFill>
                  <a:srgbClr val="171717"/>
                </a:solidFill>
                <a:latin typeface="Trebuchet MS"/>
                <a:cs typeface="Trebuchet MS"/>
              </a:rPr>
              <a:t>Gamze</a:t>
            </a:r>
            <a:r>
              <a:rPr sz="1050" b="1" spc="50" dirty="0">
                <a:solidFill>
                  <a:srgbClr val="171717"/>
                </a:solidFill>
                <a:latin typeface="Trebuchet MS"/>
                <a:cs typeface="Trebuchet MS"/>
              </a:rPr>
              <a:t> </a:t>
            </a:r>
            <a:r>
              <a:rPr sz="1050" b="1" spc="55" dirty="0" err="1">
                <a:solidFill>
                  <a:srgbClr val="171717"/>
                </a:solidFill>
                <a:latin typeface="Trebuchet MS"/>
                <a:cs typeface="Trebuchet MS"/>
              </a:rPr>
              <a:t>Hoca</a:t>
            </a:r>
            <a:r>
              <a:rPr sz="1050" b="1" spc="55" dirty="0">
                <a:solidFill>
                  <a:srgbClr val="171717"/>
                </a:solidFill>
                <a:latin typeface="Trebuchet MS"/>
                <a:cs typeface="Trebuchet MS"/>
              </a:rPr>
              <a:t> </a:t>
            </a:r>
            <a:r>
              <a:rPr sz="1050" spc="-50" dirty="0">
                <a:solidFill>
                  <a:srgbClr val="171717"/>
                </a:solidFill>
                <a:latin typeface="Lucida Sans Unicode"/>
                <a:cs typeface="Lucida Sans Unicode"/>
              </a:rPr>
              <a:t>: </a:t>
            </a:r>
            <a:r>
              <a:rPr sz="1050" spc="-25" dirty="0" err="1">
                <a:solidFill>
                  <a:srgbClr val="171717"/>
                </a:solidFill>
                <a:latin typeface="Lucida Sans Unicode"/>
                <a:cs typeface="Lucida Sans Unicode"/>
              </a:rPr>
              <a:t>Direkt</a:t>
            </a:r>
            <a:r>
              <a:rPr sz="1050" spc="-25" dirty="0">
                <a:solidFill>
                  <a:srgbClr val="171717"/>
                </a:solidFill>
                <a:latin typeface="Lucida Sans Unicode"/>
                <a:cs typeface="Lucida Sans Unicode"/>
              </a:rPr>
              <a:t> </a:t>
            </a:r>
            <a:r>
              <a:rPr sz="1050" spc="-25" dirty="0" err="1">
                <a:solidFill>
                  <a:srgbClr val="171717"/>
                </a:solidFill>
                <a:latin typeface="Lucida Sans Unicode"/>
                <a:cs typeface="Lucida Sans Unicode"/>
              </a:rPr>
              <a:t>kesin</a:t>
            </a:r>
            <a:r>
              <a:rPr sz="1050" spc="-25" dirty="0">
                <a:solidFill>
                  <a:srgbClr val="171717"/>
                </a:solidFill>
                <a:latin typeface="Lucida Sans Unicode"/>
                <a:cs typeface="Lucida Sans Unicode"/>
              </a:rPr>
              <a:t> </a:t>
            </a:r>
            <a:r>
              <a:rPr sz="1050" spc="-5" dirty="0" err="1">
                <a:solidFill>
                  <a:srgbClr val="171717"/>
                </a:solidFill>
                <a:latin typeface="Lucida Sans Unicode"/>
                <a:cs typeface="Lucida Sans Unicode"/>
              </a:rPr>
              <a:t>ve</a:t>
            </a:r>
            <a:r>
              <a:rPr sz="1050" spc="-5" dirty="0">
                <a:solidFill>
                  <a:srgbClr val="171717"/>
                </a:solidFill>
                <a:latin typeface="Lucida Sans Unicode"/>
                <a:cs typeface="Lucida Sans Unicode"/>
              </a:rPr>
              <a:t> net </a:t>
            </a:r>
            <a:r>
              <a:rPr sz="1050" spc="-15" dirty="0" err="1">
                <a:solidFill>
                  <a:srgbClr val="171717"/>
                </a:solidFill>
                <a:latin typeface="Lucida Sans Unicode"/>
                <a:cs typeface="Lucida Sans Unicode"/>
              </a:rPr>
              <a:t>olarak</a:t>
            </a:r>
            <a:r>
              <a:rPr sz="1050" spc="-15" dirty="0">
                <a:solidFill>
                  <a:srgbClr val="171717"/>
                </a:solidFill>
                <a:latin typeface="Lucida Sans Unicode"/>
                <a:cs typeface="Lucida Sans Unicode"/>
              </a:rPr>
              <a:t> </a:t>
            </a:r>
            <a:r>
              <a:rPr sz="1050" spc="-20" dirty="0" err="1">
                <a:solidFill>
                  <a:srgbClr val="171717"/>
                </a:solidFill>
                <a:latin typeface="Lucida Sans Unicode"/>
                <a:cs typeface="Lucida Sans Unicode"/>
              </a:rPr>
              <a:t>söyleyebilirim</a:t>
            </a:r>
            <a:r>
              <a:rPr sz="1050" spc="-20" dirty="0">
                <a:solidFill>
                  <a:srgbClr val="171717"/>
                </a:solidFill>
                <a:latin typeface="Lucida Sans Unicode"/>
                <a:cs typeface="Lucida Sans Unicode"/>
              </a:rPr>
              <a:t> </a:t>
            </a:r>
            <a:r>
              <a:rPr sz="1050" spc="-50" dirty="0" err="1" smtClean="0">
                <a:solidFill>
                  <a:srgbClr val="171717"/>
                </a:solidFill>
                <a:latin typeface="Lucida Sans Unicode"/>
                <a:cs typeface="Lucida Sans Unicode"/>
              </a:rPr>
              <a:t>ki</a:t>
            </a:r>
            <a:r>
              <a:rPr lang="tr-TR" sz="1050" spc="-50" dirty="0">
                <a:solidFill>
                  <a:srgbClr val="171717"/>
                </a:solidFill>
                <a:latin typeface="Lucida Sans Unicode"/>
                <a:cs typeface="Lucida Sans Unicode"/>
              </a:rPr>
              <a:t>;</a:t>
            </a:r>
            <a:r>
              <a:rPr sz="1050" spc="-50" dirty="0" smtClean="0">
                <a:solidFill>
                  <a:srgbClr val="171717"/>
                </a:solidFill>
                <a:latin typeface="Lucida Sans Unicode"/>
                <a:cs typeface="Lucida Sans Unicode"/>
              </a:rPr>
              <a:t> </a:t>
            </a:r>
            <a:r>
              <a:rPr sz="1050" spc="-25" dirty="0" err="1">
                <a:solidFill>
                  <a:srgbClr val="171717"/>
                </a:solidFill>
                <a:latin typeface="Lucida Sans Unicode"/>
                <a:cs typeface="Lucida Sans Unicode"/>
              </a:rPr>
              <a:t>kimsenin</a:t>
            </a:r>
            <a:r>
              <a:rPr sz="1050" spc="-25" dirty="0">
                <a:solidFill>
                  <a:srgbClr val="171717"/>
                </a:solidFill>
                <a:latin typeface="Lucida Sans Unicode"/>
                <a:cs typeface="Lucida Sans Unicode"/>
              </a:rPr>
              <a:t> </a:t>
            </a:r>
            <a:r>
              <a:rPr sz="1050" dirty="0">
                <a:solidFill>
                  <a:srgbClr val="171717"/>
                </a:solidFill>
                <a:latin typeface="Lucida Sans Unicode"/>
                <a:cs typeface="Lucida Sans Unicode"/>
              </a:rPr>
              <a:t>ne </a:t>
            </a:r>
            <a:r>
              <a:rPr sz="1050" spc="-30" dirty="0" err="1">
                <a:solidFill>
                  <a:srgbClr val="171717"/>
                </a:solidFill>
                <a:latin typeface="Lucida Sans Unicode"/>
                <a:cs typeface="Lucida Sans Unicode"/>
              </a:rPr>
              <a:t>dediğini</a:t>
            </a:r>
            <a:r>
              <a:rPr sz="1050" spc="-30" dirty="0">
                <a:solidFill>
                  <a:srgbClr val="171717"/>
                </a:solidFill>
                <a:latin typeface="Lucida Sans Unicode"/>
                <a:cs typeface="Lucida Sans Unicode"/>
              </a:rPr>
              <a:t> </a:t>
            </a:r>
            <a:r>
              <a:rPr sz="1050" spc="-5" dirty="0" err="1">
                <a:solidFill>
                  <a:srgbClr val="171717"/>
                </a:solidFill>
                <a:latin typeface="Lucida Sans Unicode"/>
                <a:cs typeface="Lucida Sans Unicode"/>
              </a:rPr>
              <a:t>umursamadan</a:t>
            </a:r>
            <a:r>
              <a:rPr sz="1050" spc="-5" dirty="0">
                <a:solidFill>
                  <a:srgbClr val="171717"/>
                </a:solidFill>
                <a:latin typeface="Lucida Sans Unicode"/>
                <a:cs typeface="Lucida Sans Unicode"/>
              </a:rPr>
              <a:t> </a:t>
            </a:r>
            <a:r>
              <a:rPr sz="1050" dirty="0">
                <a:solidFill>
                  <a:srgbClr val="171717"/>
                </a:solidFill>
                <a:latin typeface="Lucida Sans Unicode"/>
                <a:cs typeface="Lucida Sans Unicode"/>
              </a:rPr>
              <a:t> </a:t>
            </a:r>
            <a:r>
              <a:rPr sz="1050" spc="-5" dirty="0" err="1">
                <a:solidFill>
                  <a:srgbClr val="171717"/>
                </a:solidFill>
                <a:latin typeface="Lucida Sans Unicode"/>
                <a:cs typeface="Lucida Sans Unicode"/>
              </a:rPr>
              <a:t>rahat</a:t>
            </a:r>
            <a:r>
              <a:rPr sz="1050" dirty="0">
                <a:solidFill>
                  <a:srgbClr val="171717"/>
                </a:solidFill>
                <a:latin typeface="Lucida Sans Unicode"/>
                <a:cs typeface="Lucida Sans Unicode"/>
              </a:rPr>
              <a:t> </a:t>
            </a:r>
            <a:r>
              <a:rPr sz="1050" spc="-20" dirty="0" err="1">
                <a:solidFill>
                  <a:srgbClr val="171717"/>
                </a:solidFill>
                <a:latin typeface="Lucida Sans Unicode"/>
                <a:cs typeface="Lucida Sans Unicode"/>
              </a:rPr>
              <a:t>bir</a:t>
            </a:r>
            <a:r>
              <a:rPr sz="1050" spc="-15" dirty="0">
                <a:solidFill>
                  <a:srgbClr val="171717"/>
                </a:solidFill>
                <a:latin typeface="Lucida Sans Unicode"/>
                <a:cs typeface="Lucida Sans Unicode"/>
              </a:rPr>
              <a:t> </a:t>
            </a:r>
            <a:r>
              <a:rPr sz="1050" spc="-20" dirty="0" err="1">
                <a:solidFill>
                  <a:srgbClr val="171717"/>
                </a:solidFill>
                <a:latin typeface="Lucida Sans Unicode"/>
                <a:cs typeface="Lucida Sans Unicode"/>
              </a:rPr>
              <a:t>hayat</a:t>
            </a:r>
            <a:r>
              <a:rPr sz="1050" spc="-20" dirty="0">
                <a:solidFill>
                  <a:srgbClr val="171717"/>
                </a:solidFill>
                <a:latin typeface="Lucida Sans Unicode"/>
                <a:cs typeface="Lucida Sans Unicode"/>
              </a:rPr>
              <a:t>,</a:t>
            </a:r>
            <a:r>
              <a:rPr sz="1050" spc="-15" dirty="0">
                <a:solidFill>
                  <a:srgbClr val="171717"/>
                </a:solidFill>
                <a:latin typeface="Lucida Sans Unicode"/>
                <a:cs typeface="Lucida Sans Unicode"/>
              </a:rPr>
              <a:t> </a:t>
            </a:r>
            <a:r>
              <a:rPr sz="1050" spc="-30" dirty="0" err="1">
                <a:solidFill>
                  <a:srgbClr val="171717"/>
                </a:solidFill>
                <a:latin typeface="Lucida Sans Unicode"/>
                <a:cs typeface="Lucida Sans Unicode"/>
              </a:rPr>
              <a:t>istediğimi</a:t>
            </a:r>
            <a:r>
              <a:rPr sz="1050" spc="-25" dirty="0">
                <a:solidFill>
                  <a:srgbClr val="171717"/>
                </a:solidFill>
                <a:latin typeface="Lucida Sans Unicode"/>
                <a:cs typeface="Lucida Sans Unicode"/>
              </a:rPr>
              <a:t> </a:t>
            </a:r>
            <a:r>
              <a:rPr sz="1050" spc="-35" dirty="0" err="1">
                <a:solidFill>
                  <a:srgbClr val="171717"/>
                </a:solidFill>
                <a:latin typeface="Lucida Sans Unicode"/>
                <a:cs typeface="Lucida Sans Unicode"/>
              </a:rPr>
              <a:t>özgürce</a:t>
            </a:r>
            <a:r>
              <a:rPr sz="1050" spc="-30" dirty="0">
                <a:solidFill>
                  <a:srgbClr val="171717"/>
                </a:solidFill>
                <a:latin typeface="Lucida Sans Unicode"/>
                <a:cs typeface="Lucida Sans Unicode"/>
              </a:rPr>
              <a:t> </a:t>
            </a:r>
            <a:r>
              <a:rPr sz="1050" spc="-25" dirty="0" err="1">
                <a:solidFill>
                  <a:srgbClr val="171717"/>
                </a:solidFill>
                <a:latin typeface="Lucida Sans Unicode"/>
                <a:cs typeface="Lucida Sans Unicode"/>
              </a:rPr>
              <a:t>yapabildiğim</a:t>
            </a:r>
            <a:r>
              <a:rPr sz="1050" spc="-20" dirty="0">
                <a:solidFill>
                  <a:srgbClr val="171717"/>
                </a:solidFill>
                <a:latin typeface="Lucida Sans Unicode"/>
                <a:cs typeface="Lucida Sans Unicode"/>
              </a:rPr>
              <a:t> </a:t>
            </a:r>
            <a:r>
              <a:rPr sz="1050" spc="-25" dirty="0" err="1">
                <a:solidFill>
                  <a:srgbClr val="171717"/>
                </a:solidFill>
                <a:latin typeface="Lucida Sans Unicode"/>
                <a:cs typeface="Lucida Sans Unicode"/>
              </a:rPr>
              <a:t>şekilde</a:t>
            </a:r>
            <a:r>
              <a:rPr sz="1050" spc="-20" dirty="0">
                <a:solidFill>
                  <a:srgbClr val="171717"/>
                </a:solidFill>
                <a:latin typeface="Lucida Sans Unicode"/>
                <a:cs typeface="Lucida Sans Unicode"/>
              </a:rPr>
              <a:t> </a:t>
            </a:r>
            <a:r>
              <a:rPr sz="1050" spc="-10" dirty="0" err="1">
                <a:solidFill>
                  <a:srgbClr val="171717"/>
                </a:solidFill>
                <a:latin typeface="Lucida Sans Unicode"/>
                <a:cs typeface="Lucida Sans Unicode"/>
              </a:rPr>
              <a:t>yaşamayı</a:t>
            </a:r>
            <a:r>
              <a:rPr sz="1050" spc="-5" dirty="0">
                <a:solidFill>
                  <a:srgbClr val="171717"/>
                </a:solidFill>
                <a:latin typeface="Lucida Sans Unicode"/>
                <a:cs typeface="Lucida Sans Unicode"/>
              </a:rPr>
              <a:t> </a:t>
            </a:r>
            <a:r>
              <a:rPr sz="1050" spc="-25" dirty="0" err="1">
                <a:solidFill>
                  <a:srgbClr val="171717"/>
                </a:solidFill>
                <a:latin typeface="Lucida Sans Unicode"/>
                <a:cs typeface="Lucida Sans Unicode"/>
              </a:rPr>
              <a:t>isterdim</a:t>
            </a:r>
            <a:r>
              <a:rPr sz="1050" spc="-25" dirty="0">
                <a:solidFill>
                  <a:srgbClr val="171717"/>
                </a:solidFill>
                <a:latin typeface="Lucida Sans Unicode"/>
                <a:cs typeface="Lucida Sans Unicode"/>
              </a:rPr>
              <a:t>.</a:t>
            </a:r>
            <a:r>
              <a:rPr sz="1050" spc="-20" dirty="0">
                <a:solidFill>
                  <a:srgbClr val="171717"/>
                </a:solidFill>
                <a:latin typeface="Lucida Sans Unicode"/>
                <a:cs typeface="Lucida Sans Unicode"/>
              </a:rPr>
              <a:t> </a:t>
            </a:r>
            <a:r>
              <a:rPr sz="1050" spc="15" dirty="0">
                <a:solidFill>
                  <a:srgbClr val="171717"/>
                </a:solidFill>
                <a:latin typeface="Lucida Sans Unicode"/>
                <a:cs typeface="Lucida Sans Unicode"/>
              </a:rPr>
              <a:t>Para  </a:t>
            </a:r>
            <a:r>
              <a:rPr sz="1050" spc="-35" dirty="0" err="1">
                <a:solidFill>
                  <a:srgbClr val="171717"/>
                </a:solidFill>
                <a:latin typeface="Lucida Sans Unicode"/>
                <a:cs typeface="Lucida Sans Unicode"/>
              </a:rPr>
              <a:t>sıkıntısı</a:t>
            </a:r>
            <a:r>
              <a:rPr sz="1050" spc="-35" dirty="0">
                <a:solidFill>
                  <a:srgbClr val="171717"/>
                </a:solidFill>
                <a:latin typeface="Lucida Sans Unicode"/>
                <a:cs typeface="Lucida Sans Unicode"/>
              </a:rPr>
              <a:t> </a:t>
            </a:r>
            <a:r>
              <a:rPr sz="1050" spc="-30" dirty="0">
                <a:solidFill>
                  <a:srgbClr val="171717"/>
                </a:solidFill>
                <a:latin typeface="Lucida Sans Unicode"/>
                <a:cs typeface="Lucida Sans Unicode"/>
              </a:rPr>
              <a:t> </a:t>
            </a:r>
            <a:r>
              <a:rPr sz="1050" spc="-20" dirty="0" err="1">
                <a:solidFill>
                  <a:srgbClr val="171717"/>
                </a:solidFill>
                <a:latin typeface="Lucida Sans Unicode"/>
                <a:cs typeface="Lucida Sans Unicode"/>
              </a:rPr>
              <a:t>çekmeden</a:t>
            </a:r>
            <a:r>
              <a:rPr sz="1050" spc="-20" dirty="0">
                <a:solidFill>
                  <a:srgbClr val="171717"/>
                </a:solidFill>
                <a:latin typeface="Lucida Sans Unicode"/>
                <a:cs typeface="Lucida Sans Unicode"/>
              </a:rPr>
              <a:t>, </a:t>
            </a:r>
            <a:r>
              <a:rPr sz="1050" spc="-15" dirty="0">
                <a:solidFill>
                  <a:srgbClr val="171717"/>
                </a:solidFill>
                <a:latin typeface="Lucida Sans Unicode"/>
                <a:cs typeface="Lucida Sans Unicode"/>
              </a:rPr>
              <a:t>'</a:t>
            </a:r>
            <a:r>
              <a:rPr sz="1050" spc="-15" dirty="0" smtClean="0">
                <a:solidFill>
                  <a:srgbClr val="171717"/>
                </a:solidFill>
                <a:latin typeface="Lucida Sans Unicode"/>
                <a:cs typeface="Lucida Sans Unicode"/>
              </a:rPr>
              <a:t>'</a:t>
            </a:r>
            <a:r>
              <a:rPr lang="tr-TR" sz="1050" spc="-15" dirty="0" err="1">
                <a:solidFill>
                  <a:srgbClr val="171717"/>
                </a:solidFill>
                <a:latin typeface="Lucida Sans Unicode"/>
                <a:cs typeface="Lucida Sans Unicode"/>
              </a:rPr>
              <a:t>Ş</a:t>
            </a:r>
            <a:r>
              <a:rPr sz="1050" spc="-15" dirty="0" err="1" smtClean="0">
                <a:solidFill>
                  <a:srgbClr val="171717"/>
                </a:solidFill>
                <a:latin typeface="Lucida Sans Unicode"/>
                <a:cs typeface="Lucida Sans Unicode"/>
              </a:rPr>
              <a:t>öyle</a:t>
            </a:r>
            <a:r>
              <a:rPr sz="1050" spc="-15" dirty="0" smtClean="0">
                <a:solidFill>
                  <a:srgbClr val="171717"/>
                </a:solidFill>
                <a:latin typeface="Lucida Sans Unicode"/>
                <a:cs typeface="Lucida Sans Unicode"/>
              </a:rPr>
              <a:t> </a:t>
            </a:r>
            <a:r>
              <a:rPr sz="1050" spc="-15" dirty="0" err="1">
                <a:solidFill>
                  <a:srgbClr val="171717"/>
                </a:solidFill>
                <a:latin typeface="Lucida Sans Unicode"/>
                <a:cs typeface="Lucida Sans Unicode"/>
              </a:rPr>
              <a:t>olur</a:t>
            </a:r>
            <a:r>
              <a:rPr sz="1050" spc="-15" dirty="0">
                <a:solidFill>
                  <a:srgbClr val="171717"/>
                </a:solidFill>
                <a:latin typeface="Lucida Sans Unicode"/>
                <a:cs typeface="Lucida Sans Unicode"/>
              </a:rPr>
              <a:t> </a:t>
            </a:r>
            <a:r>
              <a:rPr sz="1050" spc="-25" dirty="0">
                <a:solidFill>
                  <a:srgbClr val="171717"/>
                </a:solidFill>
                <a:latin typeface="Lucida Sans Unicode"/>
                <a:cs typeface="Lucida Sans Unicode"/>
              </a:rPr>
              <a:t>mu, </a:t>
            </a:r>
            <a:r>
              <a:rPr sz="1050" spc="-15" dirty="0" err="1">
                <a:solidFill>
                  <a:srgbClr val="171717"/>
                </a:solidFill>
                <a:latin typeface="Lucida Sans Unicode"/>
                <a:cs typeface="Lucida Sans Unicode"/>
              </a:rPr>
              <a:t>böyle</a:t>
            </a:r>
            <a:r>
              <a:rPr sz="1050" spc="-15" dirty="0">
                <a:solidFill>
                  <a:srgbClr val="171717"/>
                </a:solidFill>
                <a:latin typeface="Lucida Sans Unicode"/>
                <a:cs typeface="Lucida Sans Unicode"/>
              </a:rPr>
              <a:t> </a:t>
            </a:r>
            <a:r>
              <a:rPr sz="1050" spc="-15" dirty="0" err="1">
                <a:solidFill>
                  <a:srgbClr val="171717"/>
                </a:solidFill>
                <a:latin typeface="Lucida Sans Unicode"/>
                <a:cs typeface="Lucida Sans Unicode"/>
              </a:rPr>
              <a:t>olur</a:t>
            </a:r>
            <a:r>
              <a:rPr sz="1050" spc="-15" dirty="0">
                <a:solidFill>
                  <a:srgbClr val="171717"/>
                </a:solidFill>
                <a:latin typeface="Lucida Sans Unicode"/>
                <a:cs typeface="Lucida Sans Unicode"/>
              </a:rPr>
              <a:t> </a:t>
            </a:r>
            <a:r>
              <a:rPr sz="1050" spc="-5" dirty="0">
                <a:solidFill>
                  <a:srgbClr val="171717"/>
                </a:solidFill>
                <a:latin typeface="Lucida Sans Unicode"/>
                <a:cs typeface="Lucida Sans Unicode"/>
              </a:rPr>
              <a:t>mu?'' </a:t>
            </a:r>
            <a:r>
              <a:rPr sz="1050" spc="-15" dirty="0" err="1">
                <a:solidFill>
                  <a:srgbClr val="171717"/>
                </a:solidFill>
                <a:latin typeface="Lucida Sans Unicode"/>
                <a:cs typeface="Lucida Sans Unicode"/>
              </a:rPr>
              <a:t>diye</a:t>
            </a:r>
            <a:r>
              <a:rPr sz="1050" spc="-15" dirty="0">
                <a:solidFill>
                  <a:srgbClr val="171717"/>
                </a:solidFill>
                <a:latin typeface="Lucida Sans Unicode"/>
                <a:cs typeface="Lucida Sans Unicode"/>
              </a:rPr>
              <a:t> </a:t>
            </a:r>
            <a:r>
              <a:rPr sz="1050" spc="-5" dirty="0" err="1">
                <a:solidFill>
                  <a:srgbClr val="171717"/>
                </a:solidFill>
                <a:latin typeface="Lucida Sans Unicode"/>
                <a:cs typeface="Lucida Sans Unicode"/>
              </a:rPr>
              <a:t>düşünmeden</a:t>
            </a:r>
            <a:r>
              <a:rPr sz="1050" spc="-5" dirty="0">
                <a:solidFill>
                  <a:srgbClr val="171717"/>
                </a:solidFill>
                <a:latin typeface="Lucida Sans Unicode"/>
                <a:cs typeface="Lucida Sans Unicode"/>
              </a:rPr>
              <a:t> </a:t>
            </a:r>
            <a:r>
              <a:rPr sz="1050" spc="-10" dirty="0" err="1">
                <a:solidFill>
                  <a:srgbClr val="171717"/>
                </a:solidFill>
                <a:latin typeface="Lucida Sans Unicode"/>
                <a:cs typeface="Lucida Sans Unicode"/>
              </a:rPr>
              <a:t>bu</a:t>
            </a:r>
            <a:r>
              <a:rPr sz="1050" spc="-10" dirty="0">
                <a:solidFill>
                  <a:srgbClr val="171717"/>
                </a:solidFill>
                <a:latin typeface="Lucida Sans Unicode"/>
                <a:cs typeface="Lucida Sans Unicode"/>
              </a:rPr>
              <a:t> </a:t>
            </a:r>
            <a:r>
              <a:rPr sz="1050" spc="-20" dirty="0" err="1">
                <a:solidFill>
                  <a:srgbClr val="171717"/>
                </a:solidFill>
                <a:latin typeface="Lucida Sans Unicode"/>
                <a:cs typeface="Lucida Sans Unicode"/>
              </a:rPr>
              <a:t>uç</a:t>
            </a:r>
            <a:r>
              <a:rPr sz="1050" spc="-20" dirty="0">
                <a:solidFill>
                  <a:srgbClr val="171717"/>
                </a:solidFill>
                <a:latin typeface="Lucida Sans Unicode"/>
                <a:cs typeface="Lucida Sans Unicode"/>
              </a:rPr>
              <a:t> </a:t>
            </a:r>
            <a:r>
              <a:rPr sz="1050" spc="-15" dirty="0" err="1">
                <a:solidFill>
                  <a:srgbClr val="171717"/>
                </a:solidFill>
                <a:latin typeface="Lucida Sans Unicode"/>
                <a:cs typeface="Lucida Sans Unicode"/>
              </a:rPr>
              <a:t>noktalarda</a:t>
            </a:r>
            <a:r>
              <a:rPr sz="1050" spc="-15" dirty="0">
                <a:solidFill>
                  <a:srgbClr val="171717"/>
                </a:solidFill>
                <a:latin typeface="Lucida Sans Unicode"/>
                <a:cs typeface="Lucida Sans Unicode"/>
              </a:rPr>
              <a:t> </a:t>
            </a:r>
            <a:r>
              <a:rPr sz="1050" spc="-5" dirty="0" err="1">
                <a:solidFill>
                  <a:srgbClr val="171717"/>
                </a:solidFill>
                <a:latin typeface="Lucida Sans Unicode"/>
                <a:cs typeface="Lucida Sans Unicode"/>
              </a:rPr>
              <a:t>yaşama</a:t>
            </a:r>
            <a:r>
              <a:rPr sz="1050" spc="-5" dirty="0">
                <a:solidFill>
                  <a:srgbClr val="171717"/>
                </a:solidFill>
                <a:latin typeface="Lucida Sans Unicode"/>
                <a:cs typeface="Lucida Sans Unicode"/>
              </a:rPr>
              <a:t> </a:t>
            </a:r>
            <a:r>
              <a:rPr sz="1050" spc="-45" dirty="0" err="1">
                <a:solidFill>
                  <a:srgbClr val="171717"/>
                </a:solidFill>
                <a:latin typeface="Lucida Sans Unicode"/>
                <a:cs typeface="Lucida Sans Unicode"/>
              </a:rPr>
              <a:t>gibi</a:t>
            </a:r>
            <a:r>
              <a:rPr sz="1050" spc="-45" dirty="0">
                <a:solidFill>
                  <a:srgbClr val="171717"/>
                </a:solidFill>
                <a:latin typeface="Lucida Sans Unicode"/>
                <a:cs typeface="Lucida Sans Unicode"/>
              </a:rPr>
              <a:t> </a:t>
            </a:r>
            <a:r>
              <a:rPr sz="1050" spc="-40" dirty="0">
                <a:solidFill>
                  <a:srgbClr val="171717"/>
                </a:solidFill>
                <a:latin typeface="Lucida Sans Unicode"/>
                <a:cs typeface="Lucida Sans Unicode"/>
              </a:rPr>
              <a:t> </a:t>
            </a:r>
            <a:r>
              <a:rPr sz="1050" spc="-15" dirty="0" err="1">
                <a:solidFill>
                  <a:srgbClr val="171717"/>
                </a:solidFill>
                <a:latin typeface="Lucida Sans Unicode"/>
                <a:cs typeface="Lucida Sans Unicode"/>
              </a:rPr>
              <a:t>hayalim</a:t>
            </a:r>
            <a:r>
              <a:rPr sz="1050" spc="-60" dirty="0">
                <a:solidFill>
                  <a:srgbClr val="171717"/>
                </a:solidFill>
                <a:latin typeface="Lucida Sans Unicode"/>
                <a:cs typeface="Lucida Sans Unicode"/>
              </a:rPr>
              <a:t> </a:t>
            </a:r>
            <a:r>
              <a:rPr sz="1050" spc="-15" dirty="0" err="1">
                <a:solidFill>
                  <a:srgbClr val="171717"/>
                </a:solidFill>
                <a:latin typeface="Lucida Sans Unicode"/>
                <a:cs typeface="Lucida Sans Unicode"/>
              </a:rPr>
              <a:t>vardı</a:t>
            </a:r>
            <a:r>
              <a:rPr sz="1050" spc="-60" dirty="0">
                <a:solidFill>
                  <a:srgbClr val="171717"/>
                </a:solidFill>
                <a:latin typeface="Lucida Sans Unicode"/>
                <a:cs typeface="Lucida Sans Unicode"/>
              </a:rPr>
              <a:t> </a:t>
            </a:r>
            <a:r>
              <a:rPr sz="1050" spc="5" dirty="0" err="1">
                <a:solidFill>
                  <a:srgbClr val="171717"/>
                </a:solidFill>
                <a:latin typeface="Lucida Sans Unicode"/>
                <a:cs typeface="Lucida Sans Unicode"/>
              </a:rPr>
              <a:t>ama</a:t>
            </a:r>
            <a:r>
              <a:rPr sz="1050" spc="-60" dirty="0">
                <a:solidFill>
                  <a:srgbClr val="171717"/>
                </a:solidFill>
                <a:latin typeface="Lucida Sans Unicode"/>
                <a:cs typeface="Lucida Sans Unicode"/>
              </a:rPr>
              <a:t> </a:t>
            </a:r>
            <a:r>
              <a:rPr sz="1050" spc="-10" dirty="0" err="1" smtClean="0">
                <a:solidFill>
                  <a:srgbClr val="171717"/>
                </a:solidFill>
                <a:latin typeface="Lucida Sans Unicode"/>
                <a:cs typeface="Lucida Sans Unicode"/>
              </a:rPr>
              <a:t>şu</a:t>
            </a:r>
            <a:r>
              <a:rPr lang="tr-TR" sz="1050" spc="-10" dirty="0" smtClean="0">
                <a:solidFill>
                  <a:srgbClr val="171717"/>
                </a:solidFill>
                <a:latin typeface="Lucida Sans Unicode"/>
                <a:cs typeface="Lucida Sans Unicode"/>
              </a:rPr>
              <a:t> </a:t>
            </a:r>
            <a:r>
              <a:rPr sz="1050" spc="-10" dirty="0" smtClean="0">
                <a:solidFill>
                  <a:srgbClr val="171717"/>
                </a:solidFill>
                <a:latin typeface="Lucida Sans Unicode"/>
                <a:cs typeface="Lucida Sans Unicode"/>
              </a:rPr>
              <a:t>an</a:t>
            </a:r>
            <a:r>
              <a:rPr sz="1050" spc="-60" dirty="0" smtClean="0">
                <a:solidFill>
                  <a:srgbClr val="171717"/>
                </a:solidFill>
                <a:latin typeface="Lucida Sans Unicode"/>
                <a:cs typeface="Lucida Sans Unicode"/>
              </a:rPr>
              <a:t> </a:t>
            </a:r>
            <a:r>
              <a:rPr sz="1050" spc="-25" dirty="0" err="1">
                <a:solidFill>
                  <a:srgbClr val="171717"/>
                </a:solidFill>
                <a:latin typeface="Lucida Sans Unicode"/>
                <a:cs typeface="Lucida Sans Unicode"/>
              </a:rPr>
              <a:t>tabii</a:t>
            </a:r>
            <a:r>
              <a:rPr sz="1050" spc="-60" dirty="0">
                <a:solidFill>
                  <a:srgbClr val="171717"/>
                </a:solidFill>
                <a:latin typeface="Lucida Sans Unicode"/>
                <a:cs typeface="Lucida Sans Unicode"/>
              </a:rPr>
              <a:t> </a:t>
            </a:r>
            <a:r>
              <a:rPr sz="1050" spc="-50" dirty="0" err="1">
                <a:solidFill>
                  <a:srgbClr val="171717"/>
                </a:solidFill>
                <a:latin typeface="Lucida Sans Unicode"/>
                <a:cs typeface="Lucida Sans Unicode"/>
              </a:rPr>
              <a:t>ki</a:t>
            </a:r>
            <a:r>
              <a:rPr sz="1050" spc="-60" dirty="0">
                <a:solidFill>
                  <a:srgbClr val="171717"/>
                </a:solidFill>
                <a:latin typeface="Lucida Sans Unicode"/>
                <a:cs typeface="Lucida Sans Unicode"/>
              </a:rPr>
              <a:t> </a:t>
            </a:r>
            <a:r>
              <a:rPr sz="1050" spc="-5" dirty="0" err="1">
                <a:solidFill>
                  <a:srgbClr val="171717"/>
                </a:solidFill>
                <a:latin typeface="Lucida Sans Unicode"/>
                <a:cs typeface="Lucida Sans Unicode"/>
              </a:rPr>
              <a:t>bunu</a:t>
            </a:r>
            <a:r>
              <a:rPr sz="1050" spc="-60" dirty="0">
                <a:solidFill>
                  <a:srgbClr val="171717"/>
                </a:solidFill>
                <a:latin typeface="Lucida Sans Unicode"/>
                <a:cs typeface="Lucida Sans Unicode"/>
              </a:rPr>
              <a:t> </a:t>
            </a:r>
            <a:r>
              <a:rPr sz="1050" spc="-20" dirty="0" err="1">
                <a:solidFill>
                  <a:srgbClr val="171717"/>
                </a:solidFill>
                <a:latin typeface="Lucida Sans Unicode"/>
                <a:cs typeface="Lucida Sans Unicode"/>
              </a:rPr>
              <a:t>gerçekleştiremem</a:t>
            </a:r>
            <a:r>
              <a:rPr sz="1050" spc="-20" dirty="0">
                <a:solidFill>
                  <a:srgbClr val="171717"/>
                </a:solidFill>
                <a:latin typeface="Lucida Sans Unicode"/>
                <a:cs typeface="Lucida Sans Unicode"/>
              </a:rPr>
              <a:t>.</a:t>
            </a:r>
            <a:endParaRPr sz="1050" dirty="0">
              <a:latin typeface="Lucida Sans Unicode"/>
              <a:cs typeface="Lucida Sans Unicode"/>
            </a:endParaRPr>
          </a:p>
          <a:p>
            <a:pPr>
              <a:lnSpc>
                <a:spcPct val="100000"/>
              </a:lnSpc>
              <a:spcBef>
                <a:spcPts val="30"/>
              </a:spcBef>
            </a:pPr>
            <a:endParaRPr sz="1600" dirty="0">
              <a:latin typeface="Lucida Sans Unicode"/>
              <a:cs typeface="Lucida Sans Unicode"/>
            </a:endParaRPr>
          </a:p>
          <a:p>
            <a:pPr marL="12700" algn="just">
              <a:lnSpc>
                <a:spcPct val="100000"/>
              </a:lnSpc>
            </a:pPr>
            <a:r>
              <a:rPr sz="1050" b="1" spc="-35" dirty="0" err="1">
                <a:solidFill>
                  <a:srgbClr val="171717"/>
                </a:solidFill>
                <a:latin typeface="Trebuchet MS"/>
                <a:cs typeface="Trebuchet MS"/>
              </a:rPr>
              <a:t>T</a:t>
            </a:r>
            <a:r>
              <a:rPr sz="1050" b="1" spc="75" dirty="0" err="1">
                <a:solidFill>
                  <a:srgbClr val="171717"/>
                </a:solidFill>
                <a:latin typeface="Trebuchet MS"/>
                <a:cs typeface="Trebuchet MS"/>
              </a:rPr>
              <a:t>a</a:t>
            </a:r>
            <a:r>
              <a:rPr sz="1050" b="1" spc="70" dirty="0" err="1">
                <a:solidFill>
                  <a:srgbClr val="171717"/>
                </a:solidFill>
                <a:latin typeface="Trebuchet MS"/>
                <a:cs typeface="Trebuchet MS"/>
              </a:rPr>
              <a:t>n</a:t>
            </a:r>
            <a:r>
              <a:rPr sz="1050" b="1" spc="20" dirty="0" err="1">
                <a:solidFill>
                  <a:srgbClr val="171717"/>
                </a:solidFill>
                <a:latin typeface="Trebuchet MS"/>
                <a:cs typeface="Trebuchet MS"/>
              </a:rPr>
              <a:t>e</a:t>
            </a:r>
            <a:r>
              <a:rPr sz="1050" b="1" spc="25" dirty="0" err="1">
                <a:solidFill>
                  <a:srgbClr val="171717"/>
                </a:solidFill>
                <a:latin typeface="Trebuchet MS"/>
                <a:cs typeface="Trebuchet MS"/>
              </a:rPr>
              <a:t>r</a:t>
            </a:r>
            <a:r>
              <a:rPr sz="1050" spc="-50" dirty="0">
                <a:solidFill>
                  <a:srgbClr val="171717"/>
                </a:solidFill>
                <a:latin typeface="Lucida Sans Unicode"/>
                <a:cs typeface="Lucida Sans Unicode"/>
              </a:rPr>
              <a:t>:</a:t>
            </a:r>
            <a:r>
              <a:rPr sz="1050" spc="-60" dirty="0">
                <a:solidFill>
                  <a:srgbClr val="171717"/>
                </a:solidFill>
                <a:latin typeface="Lucida Sans Unicode"/>
                <a:cs typeface="Lucida Sans Unicode"/>
              </a:rPr>
              <a:t> </a:t>
            </a:r>
            <a:r>
              <a:rPr sz="1050" spc="80" dirty="0">
                <a:solidFill>
                  <a:srgbClr val="171717"/>
                </a:solidFill>
                <a:latin typeface="Lucida Sans Unicode"/>
                <a:cs typeface="Lucida Sans Unicode"/>
              </a:rPr>
              <a:t>B</a:t>
            </a:r>
            <a:r>
              <a:rPr sz="1050" dirty="0">
                <a:solidFill>
                  <a:srgbClr val="171717"/>
                </a:solidFill>
                <a:latin typeface="Lucida Sans Unicode"/>
                <a:cs typeface="Lucida Sans Unicode"/>
              </a:rPr>
              <a:t>u</a:t>
            </a:r>
            <a:r>
              <a:rPr sz="1050" spc="-60" dirty="0">
                <a:solidFill>
                  <a:srgbClr val="171717"/>
                </a:solidFill>
                <a:latin typeface="Lucida Sans Unicode"/>
                <a:cs typeface="Lucida Sans Unicode"/>
              </a:rPr>
              <a:t> </a:t>
            </a:r>
            <a:r>
              <a:rPr sz="1050" spc="-5" dirty="0" err="1">
                <a:solidFill>
                  <a:srgbClr val="171717"/>
                </a:solidFill>
                <a:latin typeface="Lucida Sans Unicode"/>
                <a:cs typeface="Lucida Sans Unicode"/>
              </a:rPr>
              <a:t>u</a:t>
            </a:r>
            <a:r>
              <a:rPr sz="1050" spc="-35" dirty="0" err="1">
                <a:solidFill>
                  <a:srgbClr val="171717"/>
                </a:solidFill>
                <a:latin typeface="Lucida Sans Unicode"/>
                <a:cs typeface="Lucida Sans Unicode"/>
              </a:rPr>
              <a:t>ç</a:t>
            </a:r>
            <a:r>
              <a:rPr sz="1050" spc="-60" dirty="0">
                <a:solidFill>
                  <a:srgbClr val="171717"/>
                </a:solidFill>
                <a:latin typeface="Lucida Sans Unicode"/>
                <a:cs typeface="Lucida Sans Unicode"/>
              </a:rPr>
              <a:t> </a:t>
            </a:r>
            <a:r>
              <a:rPr sz="1050" spc="-20" dirty="0" err="1">
                <a:solidFill>
                  <a:srgbClr val="171717"/>
                </a:solidFill>
                <a:latin typeface="Lucida Sans Unicode"/>
                <a:cs typeface="Lucida Sans Unicode"/>
              </a:rPr>
              <a:t>y</a:t>
            </a:r>
            <a:r>
              <a:rPr sz="1050" spc="5" dirty="0" err="1">
                <a:solidFill>
                  <a:srgbClr val="171717"/>
                </a:solidFill>
                <a:latin typeface="Lucida Sans Unicode"/>
                <a:cs typeface="Lucida Sans Unicode"/>
              </a:rPr>
              <a:t>a</a:t>
            </a:r>
            <a:r>
              <a:rPr sz="1050" spc="-35" dirty="0" err="1">
                <a:solidFill>
                  <a:srgbClr val="171717"/>
                </a:solidFill>
                <a:latin typeface="Lucida Sans Unicode"/>
                <a:cs typeface="Lucida Sans Unicode"/>
              </a:rPr>
              <a:t>ş</a:t>
            </a:r>
            <a:r>
              <a:rPr sz="1050" spc="5" dirty="0" err="1">
                <a:solidFill>
                  <a:srgbClr val="171717"/>
                </a:solidFill>
                <a:latin typeface="Lucida Sans Unicode"/>
                <a:cs typeface="Lucida Sans Unicode"/>
              </a:rPr>
              <a:t>a</a:t>
            </a:r>
            <a:r>
              <a:rPr sz="1050" spc="-5" dirty="0" err="1">
                <a:solidFill>
                  <a:srgbClr val="171717"/>
                </a:solidFill>
                <a:latin typeface="Lucida Sans Unicode"/>
                <a:cs typeface="Lucida Sans Unicode"/>
              </a:rPr>
              <a:t>n</a:t>
            </a:r>
            <a:r>
              <a:rPr sz="1050" spc="-25" dirty="0" err="1">
                <a:solidFill>
                  <a:srgbClr val="171717"/>
                </a:solidFill>
                <a:latin typeface="Lucida Sans Unicode"/>
                <a:cs typeface="Lucida Sans Unicode"/>
              </a:rPr>
              <a:t>t</a:t>
            </a:r>
            <a:r>
              <a:rPr sz="1050" spc="-40" dirty="0" err="1">
                <a:solidFill>
                  <a:srgbClr val="171717"/>
                </a:solidFill>
                <a:latin typeface="Lucida Sans Unicode"/>
                <a:cs typeface="Lucida Sans Unicode"/>
              </a:rPr>
              <a:t>ıl</a:t>
            </a:r>
            <a:r>
              <a:rPr sz="1050" spc="5" dirty="0" err="1">
                <a:solidFill>
                  <a:srgbClr val="171717"/>
                </a:solidFill>
                <a:latin typeface="Lucida Sans Unicode"/>
                <a:cs typeface="Lucida Sans Unicode"/>
              </a:rPr>
              <a:t>a</a:t>
            </a:r>
            <a:r>
              <a:rPr sz="1050" dirty="0" err="1">
                <a:solidFill>
                  <a:srgbClr val="171717"/>
                </a:solidFill>
                <a:latin typeface="Lucida Sans Unicode"/>
                <a:cs typeface="Lucida Sans Unicode"/>
              </a:rPr>
              <a:t>r</a:t>
            </a:r>
            <a:r>
              <a:rPr sz="1050" spc="-60" dirty="0">
                <a:solidFill>
                  <a:srgbClr val="171717"/>
                </a:solidFill>
                <a:latin typeface="Lucida Sans Unicode"/>
                <a:cs typeface="Lucida Sans Unicode"/>
              </a:rPr>
              <a:t> </a:t>
            </a:r>
            <a:r>
              <a:rPr sz="1050" spc="-5" dirty="0">
                <a:solidFill>
                  <a:srgbClr val="171717"/>
                </a:solidFill>
                <a:latin typeface="Lucida Sans Unicode"/>
                <a:cs typeface="Lucida Sans Unicode"/>
              </a:rPr>
              <a:t>h</a:t>
            </a:r>
            <a:r>
              <a:rPr sz="1050" spc="5" dirty="0">
                <a:solidFill>
                  <a:srgbClr val="171717"/>
                </a:solidFill>
                <a:latin typeface="Lucida Sans Unicode"/>
                <a:cs typeface="Lucida Sans Unicode"/>
              </a:rPr>
              <a:t>e</a:t>
            </a:r>
            <a:r>
              <a:rPr sz="1050" dirty="0">
                <a:solidFill>
                  <a:srgbClr val="171717"/>
                </a:solidFill>
                <a:latin typeface="Lucida Sans Unicode"/>
                <a:cs typeface="Lucida Sans Unicode"/>
              </a:rPr>
              <a:t>r</a:t>
            </a:r>
            <a:r>
              <a:rPr sz="1050" spc="-60" dirty="0">
                <a:solidFill>
                  <a:srgbClr val="171717"/>
                </a:solidFill>
                <a:latin typeface="Lucida Sans Unicode"/>
                <a:cs typeface="Lucida Sans Unicode"/>
              </a:rPr>
              <a:t> </a:t>
            </a:r>
            <a:r>
              <a:rPr sz="1050" spc="-65" dirty="0" err="1">
                <a:solidFill>
                  <a:srgbClr val="171717"/>
                </a:solidFill>
                <a:latin typeface="Lucida Sans Unicode"/>
                <a:cs typeface="Lucida Sans Unicode"/>
              </a:rPr>
              <a:t>k</a:t>
            </a:r>
            <a:r>
              <a:rPr sz="1050" spc="-10" dirty="0" err="1">
                <a:solidFill>
                  <a:srgbClr val="171717"/>
                </a:solidFill>
                <a:latin typeface="Lucida Sans Unicode"/>
                <a:cs typeface="Lucida Sans Unicode"/>
              </a:rPr>
              <a:t>o</a:t>
            </a:r>
            <a:r>
              <a:rPr sz="1050" spc="-5" dirty="0" err="1">
                <a:solidFill>
                  <a:srgbClr val="171717"/>
                </a:solidFill>
                <a:latin typeface="Lucida Sans Unicode"/>
                <a:cs typeface="Lucida Sans Unicode"/>
              </a:rPr>
              <a:t>nu</a:t>
            </a:r>
            <a:r>
              <a:rPr sz="1050" spc="-15" dirty="0" err="1">
                <a:solidFill>
                  <a:srgbClr val="171717"/>
                </a:solidFill>
                <a:latin typeface="Lucida Sans Unicode"/>
                <a:cs typeface="Lucida Sans Unicode"/>
              </a:rPr>
              <a:t>d</a:t>
            </a:r>
            <a:r>
              <a:rPr sz="1050" spc="10" dirty="0" err="1">
                <a:solidFill>
                  <a:srgbClr val="171717"/>
                </a:solidFill>
                <a:latin typeface="Lucida Sans Unicode"/>
                <a:cs typeface="Lucida Sans Unicode"/>
              </a:rPr>
              <a:t>a</a:t>
            </a:r>
            <a:r>
              <a:rPr sz="1050" spc="-60" dirty="0">
                <a:solidFill>
                  <a:srgbClr val="171717"/>
                </a:solidFill>
                <a:latin typeface="Lucida Sans Unicode"/>
                <a:cs typeface="Lucida Sans Unicode"/>
              </a:rPr>
              <a:t> </a:t>
            </a:r>
            <a:r>
              <a:rPr sz="1050" dirty="0" err="1">
                <a:solidFill>
                  <a:srgbClr val="171717"/>
                </a:solidFill>
                <a:latin typeface="Lucida Sans Unicode"/>
                <a:cs typeface="Lucida Sans Unicode"/>
              </a:rPr>
              <a:t>m</a:t>
            </a:r>
            <a:r>
              <a:rPr sz="1050" spc="-40" dirty="0" err="1">
                <a:solidFill>
                  <a:srgbClr val="171717"/>
                </a:solidFill>
                <a:latin typeface="Lucida Sans Unicode"/>
                <a:cs typeface="Lucida Sans Unicode"/>
              </a:rPr>
              <a:t>ı</a:t>
            </a:r>
            <a:r>
              <a:rPr sz="1050" spc="10" dirty="0">
                <a:solidFill>
                  <a:srgbClr val="171717"/>
                </a:solidFill>
                <a:latin typeface="Lucida Sans Unicode"/>
                <a:cs typeface="Lucida Sans Unicode"/>
              </a:rPr>
              <a:t>?</a:t>
            </a:r>
            <a:endParaRPr sz="1050" dirty="0">
              <a:latin typeface="Lucida Sans Unicode"/>
              <a:cs typeface="Lucida Sans Unicode"/>
            </a:endParaRPr>
          </a:p>
          <a:p>
            <a:pPr>
              <a:lnSpc>
                <a:spcPct val="100000"/>
              </a:lnSpc>
              <a:spcBef>
                <a:spcPts val="25"/>
              </a:spcBef>
            </a:pPr>
            <a:endParaRPr sz="1200" dirty="0">
              <a:latin typeface="Lucida Sans Unicode"/>
              <a:cs typeface="Lucida Sans Unicode"/>
            </a:endParaRPr>
          </a:p>
          <a:p>
            <a:pPr marL="12700" marR="5080" algn="just">
              <a:lnSpc>
                <a:spcPct val="148700"/>
              </a:lnSpc>
              <a:spcBef>
                <a:spcPts val="5"/>
              </a:spcBef>
            </a:pPr>
            <a:r>
              <a:rPr sz="1050" b="1" spc="50" dirty="0" err="1">
                <a:solidFill>
                  <a:srgbClr val="171717"/>
                </a:solidFill>
                <a:latin typeface="Trebuchet MS"/>
                <a:cs typeface="Trebuchet MS"/>
              </a:rPr>
              <a:t>Gamze</a:t>
            </a:r>
            <a:r>
              <a:rPr sz="1050" b="1" spc="50" dirty="0">
                <a:solidFill>
                  <a:srgbClr val="171717"/>
                </a:solidFill>
                <a:latin typeface="Trebuchet MS"/>
                <a:cs typeface="Trebuchet MS"/>
              </a:rPr>
              <a:t> </a:t>
            </a:r>
            <a:r>
              <a:rPr sz="1050" b="1" spc="55" dirty="0" err="1">
                <a:solidFill>
                  <a:srgbClr val="171717"/>
                </a:solidFill>
                <a:latin typeface="Trebuchet MS"/>
                <a:cs typeface="Trebuchet MS"/>
              </a:rPr>
              <a:t>Hoca</a:t>
            </a:r>
            <a:r>
              <a:rPr sz="1050" b="1" spc="55" dirty="0">
                <a:solidFill>
                  <a:srgbClr val="171717"/>
                </a:solidFill>
                <a:latin typeface="Trebuchet MS"/>
                <a:cs typeface="Trebuchet MS"/>
              </a:rPr>
              <a:t> </a:t>
            </a:r>
            <a:r>
              <a:rPr sz="1050" spc="-50" dirty="0">
                <a:solidFill>
                  <a:srgbClr val="171717"/>
                </a:solidFill>
                <a:latin typeface="Lucida Sans Unicode"/>
                <a:cs typeface="Lucida Sans Unicode"/>
              </a:rPr>
              <a:t>: </a:t>
            </a:r>
            <a:r>
              <a:rPr sz="1050" spc="-5" dirty="0">
                <a:solidFill>
                  <a:srgbClr val="171717"/>
                </a:solidFill>
                <a:latin typeface="Lucida Sans Unicode"/>
                <a:cs typeface="Lucida Sans Unicode"/>
              </a:rPr>
              <a:t>Evet </a:t>
            </a:r>
            <a:r>
              <a:rPr sz="1050" dirty="0">
                <a:solidFill>
                  <a:srgbClr val="171717"/>
                </a:solidFill>
                <a:latin typeface="Lucida Sans Unicode"/>
                <a:cs typeface="Lucida Sans Unicode"/>
              </a:rPr>
              <a:t>her </a:t>
            </a:r>
            <a:r>
              <a:rPr sz="1050" spc="-20" dirty="0" err="1">
                <a:solidFill>
                  <a:srgbClr val="171717"/>
                </a:solidFill>
                <a:latin typeface="Lucida Sans Unicode"/>
                <a:cs typeface="Lucida Sans Unicode"/>
              </a:rPr>
              <a:t>konuda</a:t>
            </a:r>
            <a:r>
              <a:rPr sz="1050" spc="-20" dirty="0">
                <a:solidFill>
                  <a:srgbClr val="171717"/>
                </a:solidFill>
                <a:latin typeface="Lucida Sans Unicode"/>
                <a:cs typeface="Lucida Sans Unicode"/>
              </a:rPr>
              <a:t>. </a:t>
            </a:r>
            <a:r>
              <a:rPr sz="1050" spc="-20" dirty="0" err="1">
                <a:solidFill>
                  <a:srgbClr val="171717"/>
                </a:solidFill>
                <a:latin typeface="Lucida Sans Unicode"/>
                <a:cs typeface="Lucida Sans Unicode"/>
              </a:rPr>
              <a:t>Yemekte</a:t>
            </a:r>
            <a:r>
              <a:rPr sz="1050" spc="-20" dirty="0">
                <a:solidFill>
                  <a:srgbClr val="171717"/>
                </a:solidFill>
                <a:latin typeface="Lucida Sans Unicode"/>
                <a:cs typeface="Lucida Sans Unicode"/>
              </a:rPr>
              <a:t> </a:t>
            </a:r>
            <a:r>
              <a:rPr sz="1050" spc="-35" dirty="0" smtClean="0">
                <a:solidFill>
                  <a:srgbClr val="171717"/>
                </a:solidFill>
                <a:latin typeface="Lucida Sans Unicode"/>
                <a:cs typeface="Lucida Sans Unicode"/>
              </a:rPr>
              <a:t>bile</a:t>
            </a:r>
            <a:r>
              <a:rPr lang="tr-TR" sz="1050" spc="-35" dirty="0" smtClean="0">
                <a:solidFill>
                  <a:srgbClr val="171717"/>
                </a:solidFill>
                <a:latin typeface="Lucida Sans Unicode"/>
                <a:cs typeface="Lucida Sans Unicode"/>
              </a:rPr>
              <a:t>…</a:t>
            </a:r>
            <a:r>
              <a:rPr sz="1050" spc="-35" dirty="0" smtClean="0">
                <a:solidFill>
                  <a:srgbClr val="171717"/>
                </a:solidFill>
                <a:latin typeface="Lucida Sans Unicode"/>
                <a:cs typeface="Lucida Sans Unicode"/>
              </a:rPr>
              <a:t> </a:t>
            </a:r>
            <a:r>
              <a:rPr lang="tr-TR" sz="1050" spc="-10" dirty="0" err="1">
                <a:solidFill>
                  <a:srgbClr val="171717"/>
                </a:solidFill>
                <a:latin typeface="Lucida Sans Unicode"/>
                <a:cs typeface="Lucida Sans Unicode"/>
              </a:rPr>
              <a:t>M</a:t>
            </a:r>
            <a:r>
              <a:rPr sz="1050" spc="-10" dirty="0" err="1" smtClean="0">
                <a:solidFill>
                  <a:srgbClr val="171717"/>
                </a:solidFill>
                <a:latin typeface="Lucida Sans Unicode"/>
                <a:cs typeface="Lucida Sans Unicode"/>
              </a:rPr>
              <a:t>esela</a:t>
            </a:r>
            <a:r>
              <a:rPr sz="1050" spc="-10" dirty="0" smtClean="0">
                <a:solidFill>
                  <a:srgbClr val="171717"/>
                </a:solidFill>
                <a:latin typeface="Lucida Sans Unicode"/>
                <a:cs typeface="Lucida Sans Unicode"/>
              </a:rPr>
              <a:t> </a:t>
            </a:r>
            <a:r>
              <a:rPr sz="1050" spc="-20" dirty="0" err="1">
                <a:solidFill>
                  <a:srgbClr val="171717"/>
                </a:solidFill>
                <a:latin typeface="Lucida Sans Unicode"/>
                <a:cs typeface="Lucida Sans Unicode"/>
              </a:rPr>
              <a:t>yılan</a:t>
            </a:r>
            <a:r>
              <a:rPr sz="1050" spc="-20" dirty="0">
                <a:solidFill>
                  <a:srgbClr val="171717"/>
                </a:solidFill>
                <a:latin typeface="Lucida Sans Unicode"/>
                <a:cs typeface="Lucida Sans Unicode"/>
              </a:rPr>
              <a:t> </a:t>
            </a:r>
            <a:r>
              <a:rPr sz="1050" spc="-15" dirty="0" err="1">
                <a:solidFill>
                  <a:srgbClr val="171717"/>
                </a:solidFill>
                <a:latin typeface="Lucida Sans Unicode"/>
                <a:cs typeface="Lucida Sans Unicode"/>
              </a:rPr>
              <a:t>yemek</a:t>
            </a:r>
            <a:r>
              <a:rPr sz="1050" spc="-15" dirty="0">
                <a:solidFill>
                  <a:srgbClr val="171717"/>
                </a:solidFill>
                <a:latin typeface="Lucida Sans Unicode"/>
                <a:cs typeface="Lucida Sans Unicode"/>
              </a:rPr>
              <a:t> </a:t>
            </a:r>
            <a:r>
              <a:rPr sz="1050" spc="-35" dirty="0" err="1">
                <a:solidFill>
                  <a:srgbClr val="171717"/>
                </a:solidFill>
                <a:latin typeface="Lucida Sans Unicode"/>
                <a:cs typeface="Lucida Sans Unicode"/>
              </a:rPr>
              <a:t>çok</a:t>
            </a:r>
            <a:r>
              <a:rPr sz="1050" spc="-35" dirty="0">
                <a:solidFill>
                  <a:srgbClr val="171717"/>
                </a:solidFill>
                <a:latin typeface="Lucida Sans Unicode"/>
                <a:cs typeface="Lucida Sans Unicode"/>
              </a:rPr>
              <a:t> </a:t>
            </a:r>
            <a:r>
              <a:rPr sz="1050" spc="-20" dirty="0" err="1">
                <a:solidFill>
                  <a:srgbClr val="171717"/>
                </a:solidFill>
                <a:latin typeface="Lucida Sans Unicode"/>
                <a:cs typeface="Lucida Sans Unicode"/>
              </a:rPr>
              <a:t>isterim</a:t>
            </a:r>
            <a:r>
              <a:rPr sz="1050" spc="-20" dirty="0">
                <a:solidFill>
                  <a:srgbClr val="171717"/>
                </a:solidFill>
                <a:latin typeface="Lucida Sans Unicode"/>
                <a:cs typeface="Lucida Sans Unicode"/>
              </a:rPr>
              <a:t> </a:t>
            </a:r>
            <a:r>
              <a:rPr sz="1050" spc="-5" dirty="0" err="1">
                <a:solidFill>
                  <a:srgbClr val="171717"/>
                </a:solidFill>
                <a:latin typeface="Lucida Sans Unicode"/>
                <a:cs typeface="Lucida Sans Unicode"/>
              </a:rPr>
              <a:t>ya</a:t>
            </a:r>
            <a:r>
              <a:rPr sz="1050" spc="-5" dirty="0">
                <a:solidFill>
                  <a:srgbClr val="171717"/>
                </a:solidFill>
                <a:latin typeface="Lucida Sans Unicode"/>
                <a:cs typeface="Lucida Sans Unicode"/>
              </a:rPr>
              <a:t> da </a:t>
            </a:r>
            <a:r>
              <a:rPr sz="1050" spc="-30" dirty="0" err="1">
                <a:solidFill>
                  <a:srgbClr val="171717"/>
                </a:solidFill>
                <a:latin typeface="Lucida Sans Unicode"/>
                <a:cs typeface="Lucida Sans Unicode"/>
              </a:rPr>
              <a:t>kurbağa</a:t>
            </a:r>
            <a:r>
              <a:rPr sz="1050" spc="-30" dirty="0">
                <a:solidFill>
                  <a:srgbClr val="171717"/>
                </a:solidFill>
                <a:latin typeface="Lucida Sans Unicode"/>
                <a:cs typeface="Lucida Sans Unicode"/>
              </a:rPr>
              <a:t>…</a:t>
            </a:r>
            <a:r>
              <a:rPr sz="1050" spc="-30" dirty="0" err="1">
                <a:solidFill>
                  <a:srgbClr val="171717"/>
                </a:solidFill>
                <a:latin typeface="Lucida Sans Unicode"/>
                <a:cs typeface="Lucida Sans Unicode"/>
              </a:rPr>
              <a:t>Bir</a:t>
            </a:r>
            <a:r>
              <a:rPr sz="1050" spc="-30" dirty="0">
                <a:solidFill>
                  <a:srgbClr val="171717"/>
                </a:solidFill>
                <a:latin typeface="Lucida Sans Unicode"/>
                <a:cs typeface="Lucida Sans Unicode"/>
              </a:rPr>
              <a:t> </a:t>
            </a:r>
            <a:r>
              <a:rPr sz="1050" spc="-25" dirty="0">
                <a:solidFill>
                  <a:srgbClr val="171717"/>
                </a:solidFill>
                <a:latin typeface="Lucida Sans Unicode"/>
                <a:cs typeface="Lucida Sans Unicode"/>
              </a:rPr>
              <a:t> </a:t>
            </a:r>
            <a:r>
              <a:rPr sz="1050" spc="-10" dirty="0" err="1">
                <a:solidFill>
                  <a:srgbClr val="171717"/>
                </a:solidFill>
                <a:latin typeface="Lucida Sans Unicode"/>
                <a:cs typeface="Lucida Sans Unicode"/>
              </a:rPr>
              <a:t>tadına</a:t>
            </a:r>
            <a:r>
              <a:rPr sz="1050" spc="-10" dirty="0">
                <a:solidFill>
                  <a:srgbClr val="171717"/>
                </a:solidFill>
                <a:latin typeface="Lucida Sans Unicode"/>
                <a:cs typeface="Lucida Sans Unicode"/>
              </a:rPr>
              <a:t> </a:t>
            </a:r>
            <a:r>
              <a:rPr sz="1050" spc="-20" dirty="0" err="1">
                <a:solidFill>
                  <a:srgbClr val="171717"/>
                </a:solidFill>
                <a:latin typeface="Lucida Sans Unicode"/>
                <a:cs typeface="Lucida Sans Unicode"/>
              </a:rPr>
              <a:t>bakmak</a:t>
            </a:r>
            <a:r>
              <a:rPr sz="1050" spc="-20" dirty="0">
                <a:solidFill>
                  <a:srgbClr val="171717"/>
                </a:solidFill>
                <a:latin typeface="Lucida Sans Unicode"/>
                <a:cs typeface="Lucida Sans Unicode"/>
              </a:rPr>
              <a:t> </a:t>
            </a:r>
            <a:r>
              <a:rPr sz="1050" spc="-25" dirty="0" err="1">
                <a:solidFill>
                  <a:srgbClr val="171717"/>
                </a:solidFill>
                <a:latin typeface="Lucida Sans Unicode"/>
                <a:cs typeface="Lucida Sans Unicode"/>
              </a:rPr>
              <a:t>isterdim</a:t>
            </a:r>
            <a:r>
              <a:rPr sz="1050" spc="-25" dirty="0">
                <a:solidFill>
                  <a:srgbClr val="171717"/>
                </a:solidFill>
                <a:latin typeface="Lucida Sans Unicode"/>
                <a:cs typeface="Lucida Sans Unicode"/>
              </a:rPr>
              <a:t>. </a:t>
            </a:r>
            <a:r>
              <a:rPr sz="1050" spc="-45" dirty="0" err="1">
                <a:solidFill>
                  <a:srgbClr val="171717"/>
                </a:solidFill>
                <a:latin typeface="Lucida Sans Unicode"/>
                <a:cs typeface="Lucida Sans Unicode"/>
              </a:rPr>
              <a:t>Çok</a:t>
            </a:r>
            <a:r>
              <a:rPr sz="1050" spc="-45" dirty="0">
                <a:solidFill>
                  <a:srgbClr val="171717"/>
                </a:solidFill>
                <a:latin typeface="Lucida Sans Unicode"/>
                <a:cs typeface="Lucida Sans Unicode"/>
              </a:rPr>
              <a:t> </a:t>
            </a:r>
            <a:r>
              <a:rPr sz="1050" spc="-15" dirty="0" err="1">
                <a:solidFill>
                  <a:srgbClr val="171717"/>
                </a:solidFill>
                <a:latin typeface="Lucida Sans Unicode"/>
                <a:cs typeface="Lucida Sans Unicode"/>
              </a:rPr>
              <a:t>böyle</a:t>
            </a:r>
            <a:r>
              <a:rPr sz="1050" spc="-15" dirty="0">
                <a:solidFill>
                  <a:srgbClr val="171717"/>
                </a:solidFill>
                <a:latin typeface="Lucida Sans Unicode"/>
                <a:cs typeface="Lucida Sans Unicode"/>
              </a:rPr>
              <a:t> </a:t>
            </a:r>
            <a:r>
              <a:rPr sz="1050" spc="-25" dirty="0" err="1">
                <a:solidFill>
                  <a:srgbClr val="171717"/>
                </a:solidFill>
                <a:latin typeface="Lucida Sans Unicode"/>
                <a:cs typeface="Lucida Sans Unicode"/>
              </a:rPr>
              <a:t>kapalı</a:t>
            </a:r>
            <a:r>
              <a:rPr sz="1050" spc="-25" dirty="0">
                <a:solidFill>
                  <a:srgbClr val="171717"/>
                </a:solidFill>
                <a:latin typeface="Lucida Sans Unicode"/>
                <a:cs typeface="Lucida Sans Unicode"/>
              </a:rPr>
              <a:t> </a:t>
            </a:r>
            <a:r>
              <a:rPr sz="1050" spc="-20" dirty="0" err="1">
                <a:solidFill>
                  <a:srgbClr val="171717"/>
                </a:solidFill>
                <a:latin typeface="Lucida Sans Unicode"/>
                <a:cs typeface="Lucida Sans Unicode"/>
              </a:rPr>
              <a:t>bir</a:t>
            </a:r>
            <a:r>
              <a:rPr sz="1050" spc="-20" dirty="0">
                <a:solidFill>
                  <a:srgbClr val="171717"/>
                </a:solidFill>
                <a:latin typeface="Lucida Sans Unicode"/>
                <a:cs typeface="Lucida Sans Unicode"/>
              </a:rPr>
              <a:t> </a:t>
            </a:r>
            <a:r>
              <a:rPr sz="1050" spc="-15" dirty="0" err="1">
                <a:solidFill>
                  <a:srgbClr val="171717"/>
                </a:solidFill>
                <a:latin typeface="Lucida Sans Unicode"/>
                <a:cs typeface="Lucida Sans Unicode"/>
              </a:rPr>
              <a:t>insan</a:t>
            </a:r>
            <a:r>
              <a:rPr sz="1050" spc="-15" dirty="0">
                <a:solidFill>
                  <a:srgbClr val="171717"/>
                </a:solidFill>
                <a:latin typeface="Lucida Sans Unicode"/>
                <a:cs typeface="Lucida Sans Unicode"/>
              </a:rPr>
              <a:t> </a:t>
            </a:r>
            <a:r>
              <a:rPr sz="1050" spc="-35" dirty="0" err="1" smtClean="0">
                <a:solidFill>
                  <a:srgbClr val="171717"/>
                </a:solidFill>
                <a:latin typeface="Lucida Sans Unicode"/>
                <a:cs typeface="Lucida Sans Unicode"/>
              </a:rPr>
              <a:t>değilim</a:t>
            </a:r>
            <a:r>
              <a:rPr lang="tr-TR" sz="1050" spc="-35" dirty="0">
                <a:solidFill>
                  <a:srgbClr val="171717"/>
                </a:solidFill>
                <a:latin typeface="Lucida Sans Unicode"/>
                <a:cs typeface="Lucida Sans Unicode"/>
              </a:rPr>
              <a:t>.</a:t>
            </a:r>
            <a:r>
              <a:rPr sz="1050" spc="-35" dirty="0" smtClean="0">
                <a:solidFill>
                  <a:srgbClr val="171717"/>
                </a:solidFill>
                <a:latin typeface="Lucida Sans Unicode"/>
                <a:cs typeface="Lucida Sans Unicode"/>
              </a:rPr>
              <a:t> </a:t>
            </a:r>
            <a:r>
              <a:rPr lang="tr-TR" sz="1050" spc="-25" dirty="0" err="1">
                <a:solidFill>
                  <a:srgbClr val="171717"/>
                </a:solidFill>
                <a:latin typeface="Lucida Sans Unicode"/>
                <a:cs typeface="Lucida Sans Unicode"/>
              </a:rPr>
              <a:t>K</a:t>
            </a:r>
            <a:r>
              <a:rPr sz="1050" spc="-25" dirty="0" err="1" smtClean="0">
                <a:solidFill>
                  <a:srgbClr val="171717"/>
                </a:solidFill>
                <a:latin typeface="Lucida Sans Unicode"/>
                <a:cs typeface="Lucida Sans Unicode"/>
              </a:rPr>
              <a:t>apalı</a:t>
            </a:r>
            <a:r>
              <a:rPr sz="1050" spc="-25" dirty="0" smtClean="0">
                <a:solidFill>
                  <a:srgbClr val="171717"/>
                </a:solidFill>
                <a:latin typeface="Lucida Sans Unicode"/>
                <a:cs typeface="Lucida Sans Unicode"/>
              </a:rPr>
              <a:t> </a:t>
            </a:r>
            <a:r>
              <a:rPr sz="1050" spc="-5" dirty="0">
                <a:solidFill>
                  <a:srgbClr val="171717"/>
                </a:solidFill>
                <a:latin typeface="Lucida Sans Unicode"/>
                <a:cs typeface="Lucida Sans Unicode"/>
              </a:rPr>
              <a:t>da </a:t>
            </a:r>
            <a:r>
              <a:rPr sz="1050" spc="-30" dirty="0" err="1">
                <a:solidFill>
                  <a:srgbClr val="171717"/>
                </a:solidFill>
                <a:latin typeface="Lucida Sans Unicode"/>
                <a:cs typeface="Lucida Sans Unicode"/>
              </a:rPr>
              <a:t>giyinmek</a:t>
            </a:r>
            <a:r>
              <a:rPr sz="1050" spc="-30" dirty="0">
                <a:solidFill>
                  <a:srgbClr val="171717"/>
                </a:solidFill>
                <a:latin typeface="Lucida Sans Unicode"/>
                <a:cs typeface="Lucida Sans Unicode"/>
              </a:rPr>
              <a:t> </a:t>
            </a:r>
            <a:r>
              <a:rPr sz="1050" spc="-20" dirty="0" err="1">
                <a:solidFill>
                  <a:srgbClr val="171717"/>
                </a:solidFill>
                <a:latin typeface="Lucida Sans Unicode"/>
                <a:cs typeface="Lucida Sans Unicode"/>
              </a:rPr>
              <a:t>isterim</a:t>
            </a:r>
            <a:r>
              <a:rPr sz="1050" spc="-20" dirty="0">
                <a:solidFill>
                  <a:srgbClr val="171717"/>
                </a:solidFill>
                <a:latin typeface="Lucida Sans Unicode"/>
                <a:cs typeface="Lucida Sans Unicode"/>
              </a:rPr>
              <a:t> </a:t>
            </a:r>
            <a:r>
              <a:rPr sz="1050" spc="-35" dirty="0" err="1">
                <a:solidFill>
                  <a:srgbClr val="171717"/>
                </a:solidFill>
                <a:latin typeface="Lucida Sans Unicode"/>
                <a:cs typeface="Lucida Sans Unicode"/>
              </a:rPr>
              <a:t>açık</a:t>
            </a:r>
            <a:r>
              <a:rPr sz="1050" spc="-35" dirty="0">
                <a:solidFill>
                  <a:srgbClr val="171717"/>
                </a:solidFill>
                <a:latin typeface="Lucida Sans Unicode"/>
                <a:cs typeface="Lucida Sans Unicode"/>
              </a:rPr>
              <a:t> </a:t>
            </a:r>
            <a:r>
              <a:rPr sz="1050" spc="-75" dirty="0">
                <a:solidFill>
                  <a:srgbClr val="171717"/>
                </a:solidFill>
                <a:latin typeface="Lucida Sans Unicode"/>
                <a:cs typeface="Lucida Sans Unicode"/>
              </a:rPr>
              <a:t>da… </a:t>
            </a:r>
            <a:r>
              <a:rPr sz="1050" spc="-70" dirty="0">
                <a:solidFill>
                  <a:srgbClr val="171717"/>
                </a:solidFill>
                <a:latin typeface="Lucida Sans Unicode"/>
                <a:cs typeface="Lucida Sans Unicode"/>
              </a:rPr>
              <a:t> </a:t>
            </a:r>
            <a:r>
              <a:rPr sz="1050" spc="-20" dirty="0" err="1">
                <a:solidFill>
                  <a:srgbClr val="171717"/>
                </a:solidFill>
                <a:latin typeface="Lucida Sans Unicode"/>
                <a:cs typeface="Lucida Sans Unicode"/>
              </a:rPr>
              <a:t>Hepsini</a:t>
            </a:r>
            <a:r>
              <a:rPr sz="1050" spc="-20" dirty="0">
                <a:solidFill>
                  <a:srgbClr val="171717"/>
                </a:solidFill>
                <a:latin typeface="Lucida Sans Unicode"/>
                <a:cs typeface="Lucida Sans Unicode"/>
              </a:rPr>
              <a:t> </a:t>
            </a:r>
            <a:r>
              <a:rPr sz="1050" spc="-15" dirty="0" err="1">
                <a:solidFill>
                  <a:srgbClr val="171717"/>
                </a:solidFill>
                <a:latin typeface="Lucida Sans Unicode"/>
                <a:cs typeface="Lucida Sans Unicode"/>
              </a:rPr>
              <a:t>yapmak</a:t>
            </a:r>
            <a:r>
              <a:rPr sz="1050" spc="-15" dirty="0">
                <a:solidFill>
                  <a:srgbClr val="171717"/>
                </a:solidFill>
                <a:latin typeface="Lucida Sans Unicode"/>
                <a:cs typeface="Lucida Sans Unicode"/>
              </a:rPr>
              <a:t> </a:t>
            </a:r>
            <a:r>
              <a:rPr sz="1050" spc="-25" dirty="0" err="1">
                <a:solidFill>
                  <a:srgbClr val="171717"/>
                </a:solidFill>
                <a:latin typeface="Lucida Sans Unicode"/>
                <a:cs typeface="Lucida Sans Unicode"/>
              </a:rPr>
              <a:t>isterim</a:t>
            </a:r>
            <a:r>
              <a:rPr sz="1050" spc="-25" dirty="0">
                <a:solidFill>
                  <a:srgbClr val="171717"/>
                </a:solidFill>
                <a:latin typeface="Lucida Sans Unicode"/>
                <a:cs typeface="Lucida Sans Unicode"/>
              </a:rPr>
              <a:t>. </a:t>
            </a:r>
            <a:r>
              <a:rPr sz="1050" spc="-10" dirty="0" err="1">
                <a:solidFill>
                  <a:srgbClr val="171717"/>
                </a:solidFill>
                <a:latin typeface="Lucida Sans Unicode"/>
                <a:cs typeface="Lucida Sans Unicode"/>
              </a:rPr>
              <a:t>Hayatımda</a:t>
            </a:r>
            <a:r>
              <a:rPr sz="1050" spc="-10" dirty="0">
                <a:solidFill>
                  <a:srgbClr val="171717"/>
                </a:solidFill>
                <a:latin typeface="Lucida Sans Unicode"/>
                <a:cs typeface="Lucida Sans Unicode"/>
              </a:rPr>
              <a:t> </a:t>
            </a:r>
            <a:r>
              <a:rPr sz="1050" spc="-20" dirty="0" err="1">
                <a:solidFill>
                  <a:srgbClr val="171717"/>
                </a:solidFill>
                <a:latin typeface="Lucida Sans Unicode"/>
                <a:cs typeface="Lucida Sans Unicode"/>
              </a:rPr>
              <a:t>şu</a:t>
            </a:r>
            <a:r>
              <a:rPr sz="1050" spc="-20" dirty="0">
                <a:solidFill>
                  <a:srgbClr val="171717"/>
                </a:solidFill>
                <a:latin typeface="Lucida Sans Unicode"/>
                <a:cs typeface="Lucida Sans Unicode"/>
              </a:rPr>
              <a:t> </a:t>
            </a:r>
            <a:r>
              <a:rPr sz="1050" dirty="0" err="1">
                <a:solidFill>
                  <a:srgbClr val="171717"/>
                </a:solidFill>
                <a:latin typeface="Lucida Sans Unicode"/>
                <a:cs typeface="Lucida Sans Unicode"/>
              </a:rPr>
              <a:t>anda</a:t>
            </a:r>
            <a:r>
              <a:rPr sz="1050" dirty="0">
                <a:solidFill>
                  <a:srgbClr val="171717"/>
                </a:solidFill>
                <a:latin typeface="Lucida Sans Unicode"/>
                <a:cs typeface="Lucida Sans Unicode"/>
              </a:rPr>
              <a:t> </a:t>
            </a:r>
            <a:r>
              <a:rPr sz="1050" spc="-15" dirty="0" err="1">
                <a:solidFill>
                  <a:srgbClr val="171717"/>
                </a:solidFill>
                <a:latin typeface="Lucida Sans Unicode"/>
                <a:cs typeface="Lucida Sans Unicode"/>
              </a:rPr>
              <a:t>eşim</a:t>
            </a:r>
            <a:r>
              <a:rPr sz="1050" spc="-15" dirty="0">
                <a:solidFill>
                  <a:srgbClr val="171717"/>
                </a:solidFill>
                <a:latin typeface="Lucida Sans Unicode"/>
                <a:cs typeface="Lucida Sans Unicode"/>
              </a:rPr>
              <a:t> </a:t>
            </a:r>
            <a:r>
              <a:rPr sz="1050" spc="-5" dirty="0" err="1">
                <a:solidFill>
                  <a:srgbClr val="171717"/>
                </a:solidFill>
                <a:latin typeface="Lucida Sans Unicode"/>
                <a:cs typeface="Lucida Sans Unicode"/>
              </a:rPr>
              <a:t>ve</a:t>
            </a:r>
            <a:r>
              <a:rPr sz="1050" spc="-5" dirty="0">
                <a:solidFill>
                  <a:srgbClr val="171717"/>
                </a:solidFill>
                <a:latin typeface="Lucida Sans Unicode"/>
                <a:cs typeface="Lucida Sans Unicode"/>
              </a:rPr>
              <a:t> </a:t>
            </a:r>
            <a:r>
              <a:rPr sz="1050" spc="-25" dirty="0" err="1">
                <a:solidFill>
                  <a:srgbClr val="171717"/>
                </a:solidFill>
                <a:latin typeface="Lucida Sans Unicode"/>
                <a:cs typeface="Lucida Sans Unicode"/>
              </a:rPr>
              <a:t>çocuğum</a:t>
            </a:r>
            <a:r>
              <a:rPr sz="1050" spc="-25" dirty="0">
                <a:solidFill>
                  <a:srgbClr val="171717"/>
                </a:solidFill>
                <a:latin typeface="Lucida Sans Unicode"/>
                <a:cs typeface="Lucida Sans Unicode"/>
              </a:rPr>
              <a:t> </a:t>
            </a:r>
            <a:r>
              <a:rPr sz="1050" spc="-25" dirty="0" err="1">
                <a:solidFill>
                  <a:srgbClr val="171717"/>
                </a:solidFill>
                <a:latin typeface="Lucida Sans Unicode"/>
                <a:cs typeface="Lucida Sans Unicode"/>
              </a:rPr>
              <a:t>olduğu</a:t>
            </a:r>
            <a:r>
              <a:rPr sz="1050" spc="-25" dirty="0">
                <a:solidFill>
                  <a:srgbClr val="171717"/>
                </a:solidFill>
                <a:latin typeface="Lucida Sans Unicode"/>
                <a:cs typeface="Lucida Sans Unicode"/>
              </a:rPr>
              <a:t> </a:t>
            </a:r>
            <a:r>
              <a:rPr sz="1050" spc="-30" dirty="0" err="1">
                <a:solidFill>
                  <a:srgbClr val="171717"/>
                </a:solidFill>
                <a:latin typeface="Lucida Sans Unicode"/>
                <a:cs typeface="Lucida Sans Unicode"/>
              </a:rPr>
              <a:t>için</a:t>
            </a:r>
            <a:r>
              <a:rPr sz="1050" spc="-30" dirty="0">
                <a:solidFill>
                  <a:srgbClr val="171717"/>
                </a:solidFill>
                <a:latin typeface="Lucida Sans Unicode"/>
                <a:cs typeface="Lucida Sans Unicode"/>
              </a:rPr>
              <a:t> </a:t>
            </a:r>
            <a:r>
              <a:rPr sz="1050" spc="-5" dirty="0" err="1">
                <a:solidFill>
                  <a:srgbClr val="171717"/>
                </a:solidFill>
                <a:latin typeface="Lucida Sans Unicode"/>
                <a:cs typeface="Lucida Sans Unicode"/>
              </a:rPr>
              <a:t>orta</a:t>
            </a:r>
            <a:r>
              <a:rPr sz="1050" spc="-5" dirty="0">
                <a:solidFill>
                  <a:srgbClr val="171717"/>
                </a:solidFill>
                <a:latin typeface="Lucida Sans Unicode"/>
                <a:cs typeface="Lucida Sans Unicode"/>
              </a:rPr>
              <a:t> </a:t>
            </a:r>
            <a:r>
              <a:rPr sz="1050" spc="-15" dirty="0" err="1">
                <a:solidFill>
                  <a:srgbClr val="171717"/>
                </a:solidFill>
                <a:latin typeface="Lucida Sans Unicode"/>
                <a:cs typeface="Lucida Sans Unicode"/>
              </a:rPr>
              <a:t>yolda</a:t>
            </a:r>
            <a:r>
              <a:rPr sz="1050" spc="-15" dirty="0">
                <a:solidFill>
                  <a:srgbClr val="171717"/>
                </a:solidFill>
                <a:latin typeface="Lucida Sans Unicode"/>
                <a:cs typeface="Lucida Sans Unicode"/>
              </a:rPr>
              <a:t> </a:t>
            </a:r>
            <a:r>
              <a:rPr sz="1050" spc="-20" dirty="0" err="1">
                <a:solidFill>
                  <a:srgbClr val="171717"/>
                </a:solidFill>
                <a:latin typeface="Lucida Sans Unicode"/>
                <a:cs typeface="Lucida Sans Unicode"/>
              </a:rPr>
              <a:t>yaşıyorum</a:t>
            </a:r>
            <a:r>
              <a:rPr sz="1050" spc="-20" dirty="0">
                <a:solidFill>
                  <a:srgbClr val="171717"/>
                </a:solidFill>
                <a:latin typeface="Lucida Sans Unicode"/>
                <a:cs typeface="Lucida Sans Unicode"/>
              </a:rPr>
              <a:t>. </a:t>
            </a:r>
            <a:r>
              <a:rPr sz="1050" spc="-15" dirty="0">
                <a:solidFill>
                  <a:srgbClr val="171717"/>
                </a:solidFill>
                <a:latin typeface="Lucida Sans Unicode"/>
                <a:cs typeface="Lucida Sans Unicode"/>
              </a:rPr>
              <a:t> </a:t>
            </a:r>
            <a:r>
              <a:rPr sz="1050" spc="-5" dirty="0" err="1">
                <a:solidFill>
                  <a:srgbClr val="171717"/>
                </a:solidFill>
                <a:latin typeface="Lucida Sans Unicode"/>
                <a:cs typeface="Lucida Sans Unicode"/>
              </a:rPr>
              <a:t>Onlara</a:t>
            </a:r>
            <a:r>
              <a:rPr sz="1050" spc="-5" dirty="0">
                <a:solidFill>
                  <a:srgbClr val="171717"/>
                </a:solidFill>
                <a:latin typeface="Lucida Sans Unicode"/>
                <a:cs typeface="Lucida Sans Unicode"/>
              </a:rPr>
              <a:t> </a:t>
            </a:r>
            <a:r>
              <a:rPr sz="1050" spc="-25" dirty="0" err="1">
                <a:solidFill>
                  <a:srgbClr val="171717"/>
                </a:solidFill>
                <a:latin typeface="Lucida Sans Unicode"/>
                <a:cs typeface="Lucida Sans Unicode"/>
              </a:rPr>
              <a:t>öncelik</a:t>
            </a:r>
            <a:r>
              <a:rPr sz="1050" spc="-25" dirty="0">
                <a:solidFill>
                  <a:srgbClr val="171717"/>
                </a:solidFill>
                <a:latin typeface="Lucida Sans Unicode"/>
                <a:cs typeface="Lucida Sans Unicode"/>
              </a:rPr>
              <a:t> </a:t>
            </a:r>
            <a:r>
              <a:rPr sz="1050" spc="-25" dirty="0" err="1">
                <a:solidFill>
                  <a:srgbClr val="171717"/>
                </a:solidFill>
                <a:latin typeface="Lucida Sans Unicode"/>
                <a:cs typeface="Lucida Sans Unicode"/>
              </a:rPr>
              <a:t>verdiğim</a:t>
            </a:r>
            <a:r>
              <a:rPr sz="1050" spc="-25" dirty="0">
                <a:solidFill>
                  <a:srgbClr val="171717"/>
                </a:solidFill>
                <a:latin typeface="Lucida Sans Unicode"/>
                <a:cs typeface="Lucida Sans Unicode"/>
              </a:rPr>
              <a:t> </a:t>
            </a:r>
            <a:r>
              <a:rPr sz="1050" spc="-30" dirty="0" err="1">
                <a:solidFill>
                  <a:srgbClr val="171717"/>
                </a:solidFill>
                <a:latin typeface="Lucida Sans Unicode"/>
                <a:cs typeface="Lucida Sans Unicode"/>
              </a:rPr>
              <a:t>için</a:t>
            </a:r>
            <a:r>
              <a:rPr sz="1050" spc="-30" dirty="0">
                <a:solidFill>
                  <a:srgbClr val="171717"/>
                </a:solidFill>
                <a:latin typeface="Lucida Sans Unicode"/>
                <a:cs typeface="Lucida Sans Unicode"/>
              </a:rPr>
              <a:t> </a:t>
            </a:r>
            <a:r>
              <a:rPr sz="1050" spc="-5" dirty="0" err="1">
                <a:solidFill>
                  <a:srgbClr val="171717"/>
                </a:solidFill>
                <a:latin typeface="Lucida Sans Unicode"/>
                <a:cs typeface="Lucida Sans Unicode"/>
              </a:rPr>
              <a:t>orta</a:t>
            </a:r>
            <a:r>
              <a:rPr sz="1050" spc="-5" dirty="0">
                <a:solidFill>
                  <a:srgbClr val="171717"/>
                </a:solidFill>
                <a:latin typeface="Lucida Sans Unicode"/>
                <a:cs typeface="Lucida Sans Unicode"/>
              </a:rPr>
              <a:t> </a:t>
            </a:r>
            <a:r>
              <a:rPr sz="1050" spc="-20" dirty="0" err="1">
                <a:solidFill>
                  <a:srgbClr val="171717"/>
                </a:solidFill>
                <a:latin typeface="Lucida Sans Unicode"/>
                <a:cs typeface="Lucida Sans Unicode"/>
              </a:rPr>
              <a:t>yolu</a:t>
            </a:r>
            <a:r>
              <a:rPr sz="1050" spc="-20" dirty="0">
                <a:solidFill>
                  <a:srgbClr val="171717"/>
                </a:solidFill>
                <a:latin typeface="Lucida Sans Unicode"/>
                <a:cs typeface="Lucida Sans Unicode"/>
              </a:rPr>
              <a:t> </a:t>
            </a:r>
            <a:r>
              <a:rPr sz="1050" spc="-20" dirty="0" err="1">
                <a:solidFill>
                  <a:srgbClr val="171717"/>
                </a:solidFill>
                <a:latin typeface="Lucida Sans Unicode"/>
                <a:cs typeface="Lucida Sans Unicode"/>
              </a:rPr>
              <a:t>seçiyorum</a:t>
            </a:r>
            <a:r>
              <a:rPr sz="1050" spc="-20" dirty="0">
                <a:solidFill>
                  <a:srgbClr val="171717"/>
                </a:solidFill>
                <a:latin typeface="Lucida Sans Unicode"/>
                <a:cs typeface="Lucida Sans Unicode"/>
              </a:rPr>
              <a:t>. </a:t>
            </a:r>
            <a:r>
              <a:rPr sz="1050" spc="-15" dirty="0" err="1">
                <a:solidFill>
                  <a:srgbClr val="171717"/>
                </a:solidFill>
                <a:latin typeface="Lucida Sans Unicode"/>
                <a:cs typeface="Lucida Sans Unicode"/>
              </a:rPr>
              <a:t>Kendime</a:t>
            </a:r>
            <a:r>
              <a:rPr sz="1050" spc="-15" dirty="0">
                <a:solidFill>
                  <a:srgbClr val="171717"/>
                </a:solidFill>
                <a:latin typeface="Lucida Sans Unicode"/>
                <a:cs typeface="Lucida Sans Unicode"/>
              </a:rPr>
              <a:t> </a:t>
            </a:r>
            <a:r>
              <a:rPr sz="1050" dirty="0" err="1">
                <a:solidFill>
                  <a:srgbClr val="171717"/>
                </a:solidFill>
                <a:latin typeface="Lucida Sans Unicode"/>
                <a:cs typeface="Lucida Sans Unicode"/>
              </a:rPr>
              <a:t>önem</a:t>
            </a:r>
            <a:r>
              <a:rPr sz="1050" dirty="0">
                <a:solidFill>
                  <a:srgbClr val="171717"/>
                </a:solidFill>
                <a:latin typeface="Lucida Sans Unicode"/>
                <a:cs typeface="Lucida Sans Unicode"/>
              </a:rPr>
              <a:t> </a:t>
            </a:r>
            <a:r>
              <a:rPr sz="1050" spc="-15" dirty="0" err="1">
                <a:solidFill>
                  <a:srgbClr val="171717"/>
                </a:solidFill>
                <a:latin typeface="Lucida Sans Unicode"/>
                <a:cs typeface="Lucida Sans Unicode"/>
              </a:rPr>
              <a:t>verseydim</a:t>
            </a:r>
            <a:r>
              <a:rPr sz="1050" spc="-15" dirty="0">
                <a:solidFill>
                  <a:srgbClr val="171717"/>
                </a:solidFill>
                <a:latin typeface="Lucida Sans Unicode"/>
                <a:cs typeface="Lucida Sans Unicode"/>
              </a:rPr>
              <a:t> </a:t>
            </a:r>
            <a:r>
              <a:rPr sz="1050" spc="-5" dirty="0" err="1">
                <a:solidFill>
                  <a:srgbClr val="171717"/>
                </a:solidFill>
                <a:latin typeface="Lucida Sans Unicode"/>
                <a:cs typeface="Lucida Sans Unicode"/>
              </a:rPr>
              <a:t>orta</a:t>
            </a:r>
            <a:r>
              <a:rPr sz="1050" spc="-5" dirty="0">
                <a:solidFill>
                  <a:srgbClr val="171717"/>
                </a:solidFill>
                <a:latin typeface="Lucida Sans Unicode"/>
                <a:cs typeface="Lucida Sans Unicode"/>
              </a:rPr>
              <a:t> </a:t>
            </a:r>
            <a:r>
              <a:rPr sz="1050" spc="-20" dirty="0" err="1">
                <a:solidFill>
                  <a:srgbClr val="171717"/>
                </a:solidFill>
                <a:latin typeface="Lucida Sans Unicode"/>
                <a:cs typeface="Lucida Sans Unicode"/>
              </a:rPr>
              <a:t>yolu</a:t>
            </a:r>
            <a:r>
              <a:rPr sz="1050" spc="-20" dirty="0">
                <a:solidFill>
                  <a:srgbClr val="171717"/>
                </a:solidFill>
                <a:latin typeface="Lucida Sans Unicode"/>
                <a:cs typeface="Lucida Sans Unicode"/>
              </a:rPr>
              <a:t> </a:t>
            </a:r>
            <a:r>
              <a:rPr sz="1050" spc="-25" dirty="0" err="1">
                <a:solidFill>
                  <a:srgbClr val="171717"/>
                </a:solidFill>
                <a:latin typeface="Lucida Sans Unicode"/>
                <a:cs typeface="Lucida Sans Unicode"/>
              </a:rPr>
              <a:t>seçmezdim</a:t>
            </a:r>
            <a:r>
              <a:rPr sz="1050" spc="-25" dirty="0">
                <a:solidFill>
                  <a:srgbClr val="171717"/>
                </a:solidFill>
                <a:latin typeface="Lucida Sans Unicode"/>
                <a:cs typeface="Lucida Sans Unicode"/>
              </a:rPr>
              <a:t> </a:t>
            </a:r>
            <a:r>
              <a:rPr sz="1050" spc="-20" dirty="0">
                <a:solidFill>
                  <a:srgbClr val="171717"/>
                </a:solidFill>
                <a:latin typeface="Lucida Sans Unicode"/>
                <a:cs typeface="Lucida Sans Unicode"/>
              </a:rPr>
              <a:t> </a:t>
            </a:r>
            <a:r>
              <a:rPr sz="1050" spc="-5" dirty="0" err="1">
                <a:solidFill>
                  <a:srgbClr val="171717"/>
                </a:solidFill>
                <a:latin typeface="Lucida Sans Unicode"/>
                <a:cs typeface="Lucida Sans Unicode"/>
              </a:rPr>
              <a:t>ve</a:t>
            </a:r>
            <a:r>
              <a:rPr sz="1050" spc="-60" dirty="0">
                <a:solidFill>
                  <a:srgbClr val="171717"/>
                </a:solidFill>
                <a:latin typeface="Lucida Sans Unicode"/>
                <a:cs typeface="Lucida Sans Unicode"/>
              </a:rPr>
              <a:t> </a:t>
            </a:r>
            <a:r>
              <a:rPr sz="1050" spc="-15" dirty="0" err="1">
                <a:solidFill>
                  <a:srgbClr val="171717"/>
                </a:solidFill>
                <a:latin typeface="Lucida Sans Unicode"/>
                <a:cs typeface="Lucida Sans Unicode"/>
              </a:rPr>
              <a:t>ilerde</a:t>
            </a:r>
            <a:r>
              <a:rPr sz="1050" spc="-60" dirty="0">
                <a:solidFill>
                  <a:srgbClr val="171717"/>
                </a:solidFill>
                <a:latin typeface="Lucida Sans Unicode"/>
                <a:cs typeface="Lucida Sans Unicode"/>
              </a:rPr>
              <a:t> </a:t>
            </a:r>
            <a:r>
              <a:rPr sz="1050" spc="-20" dirty="0" err="1">
                <a:solidFill>
                  <a:srgbClr val="171717"/>
                </a:solidFill>
                <a:latin typeface="Lucida Sans Unicode"/>
                <a:cs typeface="Lucida Sans Unicode"/>
              </a:rPr>
              <a:t>çocuğumun</a:t>
            </a:r>
            <a:r>
              <a:rPr sz="1050" spc="-60" dirty="0">
                <a:solidFill>
                  <a:srgbClr val="171717"/>
                </a:solidFill>
                <a:latin typeface="Lucida Sans Unicode"/>
                <a:cs typeface="Lucida Sans Unicode"/>
              </a:rPr>
              <a:t> </a:t>
            </a:r>
            <a:r>
              <a:rPr sz="1050" spc="-30" dirty="0" err="1">
                <a:solidFill>
                  <a:srgbClr val="171717"/>
                </a:solidFill>
                <a:latin typeface="Lucida Sans Unicode"/>
                <a:cs typeface="Lucida Sans Unicode"/>
              </a:rPr>
              <a:t>kesinlikle</a:t>
            </a:r>
            <a:r>
              <a:rPr sz="1050" spc="-60" dirty="0">
                <a:solidFill>
                  <a:srgbClr val="171717"/>
                </a:solidFill>
                <a:latin typeface="Lucida Sans Unicode"/>
                <a:cs typeface="Lucida Sans Unicode"/>
              </a:rPr>
              <a:t> </a:t>
            </a:r>
            <a:r>
              <a:rPr sz="1050" spc="-5" dirty="0" err="1">
                <a:solidFill>
                  <a:srgbClr val="171717"/>
                </a:solidFill>
                <a:latin typeface="Lucida Sans Unicode"/>
                <a:cs typeface="Lucida Sans Unicode"/>
              </a:rPr>
              <a:t>orta</a:t>
            </a:r>
            <a:r>
              <a:rPr sz="1050" spc="-60" dirty="0">
                <a:solidFill>
                  <a:srgbClr val="171717"/>
                </a:solidFill>
                <a:latin typeface="Lucida Sans Unicode"/>
                <a:cs typeface="Lucida Sans Unicode"/>
              </a:rPr>
              <a:t> </a:t>
            </a:r>
            <a:r>
              <a:rPr sz="1050" spc="-15" dirty="0" err="1">
                <a:solidFill>
                  <a:srgbClr val="171717"/>
                </a:solidFill>
                <a:latin typeface="Lucida Sans Unicode"/>
                <a:cs typeface="Lucida Sans Unicode"/>
              </a:rPr>
              <a:t>yolda</a:t>
            </a:r>
            <a:r>
              <a:rPr sz="1050" spc="-60" dirty="0">
                <a:solidFill>
                  <a:srgbClr val="171717"/>
                </a:solidFill>
                <a:latin typeface="Lucida Sans Unicode"/>
                <a:cs typeface="Lucida Sans Unicode"/>
              </a:rPr>
              <a:t> </a:t>
            </a:r>
            <a:r>
              <a:rPr sz="1050" spc="-35" dirty="0" err="1">
                <a:solidFill>
                  <a:srgbClr val="171717"/>
                </a:solidFill>
                <a:latin typeface="Lucida Sans Unicode"/>
                <a:cs typeface="Lucida Sans Unicode"/>
              </a:rPr>
              <a:t>değil</a:t>
            </a:r>
            <a:r>
              <a:rPr sz="1050" spc="-60" dirty="0">
                <a:solidFill>
                  <a:srgbClr val="171717"/>
                </a:solidFill>
                <a:latin typeface="Lucida Sans Unicode"/>
                <a:cs typeface="Lucida Sans Unicode"/>
              </a:rPr>
              <a:t> </a:t>
            </a:r>
            <a:r>
              <a:rPr sz="1050" spc="-15" dirty="0" err="1">
                <a:solidFill>
                  <a:srgbClr val="171717"/>
                </a:solidFill>
                <a:latin typeface="Lucida Sans Unicode"/>
                <a:cs typeface="Lucida Sans Unicode"/>
              </a:rPr>
              <a:t>uçlarda</a:t>
            </a:r>
            <a:r>
              <a:rPr sz="1050" spc="-60" dirty="0">
                <a:solidFill>
                  <a:srgbClr val="171717"/>
                </a:solidFill>
                <a:latin typeface="Lucida Sans Unicode"/>
                <a:cs typeface="Lucida Sans Unicode"/>
              </a:rPr>
              <a:t> </a:t>
            </a:r>
            <a:r>
              <a:rPr sz="1050" spc="-15" dirty="0" err="1">
                <a:solidFill>
                  <a:srgbClr val="171717"/>
                </a:solidFill>
                <a:latin typeface="Lucida Sans Unicode"/>
                <a:cs typeface="Lucida Sans Unicode"/>
              </a:rPr>
              <a:t>yaşamasını</a:t>
            </a:r>
            <a:r>
              <a:rPr sz="1050" spc="-55" dirty="0">
                <a:solidFill>
                  <a:srgbClr val="171717"/>
                </a:solidFill>
                <a:latin typeface="Lucida Sans Unicode"/>
                <a:cs typeface="Lucida Sans Unicode"/>
              </a:rPr>
              <a:t> </a:t>
            </a:r>
            <a:r>
              <a:rPr sz="1050" spc="-25" dirty="0" err="1" smtClean="0">
                <a:solidFill>
                  <a:srgbClr val="171717"/>
                </a:solidFill>
                <a:latin typeface="Lucida Sans Unicode"/>
                <a:cs typeface="Lucida Sans Unicode"/>
              </a:rPr>
              <a:t>isterim</a:t>
            </a:r>
            <a:r>
              <a:rPr lang="tr-TR" sz="1050" spc="-25" dirty="0">
                <a:solidFill>
                  <a:srgbClr val="171717"/>
                </a:solidFill>
                <a:latin typeface="Lucida Sans Unicode"/>
                <a:cs typeface="Lucida Sans Unicode"/>
              </a:rPr>
              <a:t>.</a:t>
            </a:r>
            <a:endParaRPr sz="1050" dirty="0">
              <a:latin typeface="Lucida Sans Unicode"/>
              <a:cs typeface="Lucida Sans Unicode"/>
            </a:endParaRPr>
          </a:p>
          <a:p>
            <a:pPr marL="12700" algn="just">
              <a:lnSpc>
                <a:spcPct val="100000"/>
              </a:lnSpc>
              <a:spcBef>
                <a:spcPts val="610"/>
              </a:spcBef>
            </a:pPr>
            <a:r>
              <a:rPr lang="tr-TR" sz="1050" spc="-65" dirty="0" err="1">
                <a:solidFill>
                  <a:srgbClr val="171717"/>
                </a:solidFill>
                <a:latin typeface="Lucida Sans Unicode"/>
                <a:cs typeface="Lucida Sans Unicode"/>
              </a:rPr>
              <a:t>K</a:t>
            </a:r>
            <a:r>
              <a:rPr sz="1050" spc="5" dirty="0" err="1" smtClean="0">
                <a:solidFill>
                  <a:srgbClr val="171717"/>
                </a:solidFill>
                <a:latin typeface="Lucida Sans Unicode"/>
                <a:cs typeface="Lucida Sans Unicode"/>
              </a:rPr>
              <a:t>e</a:t>
            </a:r>
            <a:r>
              <a:rPr sz="1050" spc="-5" dirty="0" err="1" smtClean="0">
                <a:solidFill>
                  <a:srgbClr val="171717"/>
                </a:solidFill>
                <a:latin typeface="Lucida Sans Unicode"/>
                <a:cs typeface="Lucida Sans Unicode"/>
              </a:rPr>
              <a:t>n</a:t>
            </a:r>
            <a:r>
              <a:rPr sz="1050" spc="-15" dirty="0" err="1" smtClean="0">
                <a:solidFill>
                  <a:srgbClr val="171717"/>
                </a:solidFill>
                <a:latin typeface="Lucida Sans Unicode"/>
                <a:cs typeface="Lucida Sans Unicode"/>
              </a:rPr>
              <a:t>d</a:t>
            </a:r>
            <a:r>
              <a:rPr sz="1050" spc="-35" dirty="0" err="1" smtClean="0">
                <a:solidFill>
                  <a:srgbClr val="171717"/>
                </a:solidFill>
                <a:latin typeface="Lucida Sans Unicode"/>
                <a:cs typeface="Lucida Sans Unicode"/>
              </a:rPr>
              <a:t>i</a:t>
            </a:r>
            <a:r>
              <a:rPr sz="1050" spc="-60" dirty="0" smtClean="0">
                <a:solidFill>
                  <a:srgbClr val="171717"/>
                </a:solidFill>
                <a:latin typeface="Lucida Sans Unicode"/>
                <a:cs typeface="Lucida Sans Unicode"/>
              </a:rPr>
              <a:t> </a:t>
            </a:r>
            <a:r>
              <a:rPr sz="1050" spc="-65" dirty="0" err="1">
                <a:solidFill>
                  <a:srgbClr val="171717"/>
                </a:solidFill>
                <a:latin typeface="Lucida Sans Unicode"/>
                <a:cs typeface="Lucida Sans Unicode"/>
              </a:rPr>
              <a:t>k</a:t>
            </a:r>
            <a:r>
              <a:rPr sz="1050" spc="5" dirty="0" err="1">
                <a:solidFill>
                  <a:srgbClr val="171717"/>
                </a:solidFill>
                <a:latin typeface="Lucida Sans Unicode"/>
                <a:cs typeface="Lucida Sans Unicode"/>
              </a:rPr>
              <a:t>e</a:t>
            </a:r>
            <a:r>
              <a:rPr sz="1050" spc="-5" dirty="0" err="1">
                <a:solidFill>
                  <a:srgbClr val="171717"/>
                </a:solidFill>
                <a:latin typeface="Lucida Sans Unicode"/>
                <a:cs typeface="Lucida Sans Unicode"/>
              </a:rPr>
              <a:t>n</a:t>
            </a:r>
            <a:r>
              <a:rPr sz="1050" spc="-15" dirty="0" err="1">
                <a:solidFill>
                  <a:srgbClr val="171717"/>
                </a:solidFill>
                <a:latin typeface="Lucida Sans Unicode"/>
                <a:cs typeface="Lucida Sans Unicode"/>
              </a:rPr>
              <a:t>d</a:t>
            </a:r>
            <a:r>
              <a:rPr sz="1050" spc="-40" dirty="0" err="1">
                <a:solidFill>
                  <a:srgbClr val="171717"/>
                </a:solidFill>
                <a:latin typeface="Lucida Sans Unicode"/>
                <a:cs typeface="Lucida Sans Unicode"/>
              </a:rPr>
              <a:t>i</a:t>
            </a:r>
            <a:r>
              <a:rPr sz="1050" spc="-5" dirty="0" err="1">
                <a:solidFill>
                  <a:srgbClr val="171717"/>
                </a:solidFill>
                <a:latin typeface="Lucida Sans Unicode"/>
                <a:cs typeface="Lucida Sans Unicode"/>
              </a:rPr>
              <a:t>n</a:t>
            </a:r>
            <a:r>
              <a:rPr sz="1050" spc="10" dirty="0" err="1">
                <a:solidFill>
                  <a:srgbClr val="171717"/>
                </a:solidFill>
                <a:latin typeface="Lucida Sans Unicode"/>
                <a:cs typeface="Lucida Sans Unicode"/>
              </a:rPr>
              <a:t>e</a:t>
            </a:r>
            <a:r>
              <a:rPr sz="1050" spc="-60" dirty="0">
                <a:solidFill>
                  <a:srgbClr val="171717"/>
                </a:solidFill>
                <a:latin typeface="Lucida Sans Unicode"/>
                <a:cs typeface="Lucida Sans Unicode"/>
              </a:rPr>
              <a:t> </a:t>
            </a:r>
            <a:r>
              <a:rPr sz="1050" spc="-10" dirty="0" err="1">
                <a:solidFill>
                  <a:srgbClr val="171717"/>
                </a:solidFill>
                <a:latin typeface="Lucida Sans Unicode"/>
                <a:cs typeface="Lucida Sans Unicode"/>
              </a:rPr>
              <a:t>ö</a:t>
            </a:r>
            <a:r>
              <a:rPr sz="1050" spc="-110" dirty="0" err="1">
                <a:solidFill>
                  <a:srgbClr val="171717"/>
                </a:solidFill>
                <a:latin typeface="Lucida Sans Unicode"/>
                <a:cs typeface="Lucida Sans Unicode"/>
              </a:rPr>
              <a:t>z</a:t>
            </a:r>
            <a:r>
              <a:rPr sz="1050" spc="-80" dirty="0" err="1">
                <a:solidFill>
                  <a:srgbClr val="171717"/>
                </a:solidFill>
                <a:latin typeface="Lucida Sans Unicode"/>
                <a:cs typeface="Lucida Sans Unicode"/>
              </a:rPr>
              <a:t>g</a:t>
            </a:r>
            <a:r>
              <a:rPr sz="1050" spc="-5" dirty="0" err="1">
                <a:solidFill>
                  <a:srgbClr val="171717"/>
                </a:solidFill>
                <a:latin typeface="Lucida Sans Unicode"/>
                <a:cs typeface="Lucida Sans Unicode"/>
              </a:rPr>
              <a:t>ü</a:t>
            </a:r>
            <a:r>
              <a:rPr sz="1050" dirty="0" err="1">
                <a:solidFill>
                  <a:srgbClr val="171717"/>
                </a:solidFill>
                <a:latin typeface="Lucida Sans Unicode"/>
                <a:cs typeface="Lucida Sans Unicode"/>
              </a:rPr>
              <a:t>r</a:t>
            </a:r>
            <a:r>
              <a:rPr sz="1050" spc="-60" dirty="0">
                <a:solidFill>
                  <a:srgbClr val="171717"/>
                </a:solidFill>
                <a:latin typeface="Lucida Sans Unicode"/>
                <a:cs typeface="Lucida Sans Unicode"/>
              </a:rPr>
              <a:t> </a:t>
            </a:r>
            <a:r>
              <a:rPr sz="1050" spc="-10" dirty="0" err="1">
                <a:solidFill>
                  <a:srgbClr val="171717"/>
                </a:solidFill>
                <a:latin typeface="Lucida Sans Unicode"/>
                <a:cs typeface="Lucida Sans Unicode"/>
              </a:rPr>
              <a:t>o</a:t>
            </a:r>
            <a:r>
              <a:rPr sz="1050" spc="-40" dirty="0" err="1">
                <a:solidFill>
                  <a:srgbClr val="171717"/>
                </a:solidFill>
                <a:latin typeface="Lucida Sans Unicode"/>
                <a:cs typeface="Lucida Sans Unicode"/>
              </a:rPr>
              <a:t>l</a:t>
            </a:r>
            <a:r>
              <a:rPr sz="1050" spc="-35" dirty="0" err="1">
                <a:solidFill>
                  <a:srgbClr val="171717"/>
                </a:solidFill>
                <a:latin typeface="Lucida Sans Unicode"/>
                <a:cs typeface="Lucida Sans Unicode"/>
              </a:rPr>
              <a:t>s</a:t>
            </a:r>
            <a:r>
              <a:rPr sz="1050" spc="-5" dirty="0" err="1">
                <a:solidFill>
                  <a:srgbClr val="171717"/>
                </a:solidFill>
                <a:latin typeface="Lucida Sans Unicode"/>
                <a:cs typeface="Lucida Sans Unicode"/>
              </a:rPr>
              <a:t>un</a:t>
            </a:r>
            <a:r>
              <a:rPr sz="1050" spc="-50" dirty="0">
                <a:solidFill>
                  <a:srgbClr val="171717"/>
                </a:solidFill>
                <a:latin typeface="Lucida Sans Unicode"/>
                <a:cs typeface="Lucida Sans Unicode"/>
              </a:rPr>
              <a:t>.</a:t>
            </a:r>
            <a:endParaRPr sz="1050" dirty="0">
              <a:latin typeface="Lucida Sans Unicode"/>
              <a:cs typeface="Lucida Sans Unicode"/>
            </a:endParaRPr>
          </a:p>
          <a:p>
            <a:pPr>
              <a:lnSpc>
                <a:spcPct val="100000"/>
              </a:lnSpc>
              <a:spcBef>
                <a:spcPts val="30"/>
              </a:spcBef>
            </a:pPr>
            <a:endParaRPr sz="1600" dirty="0">
              <a:latin typeface="Lucida Sans Unicode"/>
              <a:cs typeface="Lucida Sans Unicode"/>
            </a:endParaRPr>
          </a:p>
          <a:p>
            <a:pPr marL="12700">
              <a:lnSpc>
                <a:spcPct val="100000"/>
              </a:lnSpc>
            </a:pPr>
            <a:r>
              <a:rPr sz="1050" b="1" spc="35" dirty="0" err="1">
                <a:solidFill>
                  <a:srgbClr val="171717"/>
                </a:solidFill>
                <a:latin typeface="Trebuchet MS"/>
                <a:cs typeface="Trebuchet MS"/>
              </a:rPr>
              <a:t>Taner</a:t>
            </a:r>
            <a:r>
              <a:rPr sz="1050" b="1" spc="-45" dirty="0">
                <a:solidFill>
                  <a:srgbClr val="171717"/>
                </a:solidFill>
                <a:latin typeface="Trebuchet MS"/>
                <a:cs typeface="Trebuchet MS"/>
              </a:rPr>
              <a:t> </a:t>
            </a:r>
            <a:r>
              <a:rPr sz="1050" spc="-50" dirty="0">
                <a:solidFill>
                  <a:srgbClr val="171717"/>
                </a:solidFill>
                <a:latin typeface="Lucida Sans Unicode"/>
                <a:cs typeface="Lucida Sans Unicode"/>
              </a:rPr>
              <a:t>:</a:t>
            </a:r>
            <a:r>
              <a:rPr sz="1050" spc="-60" dirty="0">
                <a:solidFill>
                  <a:srgbClr val="171717"/>
                </a:solidFill>
                <a:latin typeface="Lucida Sans Unicode"/>
                <a:cs typeface="Lucida Sans Unicode"/>
              </a:rPr>
              <a:t> </a:t>
            </a:r>
            <a:r>
              <a:rPr sz="1050" spc="-5" dirty="0" err="1">
                <a:solidFill>
                  <a:srgbClr val="171717"/>
                </a:solidFill>
                <a:latin typeface="Lucida Sans Unicode"/>
                <a:cs typeface="Lucida Sans Unicode"/>
              </a:rPr>
              <a:t>Hocam</a:t>
            </a:r>
            <a:r>
              <a:rPr sz="1050" spc="-60" dirty="0">
                <a:solidFill>
                  <a:srgbClr val="171717"/>
                </a:solidFill>
                <a:latin typeface="Lucida Sans Unicode"/>
                <a:cs typeface="Lucida Sans Unicode"/>
              </a:rPr>
              <a:t> </a:t>
            </a:r>
            <a:r>
              <a:rPr sz="1050" spc="-20" dirty="0" err="1">
                <a:solidFill>
                  <a:srgbClr val="171717"/>
                </a:solidFill>
                <a:latin typeface="Lucida Sans Unicode"/>
                <a:cs typeface="Lucida Sans Unicode"/>
              </a:rPr>
              <a:t>gerçekten</a:t>
            </a:r>
            <a:r>
              <a:rPr sz="1050" spc="-60" dirty="0">
                <a:solidFill>
                  <a:srgbClr val="171717"/>
                </a:solidFill>
                <a:latin typeface="Lucida Sans Unicode"/>
                <a:cs typeface="Lucida Sans Unicode"/>
              </a:rPr>
              <a:t> </a:t>
            </a:r>
            <a:r>
              <a:rPr sz="1050" spc="-35" dirty="0" err="1">
                <a:solidFill>
                  <a:srgbClr val="171717"/>
                </a:solidFill>
                <a:latin typeface="Lucida Sans Unicode"/>
                <a:cs typeface="Lucida Sans Unicode"/>
              </a:rPr>
              <a:t>çok</a:t>
            </a:r>
            <a:r>
              <a:rPr sz="1050" spc="-55" dirty="0">
                <a:solidFill>
                  <a:srgbClr val="171717"/>
                </a:solidFill>
                <a:latin typeface="Lucida Sans Unicode"/>
                <a:cs typeface="Lucida Sans Unicode"/>
              </a:rPr>
              <a:t> </a:t>
            </a:r>
            <a:r>
              <a:rPr sz="1050" spc="-20" dirty="0" err="1">
                <a:solidFill>
                  <a:srgbClr val="171717"/>
                </a:solidFill>
                <a:latin typeface="Lucida Sans Unicode"/>
                <a:cs typeface="Lucida Sans Unicode"/>
              </a:rPr>
              <a:t>teşekkür</a:t>
            </a:r>
            <a:r>
              <a:rPr sz="1050" spc="-60" dirty="0">
                <a:solidFill>
                  <a:srgbClr val="171717"/>
                </a:solidFill>
                <a:latin typeface="Lucida Sans Unicode"/>
                <a:cs typeface="Lucida Sans Unicode"/>
              </a:rPr>
              <a:t> </a:t>
            </a:r>
            <a:r>
              <a:rPr sz="1050" spc="-20" dirty="0" err="1">
                <a:solidFill>
                  <a:srgbClr val="171717"/>
                </a:solidFill>
                <a:latin typeface="Lucida Sans Unicode"/>
                <a:cs typeface="Lucida Sans Unicode"/>
              </a:rPr>
              <a:t>ederim</a:t>
            </a:r>
            <a:r>
              <a:rPr sz="1050" spc="-20" dirty="0">
                <a:solidFill>
                  <a:srgbClr val="171717"/>
                </a:solidFill>
                <a:latin typeface="Lucida Sans Unicode"/>
                <a:cs typeface="Lucida Sans Unicode"/>
              </a:rPr>
              <a:t>,</a:t>
            </a:r>
            <a:r>
              <a:rPr sz="1050" spc="-60" dirty="0">
                <a:solidFill>
                  <a:srgbClr val="171717"/>
                </a:solidFill>
                <a:latin typeface="Lucida Sans Unicode"/>
                <a:cs typeface="Lucida Sans Unicode"/>
              </a:rPr>
              <a:t> </a:t>
            </a:r>
            <a:r>
              <a:rPr sz="1050" spc="-15" dirty="0" err="1">
                <a:solidFill>
                  <a:srgbClr val="171717"/>
                </a:solidFill>
                <a:latin typeface="Lucida Sans Unicode"/>
                <a:cs typeface="Lucida Sans Unicode"/>
              </a:rPr>
              <a:t>samimiyetle</a:t>
            </a:r>
            <a:r>
              <a:rPr sz="1050" spc="-60" dirty="0">
                <a:solidFill>
                  <a:srgbClr val="171717"/>
                </a:solidFill>
                <a:latin typeface="Lucida Sans Unicode"/>
                <a:cs typeface="Lucida Sans Unicode"/>
              </a:rPr>
              <a:t> </a:t>
            </a:r>
            <a:r>
              <a:rPr sz="1050" spc="-30" dirty="0" err="1">
                <a:solidFill>
                  <a:srgbClr val="171717"/>
                </a:solidFill>
                <a:latin typeface="Lucida Sans Unicode"/>
                <a:cs typeface="Lucida Sans Unicode"/>
              </a:rPr>
              <a:t>cevapladığınız</a:t>
            </a:r>
            <a:r>
              <a:rPr sz="1050" spc="-55" dirty="0">
                <a:solidFill>
                  <a:srgbClr val="171717"/>
                </a:solidFill>
                <a:latin typeface="Lucida Sans Unicode"/>
                <a:cs typeface="Lucida Sans Unicode"/>
              </a:rPr>
              <a:t> </a:t>
            </a:r>
            <a:r>
              <a:rPr sz="1050" spc="-30" dirty="0" err="1">
                <a:solidFill>
                  <a:srgbClr val="171717"/>
                </a:solidFill>
                <a:latin typeface="Lucida Sans Unicode"/>
                <a:cs typeface="Lucida Sans Unicode"/>
              </a:rPr>
              <a:t>için</a:t>
            </a:r>
            <a:r>
              <a:rPr sz="1050" spc="-60" dirty="0">
                <a:solidFill>
                  <a:srgbClr val="171717"/>
                </a:solidFill>
                <a:latin typeface="Lucida Sans Unicode"/>
                <a:cs typeface="Lucida Sans Unicode"/>
              </a:rPr>
              <a:t> </a:t>
            </a:r>
            <a:r>
              <a:rPr sz="1050" spc="-20" dirty="0" err="1">
                <a:solidFill>
                  <a:srgbClr val="171717"/>
                </a:solidFill>
                <a:latin typeface="Lucida Sans Unicode"/>
                <a:cs typeface="Lucida Sans Unicode"/>
              </a:rPr>
              <a:t>sorularımı</a:t>
            </a:r>
            <a:r>
              <a:rPr sz="1050" spc="-20" dirty="0">
                <a:solidFill>
                  <a:srgbClr val="171717"/>
                </a:solidFill>
                <a:latin typeface="Lucida Sans Unicode"/>
                <a:cs typeface="Lucida Sans Unicode"/>
              </a:rPr>
              <a:t>.</a:t>
            </a:r>
            <a:endParaRPr sz="1050" dirty="0">
              <a:latin typeface="Lucida Sans Unicode"/>
              <a:cs typeface="Lucida Sans Unicode"/>
            </a:endParaRPr>
          </a:p>
          <a:p>
            <a:pPr>
              <a:lnSpc>
                <a:spcPct val="100000"/>
              </a:lnSpc>
              <a:spcBef>
                <a:spcPts val="25"/>
              </a:spcBef>
            </a:pPr>
            <a:endParaRPr sz="1600" dirty="0">
              <a:latin typeface="Lucida Sans Unicode"/>
              <a:cs typeface="Lucida Sans Unicode"/>
            </a:endParaRPr>
          </a:p>
          <a:p>
            <a:pPr marL="12700">
              <a:lnSpc>
                <a:spcPct val="100000"/>
              </a:lnSpc>
              <a:spcBef>
                <a:spcPts val="5"/>
              </a:spcBef>
            </a:pPr>
            <a:r>
              <a:rPr sz="1050" b="1" spc="50" dirty="0" err="1">
                <a:solidFill>
                  <a:srgbClr val="171717"/>
                </a:solidFill>
                <a:latin typeface="Trebuchet MS"/>
                <a:cs typeface="Trebuchet MS"/>
              </a:rPr>
              <a:t>Gamze</a:t>
            </a:r>
            <a:r>
              <a:rPr sz="1050" b="1" spc="-45" dirty="0">
                <a:solidFill>
                  <a:srgbClr val="171717"/>
                </a:solidFill>
                <a:latin typeface="Trebuchet MS"/>
                <a:cs typeface="Trebuchet MS"/>
              </a:rPr>
              <a:t> </a:t>
            </a:r>
            <a:r>
              <a:rPr sz="1050" b="1" spc="55" dirty="0" err="1">
                <a:solidFill>
                  <a:srgbClr val="171717"/>
                </a:solidFill>
                <a:latin typeface="Trebuchet MS"/>
                <a:cs typeface="Trebuchet MS"/>
              </a:rPr>
              <a:t>Hoca</a:t>
            </a:r>
            <a:r>
              <a:rPr sz="1050" b="1" spc="-40" dirty="0">
                <a:solidFill>
                  <a:srgbClr val="171717"/>
                </a:solidFill>
                <a:latin typeface="Trebuchet MS"/>
                <a:cs typeface="Trebuchet MS"/>
              </a:rPr>
              <a:t> </a:t>
            </a:r>
            <a:r>
              <a:rPr sz="1050" spc="-50" dirty="0">
                <a:solidFill>
                  <a:srgbClr val="171717"/>
                </a:solidFill>
                <a:latin typeface="Lucida Sans Unicode"/>
                <a:cs typeface="Lucida Sans Unicode"/>
              </a:rPr>
              <a:t>:</a:t>
            </a:r>
            <a:r>
              <a:rPr sz="1050" spc="-55" dirty="0">
                <a:solidFill>
                  <a:srgbClr val="171717"/>
                </a:solidFill>
                <a:latin typeface="Lucida Sans Unicode"/>
                <a:cs typeface="Lucida Sans Unicode"/>
              </a:rPr>
              <a:t> </a:t>
            </a:r>
            <a:r>
              <a:rPr sz="1050" spc="25" dirty="0">
                <a:solidFill>
                  <a:srgbClr val="171717"/>
                </a:solidFill>
                <a:latin typeface="Lucida Sans Unicode"/>
                <a:cs typeface="Lucida Sans Unicode"/>
              </a:rPr>
              <a:t>Ben</a:t>
            </a:r>
            <a:r>
              <a:rPr sz="1050" spc="-60" dirty="0">
                <a:solidFill>
                  <a:srgbClr val="171717"/>
                </a:solidFill>
                <a:latin typeface="Lucida Sans Unicode"/>
                <a:cs typeface="Lucida Sans Unicode"/>
              </a:rPr>
              <a:t> </a:t>
            </a:r>
            <a:r>
              <a:rPr sz="1050" spc="-20" dirty="0" err="1">
                <a:solidFill>
                  <a:srgbClr val="171717"/>
                </a:solidFill>
                <a:latin typeface="Lucida Sans Unicode"/>
                <a:cs typeface="Lucida Sans Unicode"/>
              </a:rPr>
              <a:t>teşekkür</a:t>
            </a:r>
            <a:r>
              <a:rPr sz="1050" spc="-55" dirty="0">
                <a:solidFill>
                  <a:srgbClr val="171717"/>
                </a:solidFill>
                <a:latin typeface="Lucida Sans Unicode"/>
                <a:cs typeface="Lucida Sans Unicode"/>
              </a:rPr>
              <a:t> </a:t>
            </a:r>
            <a:r>
              <a:rPr sz="1050" spc="-20" dirty="0" err="1" smtClean="0">
                <a:solidFill>
                  <a:srgbClr val="171717"/>
                </a:solidFill>
                <a:latin typeface="Lucida Sans Unicode"/>
                <a:cs typeface="Lucida Sans Unicode"/>
              </a:rPr>
              <a:t>ederim</a:t>
            </a:r>
            <a:r>
              <a:rPr lang="tr-TR" sz="1050" spc="-20" dirty="0">
                <a:solidFill>
                  <a:srgbClr val="171717"/>
                </a:solidFill>
                <a:latin typeface="Lucida Sans Unicode"/>
                <a:cs typeface="Lucida Sans Unicode"/>
              </a:rPr>
              <a:t>.</a:t>
            </a:r>
            <a:r>
              <a:rPr sz="1050" spc="-55" dirty="0" smtClean="0">
                <a:solidFill>
                  <a:srgbClr val="171717"/>
                </a:solidFill>
                <a:latin typeface="Lucida Sans Unicode"/>
                <a:cs typeface="Lucida Sans Unicode"/>
              </a:rPr>
              <a:t> </a:t>
            </a:r>
            <a:r>
              <a:rPr lang="tr-TR" sz="1050" spc="-35" dirty="0" err="1">
                <a:solidFill>
                  <a:srgbClr val="171717"/>
                </a:solidFill>
                <a:latin typeface="Lucida Sans Unicode"/>
                <a:cs typeface="Lucida Sans Unicode"/>
              </a:rPr>
              <a:t>F</a:t>
            </a:r>
            <a:r>
              <a:rPr sz="1050" spc="-35" dirty="0" err="1" smtClean="0">
                <a:solidFill>
                  <a:srgbClr val="171717"/>
                </a:solidFill>
                <a:latin typeface="Lucida Sans Unicode"/>
                <a:cs typeface="Lucida Sans Unicode"/>
              </a:rPr>
              <a:t>arklı</a:t>
            </a:r>
            <a:r>
              <a:rPr sz="1050" spc="-35" dirty="0">
                <a:solidFill>
                  <a:srgbClr val="171717"/>
                </a:solidFill>
                <a:latin typeface="Lucida Sans Unicode"/>
                <a:cs typeface="Lucida Sans Unicode"/>
              </a:rPr>
              <a:t>,</a:t>
            </a:r>
            <a:r>
              <a:rPr sz="1050" spc="-60" dirty="0">
                <a:solidFill>
                  <a:srgbClr val="171717"/>
                </a:solidFill>
                <a:latin typeface="Lucida Sans Unicode"/>
                <a:cs typeface="Lucida Sans Unicode"/>
              </a:rPr>
              <a:t> </a:t>
            </a:r>
            <a:r>
              <a:rPr sz="1050" spc="-20" dirty="0" err="1">
                <a:solidFill>
                  <a:srgbClr val="171717"/>
                </a:solidFill>
                <a:latin typeface="Lucida Sans Unicode"/>
                <a:cs typeface="Lucida Sans Unicode"/>
              </a:rPr>
              <a:t>heyecanlı</a:t>
            </a:r>
            <a:r>
              <a:rPr sz="1050" spc="-20" dirty="0">
                <a:solidFill>
                  <a:srgbClr val="171717"/>
                </a:solidFill>
                <a:latin typeface="Lucida Sans Unicode"/>
                <a:cs typeface="Lucida Sans Unicode"/>
              </a:rPr>
              <a:t>,</a:t>
            </a:r>
            <a:r>
              <a:rPr sz="1050" spc="-55" dirty="0">
                <a:solidFill>
                  <a:srgbClr val="171717"/>
                </a:solidFill>
                <a:latin typeface="Lucida Sans Unicode"/>
                <a:cs typeface="Lucida Sans Unicode"/>
              </a:rPr>
              <a:t> </a:t>
            </a:r>
            <a:r>
              <a:rPr sz="1050" spc="-45" dirty="0" err="1">
                <a:solidFill>
                  <a:srgbClr val="171717"/>
                </a:solidFill>
                <a:latin typeface="Lucida Sans Unicode"/>
                <a:cs typeface="Lucida Sans Unicode"/>
              </a:rPr>
              <a:t>güzel</a:t>
            </a:r>
            <a:r>
              <a:rPr sz="1050" spc="-55" dirty="0">
                <a:solidFill>
                  <a:srgbClr val="171717"/>
                </a:solidFill>
                <a:latin typeface="Lucida Sans Unicode"/>
                <a:cs typeface="Lucida Sans Unicode"/>
              </a:rPr>
              <a:t> </a:t>
            </a:r>
            <a:r>
              <a:rPr sz="1050" spc="-20" dirty="0" err="1">
                <a:solidFill>
                  <a:srgbClr val="171717"/>
                </a:solidFill>
                <a:latin typeface="Lucida Sans Unicode"/>
                <a:cs typeface="Lucida Sans Unicode"/>
              </a:rPr>
              <a:t>bir</a:t>
            </a:r>
            <a:r>
              <a:rPr sz="1050" spc="-60" dirty="0">
                <a:solidFill>
                  <a:srgbClr val="171717"/>
                </a:solidFill>
                <a:latin typeface="Lucida Sans Unicode"/>
                <a:cs typeface="Lucida Sans Unicode"/>
              </a:rPr>
              <a:t> </a:t>
            </a:r>
            <a:r>
              <a:rPr sz="1050" spc="-10" dirty="0" err="1">
                <a:solidFill>
                  <a:srgbClr val="171717"/>
                </a:solidFill>
                <a:latin typeface="Lucida Sans Unicode"/>
                <a:cs typeface="Lucida Sans Unicode"/>
              </a:rPr>
              <a:t>deneyim</a:t>
            </a:r>
            <a:r>
              <a:rPr sz="1050" spc="-55" dirty="0">
                <a:solidFill>
                  <a:srgbClr val="171717"/>
                </a:solidFill>
                <a:latin typeface="Lucida Sans Unicode"/>
                <a:cs typeface="Lucida Sans Unicode"/>
              </a:rPr>
              <a:t> </a:t>
            </a:r>
            <a:r>
              <a:rPr sz="1050" spc="-15" dirty="0" err="1" smtClean="0">
                <a:solidFill>
                  <a:srgbClr val="171717"/>
                </a:solidFill>
                <a:latin typeface="Lucida Sans Unicode"/>
                <a:cs typeface="Lucida Sans Unicode"/>
              </a:rPr>
              <a:t>oldu</a:t>
            </a:r>
            <a:r>
              <a:rPr lang="tr-TR" sz="1050" spc="-15" dirty="0" smtClean="0">
                <a:solidFill>
                  <a:srgbClr val="171717"/>
                </a:solidFill>
                <a:latin typeface="Lucida Sans Unicode"/>
                <a:cs typeface="Lucida Sans Unicode"/>
              </a:rPr>
              <a:t>.</a:t>
            </a:r>
            <a:endParaRPr sz="1050" dirty="0">
              <a:latin typeface="Lucida Sans Unicode"/>
              <a:cs typeface="Lucida Sans Unicode"/>
            </a:endParaRPr>
          </a:p>
          <a:p>
            <a:pPr>
              <a:lnSpc>
                <a:spcPct val="100000"/>
              </a:lnSpc>
              <a:spcBef>
                <a:spcPts val="25"/>
              </a:spcBef>
            </a:pPr>
            <a:endParaRPr sz="1600" dirty="0">
              <a:latin typeface="Lucida Sans Unicode"/>
              <a:cs typeface="Lucida Sans Unicode"/>
            </a:endParaRPr>
          </a:p>
          <a:p>
            <a:pPr marL="12700">
              <a:lnSpc>
                <a:spcPct val="100000"/>
              </a:lnSpc>
            </a:pPr>
            <a:r>
              <a:rPr sz="1050" b="1" spc="80" dirty="0">
                <a:solidFill>
                  <a:srgbClr val="171717"/>
                </a:solidFill>
                <a:latin typeface="Trebuchet MS"/>
                <a:cs typeface="Trebuchet MS"/>
              </a:rPr>
              <a:t>ÖZKAN</a:t>
            </a:r>
            <a:r>
              <a:rPr sz="1050" b="1" spc="-80" dirty="0">
                <a:solidFill>
                  <a:srgbClr val="171717"/>
                </a:solidFill>
                <a:latin typeface="Trebuchet MS"/>
                <a:cs typeface="Trebuchet MS"/>
              </a:rPr>
              <a:t> </a:t>
            </a:r>
            <a:r>
              <a:rPr sz="1050" b="1" spc="70" dirty="0">
                <a:solidFill>
                  <a:srgbClr val="171717"/>
                </a:solidFill>
                <a:latin typeface="Trebuchet MS"/>
                <a:cs typeface="Trebuchet MS"/>
              </a:rPr>
              <a:t>HOCA</a:t>
            </a:r>
            <a:endParaRPr sz="1050" dirty="0">
              <a:latin typeface="Trebuchet MS"/>
              <a:cs typeface="Trebuchet MS"/>
            </a:endParaRPr>
          </a:p>
          <a:p>
            <a:pPr>
              <a:lnSpc>
                <a:spcPct val="100000"/>
              </a:lnSpc>
            </a:pPr>
            <a:endParaRPr sz="1400" dirty="0">
              <a:latin typeface="Trebuchet MS"/>
              <a:cs typeface="Trebuchet MS"/>
            </a:endParaRPr>
          </a:p>
          <a:p>
            <a:pPr marL="12700">
              <a:lnSpc>
                <a:spcPct val="100000"/>
              </a:lnSpc>
              <a:spcBef>
                <a:spcPts val="860"/>
              </a:spcBef>
            </a:pPr>
            <a:r>
              <a:rPr sz="1050" b="1" spc="-35" dirty="0" err="1">
                <a:solidFill>
                  <a:srgbClr val="171717"/>
                </a:solidFill>
                <a:latin typeface="Trebuchet MS"/>
                <a:cs typeface="Trebuchet MS"/>
              </a:rPr>
              <a:t>T</a:t>
            </a:r>
            <a:r>
              <a:rPr sz="1050" b="1" spc="75" dirty="0" err="1">
                <a:solidFill>
                  <a:srgbClr val="171717"/>
                </a:solidFill>
                <a:latin typeface="Trebuchet MS"/>
                <a:cs typeface="Trebuchet MS"/>
              </a:rPr>
              <a:t>a</a:t>
            </a:r>
            <a:r>
              <a:rPr sz="1050" b="1" spc="70" dirty="0" err="1">
                <a:solidFill>
                  <a:srgbClr val="171717"/>
                </a:solidFill>
                <a:latin typeface="Trebuchet MS"/>
                <a:cs typeface="Trebuchet MS"/>
              </a:rPr>
              <a:t>n</a:t>
            </a:r>
            <a:r>
              <a:rPr sz="1050" b="1" spc="20" dirty="0" err="1">
                <a:solidFill>
                  <a:srgbClr val="171717"/>
                </a:solidFill>
                <a:latin typeface="Trebuchet MS"/>
                <a:cs typeface="Trebuchet MS"/>
              </a:rPr>
              <a:t>e</a:t>
            </a:r>
            <a:r>
              <a:rPr sz="1050" b="1" spc="25" dirty="0" err="1">
                <a:solidFill>
                  <a:srgbClr val="171717"/>
                </a:solidFill>
                <a:latin typeface="Trebuchet MS"/>
                <a:cs typeface="Trebuchet MS"/>
              </a:rPr>
              <a:t>r</a:t>
            </a:r>
            <a:r>
              <a:rPr sz="1050" spc="-50" dirty="0">
                <a:solidFill>
                  <a:srgbClr val="171717"/>
                </a:solidFill>
                <a:latin typeface="Lucida Sans Unicode"/>
                <a:cs typeface="Lucida Sans Unicode"/>
              </a:rPr>
              <a:t>:</a:t>
            </a:r>
            <a:r>
              <a:rPr sz="1050" spc="-60" dirty="0">
                <a:solidFill>
                  <a:srgbClr val="171717"/>
                </a:solidFill>
                <a:latin typeface="Lucida Sans Unicode"/>
                <a:cs typeface="Lucida Sans Unicode"/>
              </a:rPr>
              <a:t> </a:t>
            </a:r>
            <a:r>
              <a:rPr sz="1050" spc="-15" dirty="0" err="1">
                <a:solidFill>
                  <a:srgbClr val="171717"/>
                </a:solidFill>
                <a:latin typeface="Lucida Sans Unicode"/>
                <a:cs typeface="Lucida Sans Unicode"/>
              </a:rPr>
              <a:t>İ</a:t>
            </a:r>
            <a:r>
              <a:rPr sz="1050" spc="-5" dirty="0" err="1">
                <a:solidFill>
                  <a:srgbClr val="171717"/>
                </a:solidFill>
                <a:latin typeface="Lucida Sans Unicode"/>
                <a:cs typeface="Lucida Sans Unicode"/>
              </a:rPr>
              <a:t>n</a:t>
            </a:r>
            <a:r>
              <a:rPr sz="1050" spc="-35" dirty="0" err="1">
                <a:solidFill>
                  <a:srgbClr val="171717"/>
                </a:solidFill>
                <a:latin typeface="Lucida Sans Unicode"/>
                <a:cs typeface="Lucida Sans Unicode"/>
              </a:rPr>
              <a:t>s</a:t>
            </a:r>
            <a:r>
              <a:rPr sz="1050" spc="5" dirty="0" err="1">
                <a:solidFill>
                  <a:srgbClr val="171717"/>
                </a:solidFill>
                <a:latin typeface="Lucida Sans Unicode"/>
                <a:cs typeface="Lucida Sans Unicode"/>
              </a:rPr>
              <a:t>a</a:t>
            </a:r>
            <a:r>
              <a:rPr sz="1050" dirty="0" err="1">
                <a:solidFill>
                  <a:srgbClr val="171717"/>
                </a:solidFill>
                <a:latin typeface="Lucida Sans Unicode"/>
                <a:cs typeface="Lucida Sans Unicode"/>
              </a:rPr>
              <a:t>n</a:t>
            </a:r>
            <a:r>
              <a:rPr sz="1050" spc="-60" dirty="0">
                <a:solidFill>
                  <a:srgbClr val="171717"/>
                </a:solidFill>
                <a:latin typeface="Lucida Sans Unicode"/>
                <a:cs typeface="Lucida Sans Unicode"/>
              </a:rPr>
              <a:t> </a:t>
            </a:r>
            <a:r>
              <a:rPr sz="1050" spc="-40" dirty="0" err="1">
                <a:solidFill>
                  <a:srgbClr val="171717"/>
                </a:solidFill>
                <a:latin typeface="Lucida Sans Unicode"/>
                <a:cs typeface="Lucida Sans Unicode"/>
              </a:rPr>
              <a:t>içi</a:t>
            </a:r>
            <a:r>
              <a:rPr sz="1050" dirty="0" err="1">
                <a:solidFill>
                  <a:srgbClr val="171717"/>
                </a:solidFill>
                <a:latin typeface="Lucida Sans Unicode"/>
                <a:cs typeface="Lucida Sans Unicode"/>
              </a:rPr>
              <a:t>n</a:t>
            </a:r>
            <a:r>
              <a:rPr sz="1050" spc="-60" dirty="0">
                <a:solidFill>
                  <a:srgbClr val="171717"/>
                </a:solidFill>
                <a:latin typeface="Lucida Sans Unicode"/>
                <a:cs typeface="Lucida Sans Unicode"/>
              </a:rPr>
              <a:t> </a:t>
            </a:r>
            <a:r>
              <a:rPr sz="1050" spc="-10" dirty="0" err="1">
                <a:solidFill>
                  <a:srgbClr val="171717"/>
                </a:solidFill>
                <a:latin typeface="Lucida Sans Unicode"/>
                <a:cs typeface="Lucida Sans Unicode"/>
              </a:rPr>
              <a:t>o</a:t>
            </a:r>
            <a:r>
              <a:rPr sz="1050" spc="-5" dirty="0" err="1">
                <a:solidFill>
                  <a:srgbClr val="171717"/>
                </a:solidFill>
                <a:latin typeface="Lucida Sans Unicode"/>
                <a:cs typeface="Lucida Sans Unicode"/>
              </a:rPr>
              <a:t>r</a:t>
            </a:r>
            <a:r>
              <a:rPr sz="1050" spc="-25" dirty="0" err="1">
                <a:solidFill>
                  <a:srgbClr val="171717"/>
                </a:solidFill>
                <a:latin typeface="Lucida Sans Unicode"/>
                <a:cs typeface="Lucida Sans Unicode"/>
              </a:rPr>
              <a:t>t</a:t>
            </a:r>
            <a:r>
              <a:rPr sz="1050" spc="10" dirty="0" err="1">
                <a:solidFill>
                  <a:srgbClr val="171717"/>
                </a:solidFill>
                <a:latin typeface="Lucida Sans Unicode"/>
                <a:cs typeface="Lucida Sans Unicode"/>
              </a:rPr>
              <a:t>a</a:t>
            </a:r>
            <a:r>
              <a:rPr sz="1050" spc="-60" dirty="0">
                <a:solidFill>
                  <a:srgbClr val="171717"/>
                </a:solidFill>
                <a:latin typeface="Lucida Sans Unicode"/>
                <a:cs typeface="Lucida Sans Unicode"/>
              </a:rPr>
              <a:t> </a:t>
            </a:r>
            <a:r>
              <a:rPr sz="1050" spc="-20" dirty="0" err="1">
                <a:solidFill>
                  <a:srgbClr val="171717"/>
                </a:solidFill>
                <a:latin typeface="Lucida Sans Unicode"/>
                <a:cs typeface="Lucida Sans Unicode"/>
              </a:rPr>
              <a:t>y</a:t>
            </a:r>
            <a:r>
              <a:rPr sz="1050" spc="-10" dirty="0" err="1">
                <a:solidFill>
                  <a:srgbClr val="171717"/>
                </a:solidFill>
                <a:latin typeface="Lucida Sans Unicode"/>
                <a:cs typeface="Lucida Sans Unicode"/>
              </a:rPr>
              <a:t>o</a:t>
            </a:r>
            <a:r>
              <a:rPr sz="1050" spc="-35" dirty="0" err="1">
                <a:solidFill>
                  <a:srgbClr val="171717"/>
                </a:solidFill>
                <a:latin typeface="Lucida Sans Unicode"/>
                <a:cs typeface="Lucida Sans Unicode"/>
              </a:rPr>
              <a:t>l</a:t>
            </a:r>
            <a:r>
              <a:rPr sz="1050" spc="-60" dirty="0">
                <a:solidFill>
                  <a:srgbClr val="171717"/>
                </a:solidFill>
                <a:latin typeface="Lucida Sans Unicode"/>
                <a:cs typeface="Lucida Sans Unicode"/>
              </a:rPr>
              <a:t> </a:t>
            </a:r>
            <a:r>
              <a:rPr sz="1050" spc="-5" dirty="0">
                <a:solidFill>
                  <a:srgbClr val="171717"/>
                </a:solidFill>
                <a:latin typeface="Lucida Sans Unicode"/>
                <a:cs typeface="Lucida Sans Unicode"/>
              </a:rPr>
              <a:t>n</a:t>
            </a:r>
            <a:r>
              <a:rPr sz="1050" spc="10" dirty="0">
                <a:solidFill>
                  <a:srgbClr val="171717"/>
                </a:solidFill>
                <a:latin typeface="Lucida Sans Unicode"/>
                <a:cs typeface="Lucida Sans Unicode"/>
              </a:rPr>
              <a:t>e</a:t>
            </a:r>
            <a:r>
              <a:rPr sz="1050" spc="-60" dirty="0">
                <a:solidFill>
                  <a:srgbClr val="171717"/>
                </a:solidFill>
                <a:latin typeface="Lucida Sans Unicode"/>
                <a:cs typeface="Lucida Sans Unicode"/>
              </a:rPr>
              <a:t> </a:t>
            </a:r>
            <a:r>
              <a:rPr sz="1050" spc="-10" dirty="0" err="1">
                <a:solidFill>
                  <a:srgbClr val="171717"/>
                </a:solidFill>
                <a:latin typeface="Lucida Sans Unicode"/>
                <a:cs typeface="Lucida Sans Unicode"/>
              </a:rPr>
              <a:t>o</a:t>
            </a:r>
            <a:r>
              <a:rPr sz="1050" spc="-40" dirty="0" err="1">
                <a:solidFill>
                  <a:srgbClr val="171717"/>
                </a:solidFill>
                <a:latin typeface="Lucida Sans Unicode"/>
                <a:cs typeface="Lucida Sans Unicode"/>
              </a:rPr>
              <a:t>l</a:t>
            </a:r>
            <a:r>
              <a:rPr sz="1050" dirty="0" err="1">
                <a:solidFill>
                  <a:srgbClr val="171717"/>
                </a:solidFill>
                <a:latin typeface="Lucida Sans Unicode"/>
                <a:cs typeface="Lucida Sans Unicode"/>
              </a:rPr>
              <a:t>m</a:t>
            </a:r>
            <a:r>
              <a:rPr sz="1050" spc="5" dirty="0" err="1">
                <a:solidFill>
                  <a:srgbClr val="171717"/>
                </a:solidFill>
                <a:latin typeface="Lucida Sans Unicode"/>
                <a:cs typeface="Lucida Sans Unicode"/>
              </a:rPr>
              <a:t>a</a:t>
            </a:r>
            <a:r>
              <a:rPr sz="1050" spc="-40" dirty="0" err="1">
                <a:solidFill>
                  <a:srgbClr val="171717"/>
                </a:solidFill>
                <a:latin typeface="Lucida Sans Unicode"/>
                <a:cs typeface="Lucida Sans Unicode"/>
              </a:rPr>
              <a:t>lı</a:t>
            </a:r>
            <a:r>
              <a:rPr sz="1050" spc="-15" dirty="0" err="1">
                <a:solidFill>
                  <a:srgbClr val="171717"/>
                </a:solidFill>
                <a:latin typeface="Lucida Sans Unicode"/>
                <a:cs typeface="Lucida Sans Unicode"/>
              </a:rPr>
              <a:t>d</a:t>
            </a:r>
            <a:r>
              <a:rPr sz="1050" spc="-40" dirty="0" err="1">
                <a:solidFill>
                  <a:srgbClr val="171717"/>
                </a:solidFill>
                <a:latin typeface="Lucida Sans Unicode"/>
                <a:cs typeface="Lucida Sans Unicode"/>
              </a:rPr>
              <a:t>ı</a:t>
            </a:r>
            <a:r>
              <a:rPr sz="1050" spc="-5" dirty="0" err="1">
                <a:solidFill>
                  <a:srgbClr val="171717"/>
                </a:solidFill>
                <a:latin typeface="Lucida Sans Unicode"/>
                <a:cs typeface="Lucida Sans Unicode"/>
              </a:rPr>
              <a:t>r</a:t>
            </a:r>
            <a:r>
              <a:rPr sz="1050" spc="10" dirty="0">
                <a:solidFill>
                  <a:srgbClr val="171717"/>
                </a:solidFill>
                <a:latin typeface="Lucida Sans Unicode"/>
                <a:cs typeface="Lucida Sans Unicode"/>
              </a:rPr>
              <a:t>?</a:t>
            </a:r>
            <a:endParaRPr sz="1050" dirty="0">
              <a:latin typeface="Lucida Sans Unicode"/>
              <a:cs typeface="Lucida Sans Unicode"/>
            </a:endParaRPr>
          </a:p>
          <a:p>
            <a:pPr>
              <a:lnSpc>
                <a:spcPct val="100000"/>
              </a:lnSpc>
              <a:spcBef>
                <a:spcPts val="30"/>
              </a:spcBef>
            </a:pPr>
            <a:endParaRPr sz="1200" dirty="0">
              <a:latin typeface="Lucida Sans Unicode"/>
              <a:cs typeface="Lucida Sans Unicode"/>
            </a:endParaRPr>
          </a:p>
          <a:p>
            <a:pPr marL="12700" marR="6985" algn="just">
              <a:lnSpc>
                <a:spcPct val="148700"/>
              </a:lnSpc>
            </a:pPr>
            <a:r>
              <a:rPr sz="1050" b="1" spc="60" dirty="0" err="1">
                <a:solidFill>
                  <a:srgbClr val="171717"/>
                </a:solidFill>
                <a:latin typeface="Trebuchet MS"/>
                <a:cs typeface="Trebuchet MS"/>
              </a:rPr>
              <a:t>Özkan</a:t>
            </a:r>
            <a:r>
              <a:rPr sz="1050" b="1" spc="60" dirty="0">
                <a:solidFill>
                  <a:srgbClr val="171717"/>
                </a:solidFill>
                <a:latin typeface="Trebuchet MS"/>
                <a:cs typeface="Trebuchet MS"/>
              </a:rPr>
              <a:t> </a:t>
            </a:r>
            <a:r>
              <a:rPr sz="1050" b="1" spc="35" dirty="0" err="1">
                <a:solidFill>
                  <a:srgbClr val="171717"/>
                </a:solidFill>
                <a:latin typeface="Trebuchet MS"/>
                <a:cs typeface="Trebuchet MS"/>
              </a:rPr>
              <a:t>Hoca</a:t>
            </a:r>
            <a:r>
              <a:rPr sz="1050" spc="35" dirty="0">
                <a:solidFill>
                  <a:srgbClr val="171717"/>
                </a:solidFill>
                <a:latin typeface="Lucida Sans Unicode"/>
                <a:cs typeface="Lucida Sans Unicode"/>
              </a:rPr>
              <a:t>: </a:t>
            </a:r>
            <a:r>
              <a:rPr sz="1050" spc="-10" dirty="0" err="1">
                <a:solidFill>
                  <a:srgbClr val="171717"/>
                </a:solidFill>
                <a:latin typeface="Lucida Sans Unicode"/>
                <a:cs typeface="Lucida Sans Unicode"/>
              </a:rPr>
              <a:t>İnsan</a:t>
            </a:r>
            <a:r>
              <a:rPr sz="1050" spc="-10" dirty="0">
                <a:solidFill>
                  <a:srgbClr val="171717"/>
                </a:solidFill>
                <a:latin typeface="Lucida Sans Unicode"/>
                <a:cs typeface="Lucida Sans Unicode"/>
              </a:rPr>
              <a:t> </a:t>
            </a:r>
            <a:r>
              <a:rPr sz="1050" spc="-30" dirty="0" err="1">
                <a:solidFill>
                  <a:srgbClr val="171717"/>
                </a:solidFill>
                <a:latin typeface="Lucida Sans Unicode"/>
                <a:cs typeface="Lucida Sans Unicode"/>
              </a:rPr>
              <a:t>için</a:t>
            </a:r>
            <a:r>
              <a:rPr sz="1050" spc="-30" dirty="0">
                <a:solidFill>
                  <a:srgbClr val="171717"/>
                </a:solidFill>
                <a:latin typeface="Lucida Sans Unicode"/>
                <a:cs typeface="Lucida Sans Unicode"/>
              </a:rPr>
              <a:t> </a:t>
            </a:r>
            <a:r>
              <a:rPr sz="1050" spc="-5" dirty="0" err="1">
                <a:solidFill>
                  <a:srgbClr val="171717"/>
                </a:solidFill>
                <a:latin typeface="Lucida Sans Unicode"/>
                <a:cs typeface="Lucida Sans Unicode"/>
              </a:rPr>
              <a:t>orta</a:t>
            </a:r>
            <a:r>
              <a:rPr sz="1050" spc="-5" dirty="0">
                <a:solidFill>
                  <a:srgbClr val="171717"/>
                </a:solidFill>
                <a:latin typeface="Lucida Sans Unicode"/>
                <a:cs typeface="Lucida Sans Unicode"/>
              </a:rPr>
              <a:t> </a:t>
            </a:r>
            <a:r>
              <a:rPr sz="1050" spc="-20" dirty="0" err="1" smtClean="0">
                <a:solidFill>
                  <a:srgbClr val="171717"/>
                </a:solidFill>
                <a:latin typeface="Lucida Sans Unicode"/>
                <a:cs typeface="Lucida Sans Unicode"/>
              </a:rPr>
              <a:t>yol</a:t>
            </a:r>
            <a:r>
              <a:rPr lang="tr-TR" sz="1050" spc="-20" dirty="0" smtClean="0">
                <a:solidFill>
                  <a:srgbClr val="171717"/>
                </a:solidFill>
                <a:latin typeface="Lucida Sans Unicode"/>
                <a:cs typeface="Lucida Sans Unicode"/>
              </a:rPr>
              <a:t>,</a:t>
            </a:r>
            <a:r>
              <a:rPr sz="1050" spc="-20" dirty="0" smtClean="0">
                <a:solidFill>
                  <a:srgbClr val="171717"/>
                </a:solidFill>
                <a:latin typeface="Lucida Sans Unicode"/>
                <a:cs typeface="Lucida Sans Unicode"/>
              </a:rPr>
              <a:t> </a:t>
            </a:r>
            <a:r>
              <a:rPr sz="1050" spc="-15" dirty="0" err="1">
                <a:solidFill>
                  <a:srgbClr val="171717"/>
                </a:solidFill>
                <a:latin typeface="Lucida Sans Unicode"/>
                <a:cs typeface="Lucida Sans Unicode"/>
              </a:rPr>
              <a:t>bütçesine</a:t>
            </a:r>
            <a:r>
              <a:rPr sz="1050" spc="-15" dirty="0">
                <a:solidFill>
                  <a:srgbClr val="171717"/>
                </a:solidFill>
                <a:latin typeface="Lucida Sans Unicode"/>
                <a:cs typeface="Lucida Sans Unicode"/>
              </a:rPr>
              <a:t> </a:t>
            </a:r>
            <a:r>
              <a:rPr sz="1050" spc="-20" dirty="0" err="1">
                <a:solidFill>
                  <a:srgbClr val="171717"/>
                </a:solidFill>
                <a:latin typeface="Lucida Sans Unicode"/>
                <a:cs typeface="Lucida Sans Unicode"/>
              </a:rPr>
              <a:t>ekonomisine</a:t>
            </a:r>
            <a:r>
              <a:rPr sz="1050" spc="-20" dirty="0">
                <a:solidFill>
                  <a:srgbClr val="171717"/>
                </a:solidFill>
                <a:latin typeface="Lucida Sans Unicode"/>
                <a:cs typeface="Lucida Sans Unicode"/>
              </a:rPr>
              <a:t> </a:t>
            </a:r>
            <a:r>
              <a:rPr sz="1050" spc="-5" dirty="0" err="1">
                <a:solidFill>
                  <a:srgbClr val="171717"/>
                </a:solidFill>
                <a:latin typeface="Lucida Sans Unicode"/>
                <a:cs typeface="Lucida Sans Unicode"/>
              </a:rPr>
              <a:t>ve</a:t>
            </a:r>
            <a:r>
              <a:rPr sz="1050" spc="-5" dirty="0">
                <a:solidFill>
                  <a:srgbClr val="171717"/>
                </a:solidFill>
                <a:latin typeface="Lucida Sans Unicode"/>
                <a:cs typeface="Lucida Sans Unicode"/>
              </a:rPr>
              <a:t> </a:t>
            </a:r>
            <a:r>
              <a:rPr sz="1050" spc="-20" dirty="0" err="1">
                <a:solidFill>
                  <a:srgbClr val="171717"/>
                </a:solidFill>
                <a:latin typeface="Lucida Sans Unicode"/>
                <a:cs typeface="Lucida Sans Unicode"/>
              </a:rPr>
              <a:t>ihtiyaçlarına</a:t>
            </a:r>
            <a:r>
              <a:rPr sz="1050" spc="-20" dirty="0">
                <a:solidFill>
                  <a:srgbClr val="171717"/>
                </a:solidFill>
                <a:latin typeface="Lucida Sans Unicode"/>
                <a:cs typeface="Lucida Sans Unicode"/>
              </a:rPr>
              <a:t> </a:t>
            </a:r>
            <a:r>
              <a:rPr sz="1050" spc="-20" dirty="0" err="1">
                <a:solidFill>
                  <a:srgbClr val="171717"/>
                </a:solidFill>
                <a:latin typeface="Lucida Sans Unicode"/>
                <a:cs typeface="Lucida Sans Unicode"/>
              </a:rPr>
              <a:t>göre</a:t>
            </a:r>
            <a:r>
              <a:rPr sz="1050" spc="-20" dirty="0">
                <a:solidFill>
                  <a:srgbClr val="171717"/>
                </a:solidFill>
                <a:latin typeface="Lucida Sans Unicode"/>
                <a:cs typeface="Lucida Sans Unicode"/>
              </a:rPr>
              <a:t> </a:t>
            </a:r>
            <a:r>
              <a:rPr sz="1050" spc="-45" dirty="0" err="1">
                <a:solidFill>
                  <a:srgbClr val="171717"/>
                </a:solidFill>
                <a:latin typeface="Lucida Sans Unicode"/>
                <a:cs typeface="Lucida Sans Unicode"/>
              </a:rPr>
              <a:t>gittiği</a:t>
            </a:r>
            <a:r>
              <a:rPr sz="1050" spc="-45" dirty="0">
                <a:solidFill>
                  <a:srgbClr val="171717"/>
                </a:solidFill>
                <a:latin typeface="Lucida Sans Unicode"/>
                <a:cs typeface="Lucida Sans Unicode"/>
              </a:rPr>
              <a:t> </a:t>
            </a:r>
            <a:r>
              <a:rPr sz="1050" spc="-5" dirty="0" err="1">
                <a:solidFill>
                  <a:srgbClr val="171717"/>
                </a:solidFill>
                <a:latin typeface="Lucida Sans Unicode"/>
                <a:cs typeface="Lucida Sans Unicode"/>
              </a:rPr>
              <a:t>ve</a:t>
            </a:r>
            <a:r>
              <a:rPr sz="1050" spc="-5" dirty="0">
                <a:solidFill>
                  <a:srgbClr val="171717"/>
                </a:solidFill>
                <a:latin typeface="Lucida Sans Unicode"/>
                <a:cs typeface="Lucida Sans Unicode"/>
              </a:rPr>
              <a:t> </a:t>
            </a:r>
            <a:r>
              <a:rPr sz="1050" spc="-45" dirty="0" err="1">
                <a:solidFill>
                  <a:srgbClr val="171717"/>
                </a:solidFill>
                <a:latin typeface="Lucida Sans Unicode"/>
                <a:cs typeface="Lucida Sans Unicode"/>
              </a:rPr>
              <a:t>izlediği</a:t>
            </a:r>
            <a:r>
              <a:rPr sz="1050" spc="-45" dirty="0">
                <a:solidFill>
                  <a:srgbClr val="171717"/>
                </a:solidFill>
                <a:latin typeface="Lucida Sans Unicode"/>
                <a:cs typeface="Lucida Sans Unicode"/>
              </a:rPr>
              <a:t> </a:t>
            </a:r>
            <a:r>
              <a:rPr sz="1050" spc="-40" dirty="0">
                <a:solidFill>
                  <a:srgbClr val="171717"/>
                </a:solidFill>
                <a:latin typeface="Lucida Sans Unicode"/>
                <a:cs typeface="Lucida Sans Unicode"/>
              </a:rPr>
              <a:t> </a:t>
            </a:r>
            <a:r>
              <a:rPr sz="1050" spc="-15" dirty="0" err="1" smtClean="0">
                <a:solidFill>
                  <a:srgbClr val="171717"/>
                </a:solidFill>
                <a:latin typeface="Lucida Sans Unicode"/>
                <a:cs typeface="Lucida Sans Unicode"/>
              </a:rPr>
              <a:t>yoldur</a:t>
            </a:r>
            <a:r>
              <a:rPr lang="tr-TR" sz="1050" spc="-15" dirty="0" smtClean="0">
                <a:solidFill>
                  <a:srgbClr val="171717"/>
                </a:solidFill>
                <a:latin typeface="Lucida Sans Unicode"/>
                <a:cs typeface="Lucida Sans Unicode"/>
              </a:rPr>
              <a:t>.</a:t>
            </a:r>
            <a:r>
              <a:rPr sz="1050" spc="-10" dirty="0" smtClean="0">
                <a:solidFill>
                  <a:srgbClr val="171717"/>
                </a:solidFill>
                <a:latin typeface="Lucida Sans Unicode"/>
                <a:cs typeface="Lucida Sans Unicode"/>
              </a:rPr>
              <a:t> </a:t>
            </a:r>
            <a:r>
              <a:rPr sz="1050" spc="-15" dirty="0" err="1">
                <a:solidFill>
                  <a:srgbClr val="171717"/>
                </a:solidFill>
                <a:latin typeface="Lucida Sans Unicode"/>
                <a:cs typeface="Lucida Sans Unicode"/>
              </a:rPr>
              <a:t>insan</a:t>
            </a:r>
            <a:r>
              <a:rPr sz="1050" spc="-10" dirty="0">
                <a:solidFill>
                  <a:srgbClr val="171717"/>
                </a:solidFill>
                <a:latin typeface="Lucida Sans Unicode"/>
                <a:cs typeface="Lucida Sans Unicode"/>
              </a:rPr>
              <a:t> </a:t>
            </a:r>
            <a:r>
              <a:rPr sz="1050" spc="-10" dirty="0" err="1">
                <a:solidFill>
                  <a:srgbClr val="171717"/>
                </a:solidFill>
                <a:latin typeface="Lucida Sans Unicode"/>
                <a:cs typeface="Lucida Sans Unicode"/>
              </a:rPr>
              <a:t>bu</a:t>
            </a:r>
            <a:r>
              <a:rPr sz="1050" spc="-5" dirty="0">
                <a:solidFill>
                  <a:srgbClr val="171717"/>
                </a:solidFill>
                <a:latin typeface="Lucida Sans Unicode"/>
                <a:cs typeface="Lucida Sans Unicode"/>
              </a:rPr>
              <a:t> </a:t>
            </a:r>
            <a:r>
              <a:rPr sz="1050" spc="-15" dirty="0" err="1">
                <a:solidFill>
                  <a:srgbClr val="171717"/>
                </a:solidFill>
                <a:latin typeface="Lucida Sans Unicode"/>
                <a:cs typeface="Lucida Sans Unicode"/>
              </a:rPr>
              <a:t>yolda</a:t>
            </a:r>
            <a:r>
              <a:rPr sz="1050" spc="-10" dirty="0">
                <a:solidFill>
                  <a:srgbClr val="171717"/>
                </a:solidFill>
                <a:latin typeface="Lucida Sans Unicode"/>
                <a:cs typeface="Lucida Sans Unicode"/>
              </a:rPr>
              <a:t> </a:t>
            </a:r>
            <a:r>
              <a:rPr sz="1050" spc="-30" dirty="0" err="1">
                <a:solidFill>
                  <a:srgbClr val="171717"/>
                </a:solidFill>
                <a:latin typeface="Lucida Sans Unicode"/>
                <a:cs typeface="Lucida Sans Unicode"/>
              </a:rPr>
              <a:t>aşırılığa</a:t>
            </a:r>
            <a:r>
              <a:rPr sz="1050" spc="-25" dirty="0">
                <a:solidFill>
                  <a:srgbClr val="171717"/>
                </a:solidFill>
                <a:latin typeface="Lucida Sans Unicode"/>
                <a:cs typeface="Lucida Sans Unicode"/>
              </a:rPr>
              <a:t> </a:t>
            </a:r>
            <a:r>
              <a:rPr sz="1050" spc="-15" dirty="0" err="1">
                <a:solidFill>
                  <a:srgbClr val="171717"/>
                </a:solidFill>
                <a:latin typeface="Lucida Sans Unicode"/>
                <a:cs typeface="Lucida Sans Unicode"/>
              </a:rPr>
              <a:t>kaçmadan</a:t>
            </a:r>
            <a:r>
              <a:rPr sz="1050" spc="-10" dirty="0">
                <a:solidFill>
                  <a:srgbClr val="171717"/>
                </a:solidFill>
                <a:latin typeface="Lucida Sans Unicode"/>
                <a:cs typeface="Lucida Sans Unicode"/>
              </a:rPr>
              <a:t> </a:t>
            </a:r>
            <a:r>
              <a:rPr sz="1050" spc="-30" dirty="0" err="1">
                <a:solidFill>
                  <a:srgbClr val="171717"/>
                </a:solidFill>
                <a:latin typeface="Lucida Sans Unicode"/>
                <a:cs typeface="Lucida Sans Unicode"/>
              </a:rPr>
              <a:t>gitmesi</a:t>
            </a:r>
            <a:r>
              <a:rPr sz="1050" spc="-25" dirty="0">
                <a:solidFill>
                  <a:srgbClr val="171717"/>
                </a:solidFill>
                <a:latin typeface="Lucida Sans Unicode"/>
                <a:cs typeface="Lucida Sans Unicode"/>
              </a:rPr>
              <a:t> </a:t>
            </a:r>
            <a:r>
              <a:rPr sz="1050" spc="-30" dirty="0" err="1">
                <a:solidFill>
                  <a:srgbClr val="171717"/>
                </a:solidFill>
                <a:latin typeface="Lucida Sans Unicode"/>
                <a:cs typeface="Lucida Sans Unicode"/>
              </a:rPr>
              <a:t>gerekir</a:t>
            </a:r>
            <a:r>
              <a:rPr sz="1050" spc="-30" dirty="0">
                <a:solidFill>
                  <a:srgbClr val="171717"/>
                </a:solidFill>
                <a:latin typeface="Lucida Sans Unicode"/>
                <a:cs typeface="Lucida Sans Unicode"/>
              </a:rPr>
              <a:t>.</a:t>
            </a:r>
            <a:r>
              <a:rPr sz="1050" spc="-25" dirty="0">
                <a:solidFill>
                  <a:srgbClr val="171717"/>
                </a:solidFill>
                <a:latin typeface="Lucida Sans Unicode"/>
                <a:cs typeface="Lucida Sans Unicode"/>
              </a:rPr>
              <a:t> </a:t>
            </a:r>
            <a:r>
              <a:rPr sz="1050" spc="10" dirty="0" err="1">
                <a:solidFill>
                  <a:srgbClr val="171717"/>
                </a:solidFill>
                <a:latin typeface="Lucida Sans Unicode"/>
                <a:cs typeface="Lucida Sans Unicode"/>
              </a:rPr>
              <a:t>Bunun</a:t>
            </a:r>
            <a:r>
              <a:rPr sz="1050" spc="15" dirty="0">
                <a:solidFill>
                  <a:srgbClr val="171717"/>
                </a:solidFill>
                <a:latin typeface="Lucida Sans Unicode"/>
                <a:cs typeface="Lucida Sans Unicode"/>
              </a:rPr>
              <a:t> </a:t>
            </a:r>
            <a:r>
              <a:rPr sz="1050" spc="-30" dirty="0" err="1">
                <a:solidFill>
                  <a:srgbClr val="171717"/>
                </a:solidFill>
                <a:latin typeface="Lucida Sans Unicode"/>
                <a:cs typeface="Lucida Sans Unicode"/>
              </a:rPr>
              <a:t>için</a:t>
            </a:r>
            <a:r>
              <a:rPr sz="1050" spc="-25" dirty="0">
                <a:solidFill>
                  <a:srgbClr val="171717"/>
                </a:solidFill>
                <a:latin typeface="Lucida Sans Unicode"/>
                <a:cs typeface="Lucida Sans Unicode"/>
              </a:rPr>
              <a:t> </a:t>
            </a:r>
            <a:r>
              <a:rPr sz="1050" spc="-15" dirty="0" err="1">
                <a:solidFill>
                  <a:srgbClr val="171717"/>
                </a:solidFill>
                <a:latin typeface="Lucida Sans Unicode"/>
                <a:cs typeface="Lucida Sans Unicode"/>
              </a:rPr>
              <a:t>insan</a:t>
            </a:r>
            <a:r>
              <a:rPr sz="1050" spc="-10" dirty="0">
                <a:solidFill>
                  <a:srgbClr val="171717"/>
                </a:solidFill>
                <a:latin typeface="Lucida Sans Unicode"/>
                <a:cs typeface="Lucida Sans Unicode"/>
              </a:rPr>
              <a:t> </a:t>
            </a:r>
            <a:r>
              <a:rPr sz="1050" spc="-10" dirty="0" err="1">
                <a:solidFill>
                  <a:srgbClr val="171717"/>
                </a:solidFill>
                <a:latin typeface="Lucida Sans Unicode"/>
                <a:cs typeface="Lucida Sans Unicode"/>
              </a:rPr>
              <a:t>önce</a:t>
            </a:r>
            <a:r>
              <a:rPr sz="1050" spc="-5" dirty="0">
                <a:solidFill>
                  <a:srgbClr val="171717"/>
                </a:solidFill>
                <a:latin typeface="Lucida Sans Unicode"/>
                <a:cs typeface="Lucida Sans Unicode"/>
              </a:rPr>
              <a:t> </a:t>
            </a:r>
            <a:r>
              <a:rPr sz="1050" spc="-25" dirty="0" err="1">
                <a:solidFill>
                  <a:srgbClr val="171717"/>
                </a:solidFill>
                <a:latin typeface="Lucida Sans Unicode"/>
                <a:cs typeface="Lucida Sans Unicode"/>
              </a:rPr>
              <a:t>kendini</a:t>
            </a:r>
            <a:r>
              <a:rPr sz="1050" spc="-25" dirty="0">
                <a:solidFill>
                  <a:srgbClr val="171717"/>
                </a:solidFill>
                <a:latin typeface="Lucida Sans Unicode"/>
                <a:cs typeface="Lucida Sans Unicode"/>
              </a:rPr>
              <a:t> </a:t>
            </a:r>
            <a:r>
              <a:rPr sz="1050" spc="-20" dirty="0">
                <a:solidFill>
                  <a:srgbClr val="171717"/>
                </a:solidFill>
                <a:latin typeface="Lucida Sans Unicode"/>
                <a:cs typeface="Lucida Sans Unicode"/>
              </a:rPr>
              <a:t> </a:t>
            </a:r>
            <a:r>
              <a:rPr sz="1050" spc="-20" dirty="0" err="1">
                <a:solidFill>
                  <a:srgbClr val="171717"/>
                </a:solidFill>
                <a:latin typeface="Lucida Sans Unicode"/>
                <a:cs typeface="Lucida Sans Unicode"/>
              </a:rPr>
              <a:t>tanımalıdır</a:t>
            </a:r>
            <a:r>
              <a:rPr sz="1050" spc="-20" dirty="0">
                <a:solidFill>
                  <a:srgbClr val="171717"/>
                </a:solidFill>
                <a:latin typeface="Lucida Sans Unicode"/>
                <a:cs typeface="Lucida Sans Unicode"/>
              </a:rPr>
              <a:t>.</a:t>
            </a:r>
            <a:endParaRPr sz="1050" dirty="0">
              <a:latin typeface="Lucida Sans Unicode"/>
              <a:cs typeface="Lucida Sans Unicode"/>
            </a:endParaRPr>
          </a:p>
          <a:p>
            <a:pPr>
              <a:lnSpc>
                <a:spcPct val="100000"/>
              </a:lnSpc>
              <a:spcBef>
                <a:spcPts val="30"/>
              </a:spcBef>
            </a:pPr>
            <a:endParaRPr sz="1600" dirty="0">
              <a:latin typeface="Lucida Sans Unicode"/>
              <a:cs typeface="Lucida Sans Unicode"/>
            </a:endParaRPr>
          </a:p>
          <a:p>
            <a:pPr marL="12700">
              <a:lnSpc>
                <a:spcPct val="100000"/>
              </a:lnSpc>
            </a:pPr>
            <a:r>
              <a:rPr sz="1050" b="1" spc="35" dirty="0" err="1">
                <a:solidFill>
                  <a:srgbClr val="171717"/>
                </a:solidFill>
                <a:latin typeface="Trebuchet MS"/>
                <a:cs typeface="Trebuchet MS"/>
              </a:rPr>
              <a:t>Taner</a:t>
            </a:r>
            <a:r>
              <a:rPr sz="1050" b="1" spc="-45" dirty="0">
                <a:solidFill>
                  <a:srgbClr val="171717"/>
                </a:solidFill>
                <a:latin typeface="Trebuchet MS"/>
                <a:cs typeface="Trebuchet MS"/>
              </a:rPr>
              <a:t> </a:t>
            </a:r>
            <a:r>
              <a:rPr sz="1050" spc="-50" dirty="0">
                <a:solidFill>
                  <a:srgbClr val="171717"/>
                </a:solidFill>
                <a:latin typeface="Lucida Sans Unicode"/>
                <a:cs typeface="Lucida Sans Unicode"/>
              </a:rPr>
              <a:t>:</a:t>
            </a:r>
            <a:r>
              <a:rPr sz="1050" spc="-60" dirty="0">
                <a:solidFill>
                  <a:srgbClr val="171717"/>
                </a:solidFill>
                <a:latin typeface="Lucida Sans Unicode"/>
                <a:cs typeface="Lucida Sans Unicode"/>
              </a:rPr>
              <a:t> </a:t>
            </a:r>
            <a:r>
              <a:rPr sz="1050" spc="-35" dirty="0" err="1">
                <a:solidFill>
                  <a:srgbClr val="171717"/>
                </a:solidFill>
                <a:latin typeface="Lucida Sans Unicode"/>
                <a:cs typeface="Lucida Sans Unicode"/>
              </a:rPr>
              <a:t>Sizin</a:t>
            </a:r>
            <a:r>
              <a:rPr sz="1050" spc="-55" dirty="0">
                <a:solidFill>
                  <a:srgbClr val="171717"/>
                </a:solidFill>
                <a:latin typeface="Lucida Sans Unicode"/>
                <a:cs typeface="Lucida Sans Unicode"/>
              </a:rPr>
              <a:t> </a:t>
            </a:r>
            <a:r>
              <a:rPr sz="1050" spc="-30" dirty="0" err="1">
                <a:solidFill>
                  <a:srgbClr val="171717"/>
                </a:solidFill>
                <a:latin typeface="Lucida Sans Unicode"/>
                <a:cs typeface="Lucida Sans Unicode"/>
              </a:rPr>
              <a:t>için</a:t>
            </a:r>
            <a:r>
              <a:rPr sz="1050" spc="-60" dirty="0">
                <a:solidFill>
                  <a:srgbClr val="171717"/>
                </a:solidFill>
                <a:latin typeface="Lucida Sans Unicode"/>
                <a:cs typeface="Lucida Sans Unicode"/>
              </a:rPr>
              <a:t> </a:t>
            </a:r>
            <a:r>
              <a:rPr sz="1050" spc="-20" dirty="0" err="1">
                <a:solidFill>
                  <a:srgbClr val="171717"/>
                </a:solidFill>
                <a:latin typeface="Lucida Sans Unicode"/>
                <a:cs typeface="Lucida Sans Unicode"/>
              </a:rPr>
              <a:t>altın</a:t>
            </a:r>
            <a:r>
              <a:rPr sz="1050" spc="-60" dirty="0">
                <a:solidFill>
                  <a:srgbClr val="171717"/>
                </a:solidFill>
                <a:latin typeface="Lucida Sans Unicode"/>
                <a:cs typeface="Lucida Sans Unicode"/>
              </a:rPr>
              <a:t> </a:t>
            </a:r>
            <a:r>
              <a:rPr sz="1050" spc="-5" dirty="0" err="1">
                <a:solidFill>
                  <a:srgbClr val="171717"/>
                </a:solidFill>
                <a:latin typeface="Lucida Sans Unicode"/>
                <a:cs typeface="Lucida Sans Unicode"/>
              </a:rPr>
              <a:t>orta</a:t>
            </a:r>
            <a:r>
              <a:rPr sz="1050" spc="-55" dirty="0">
                <a:solidFill>
                  <a:srgbClr val="171717"/>
                </a:solidFill>
                <a:latin typeface="Lucida Sans Unicode"/>
                <a:cs typeface="Lucida Sans Unicode"/>
              </a:rPr>
              <a:t> </a:t>
            </a:r>
            <a:r>
              <a:rPr sz="1050" spc="-25" dirty="0" err="1">
                <a:solidFill>
                  <a:srgbClr val="171717"/>
                </a:solidFill>
                <a:latin typeface="Lucida Sans Unicode"/>
                <a:cs typeface="Lucida Sans Unicode"/>
              </a:rPr>
              <a:t>nedir</a:t>
            </a:r>
            <a:r>
              <a:rPr sz="1050" spc="-25" dirty="0">
                <a:solidFill>
                  <a:srgbClr val="171717"/>
                </a:solidFill>
                <a:latin typeface="Lucida Sans Unicode"/>
                <a:cs typeface="Lucida Sans Unicode"/>
              </a:rPr>
              <a:t>,</a:t>
            </a:r>
            <a:r>
              <a:rPr sz="1050" spc="-60" dirty="0">
                <a:solidFill>
                  <a:srgbClr val="171717"/>
                </a:solidFill>
                <a:latin typeface="Lucida Sans Unicode"/>
                <a:cs typeface="Lucida Sans Unicode"/>
              </a:rPr>
              <a:t> </a:t>
            </a:r>
            <a:r>
              <a:rPr sz="1050" spc="-25" dirty="0" err="1">
                <a:solidFill>
                  <a:srgbClr val="171717"/>
                </a:solidFill>
                <a:latin typeface="Lucida Sans Unicode"/>
                <a:cs typeface="Lucida Sans Unicode"/>
              </a:rPr>
              <a:t>nasıl</a:t>
            </a:r>
            <a:r>
              <a:rPr sz="1050" spc="-55" dirty="0">
                <a:solidFill>
                  <a:srgbClr val="171717"/>
                </a:solidFill>
                <a:latin typeface="Lucida Sans Unicode"/>
                <a:cs typeface="Lucida Sans Unicode"/>
              </a:rPr>
              <a:t> </a:t>
            </a:r>
            <a:r>
              <a:rPr sz="1050" spc="-20" dirty="0" err="1">
                <a:solidFill>
                  <a:srgbClr val="171717"/>
                </a:solidFill>
                <a:latin typeface="Lucida Sans Unicode"/>
                <a:cs typeface="Lucida Sans Unicode"/>
              </a:rPr>
              <a:t>olmalıdır</a:t>
            </a:r>
            <a:r>
              <a:rPr sz="1050" spc="-20" dirty="0">
                <a:solidFill>
                  <a:srgbClr val="171717"/>
                </a:solidFill>
                <a:latin typeface="Lucida Sans Unicode"/>
                <a:cs typeface="Lucida Sans Unicode"/>
              </a:rPr>
              <a:t>?</a:t>
            </a:r>
            <a:endParaRPr sz="1050" dirty="0">
              <a:latin typeface="Lucida Sans Unicode"/>
              <a:cs typeface="Lucida Sans Unicode"/>
            </a:endParaRPr>
          </a:p>
          <a:p>
            <a:pPr>
              <a:lnSpc>
                <a:spcPct val="100000"/>
              </a:lnSpc>
              <a:spcBef>
                <a:spcPts val="30"/>
              </a:spcBef>
            </a:pPr>
            <a:endParaRPr sz="1200" dirty="0">
              <a:latin typeface="Lucida Sans Unicode"/>
              <a:cs typeface="Lucida Sans Unicode"/>
            </a:endParaRPr>
          </a:p>
          <a:p>
            <a:pPr marL="12700" marR="8890" algn="just">
              <a:lnSpc>
                <a:spcPct val="148700"/>
              </a:lnSpc>
            </a:pPr>
            <a:r>
              <a:rPr sz="1050" b="1" spc="60" dirty="0" err="1">
                <a:solidFill>
                  <a:srgbClr val="171717"/>
                </a:solidFill>
                <a:latin typeface="Trebuchet MS"/>
                <a:cs typeface="Trebuchet MS"/>
              </a:rPr>
              <a:t>Özkan</a:t>
            </a:r>
            <a:r>
              <a:rPr sz="1050" b="1" spc="60" dirty="0">
                <a:solidFill>
                  <a:srgbClr val="171717"/>
                </a:solidFill>
                <a:latin typeface="Trebuchet MS"/>
                <a:cs typeface="Trebuchet MS"/>
              </a:rPr>
              <a:t> </a:t>
            </a:r>
            <a:r>
              <a:rPr sz="1050" b="1" spc="55" dirty="0" err="1">
                <a:solidFill>
                  <a:srgbClr val="171717"/>
                </a:solidFill>
                <a:latin typeface="Trebuchet MS"/>
                <a:cs typeface="Trebuchet MS"/>
              </a:rPr>
              <a:t>Hoca</a:t>
            </a:r>
            <a:r>
              <a:rPr sz="1050" b="1" spc="55" dirty="0">
                <a:solidFill>
                  <a:srgbClr val="171717"/>
                </a:solidFill>
                <a:latin typeface="Trebuchet MS"/>
                <a:cs typeface="Trebuchet MS"/>
              </a:rPr>
              <a:t> </a:t>
            </a:r>
            <a:r>
              <a:rPr sz="1050" spc="-50" dirty="0">
                <a:solidFill>
                  <a:srgbClr val="171717"/>
                </a:solidFill>
                <a:latin typeface="Lucida Sans Unicode"/>
                <a:cs typeface="Lucida Sans Unicode"/>
              </a:rPr>
              <a:t>: </a:t>
            </a:r>
            <a:r>
              <a:rPr sz="1050" spc="10" dirty="0" err="1">
                <a:solidFill>
                  <a:srgbClr val="171717"/>
                </a:solidFill>
                <a:latin typeface="Lucida Sans Unicode"/>
                <a:cs typeface="Lucida Sans Unicode"/>
              </a:rPr>
              <a:t>Benim</a:t>
            </a:r>
            <a:r>
              <a:rPr sz="1050" spc="10" dirty="0">
                <a:solidFill>
                  <a:srgbClr val="171717"/>
                </a:solidFill>
                <a:latin typeface="Lucida Sans Unicode"/>
                <a:cs typeface="Lucida Sans Unicode"/>
              </a:rPr>
              <a:t> </a:t>
            </a:r>
            <a:r>
              <a:rPr sz="1050" spc="-30" dirty="0" err="1">
                <a:solidFill>
                  <a:srgbClr val="171717"/>
                </a:solidFill>
                <a:latin typeface="Lucida Sans Unicode"/>
                <a:cs typeface="Lucida Sans Unicode"/>
              </a:rPr>
              <a:t>için</a:t>
            </a:r>
            <a:r>
              <a:rPr sz="1050" spc="-30" dirty="0">
                <a:solidFill>
                  <a:srgbClr val="171717"/>
                </a:solidFill>
                <a:latin typeface="Lucida Sans Unicode"/>
                <a:cs typeface="Lucida Sans Unicode"/>
              </a:rPr>
              <a:t> </a:t>
            </a:r>
            <a:r>
              <a:rPr sz="1050" spc="-5" dirty="0" err="1">
                <a:solidFill>
                  <a:srgbClr val="171717"/>
                </a:solidFill>
                <a:latin typeface="Lucida Sans Unicode"/>
                <a:cs typeface="Lucida Sans Unicode"/>
              </a:rPr>
              <a:t>orta</a:t>
            </a:r>
            <a:r>
              <a:rPr sz="1050" spc="-5" dirty="0">
                <a:solidFill>
                  <a:srgbClr val="171717"/>
                </a:solidFill>
                <a:latin typeface="Lucida Sans Unicode"/>
                <a:cs typeface="Lucida Sans Unicode"/>
              </a:rPr>
              <a:t> </a:t>
            </a:r>
            <a:r>
              <a:rPr sz="1050" spc="-20" dirty="0" err="1">
                <a:solidFill>
                  <a:srgbClr val="171717"/>
                </a:solidFill>
                <a:latin typeface="Lucida Sans Unicode"/>
                <a:cs typeface="Lucida Sans Unicode"/>
              </a:rPr>
              <a:t>yol</a:t>
            </a:r>
            <a:r>
              <a:rPr sz="1050" spc="-20" dirty="0">
                <a:solidFill>
                  <a:srgbClr val="171717"/>
                </a:solidFill>
                <a:latin typeface="Lucida Sans Unicode"/>
                <a:cs typeface="Lucida Sans Unicode"/>
              </a:rPr>
              <a:t> </a:t>
            </a:r>
            <a:r>
              <a:rPr sz="1050" spc="-15" dirty="0" err="1">
                <a:solidFill>
                  <a:srgbClr val="171717"/>
                </a:solidFill>
                <a:latin typeface="Lucida Sans Unicode"/>
                <a:cs typeface="Lucida Sans Unicode"/>
              </a:rPr>
              <a:t>yani</a:t>
            </a:r>
            <a:r>
              <a:rPr sz="1050" spc="-15" dirty="0">
                <a:solidFill>
                  <a:srgbClr val="171717"/>
                </a:solidFill>
                <a:latin typeface="Lucida Sans Unicode"/>
                <a:cs typeface="Lucida Sans Unicode"/>
              </a:rPr>
              <a:t> </a:t>
            </a:r>
            <a:r>
              <a:rPr sz="1050" spc="-20" dirty="0" err="1">
                <a:solidFill>
                  <a:srgbClr val="171717"/>
                </a:solidFill>
                <a:latin typeface="Lucida Sans Unicode"/>
                <a:cs typeface="Lucida Sans Unicode"/>
              </a:rPr>
              <a:t>altın</a:t>
            </a:r>
            <a:r>
              <a:rPr sz="1050" spc="-20" dirty="0">
                <a:solidFill>
                  <a:srgbClr val="171717"/>
                </a:solidFill>
                <a:latin typeface="Lucida Sans Unicode"/>
                <a:cs typeface="Lucida Sans Unicode"/>
              </a:rPr>
              <a:t> </a:t>
            </a:r>
            <a:r>
              <a:rPr sz="1050" spc="-20" dirty="0" err="1">
                <a:solidFill>
                  <a:srgbClr val="171717"/>
                </a:solidFill>
                <a:latin typeface="Lucida Sans Unicode"/>
                <a:cs typeface="Lucida Sans Unicode"/>
              </a:rPr>
              <a:t>orta</a:t>
            </a:r>
            <a:r>
              <a:rPr sz="1050" spc="-20" dirty="0">
                <a:solidFill>
                  <a:srgbClr val="171717"/>
                </a:solidFill>
                <a:latin typeface="Lucida Sans Unicode"/>
                <a:cs typeface="Lucida Sans Unicode"/>
              </a:rPr>
              <a:t>, </a:t>
            </a:r>
            <a:r>
              <a:rPr sz="1050" spc="-15" dirty="0" err="1">
                <a:solidFill>
                  <a:srgbClr val="171717"/>
                </a:solidFill>
                <a:latin typeface="Lucida Sans Unicode"/>
                <a:cs typeface="Lucida Sans Unicode"/>
              </a:rPr>
              <a:t>insan</a:t>
            </a:r>
            <a:r>
              <a:rPr sz="1050" spc="-15" dirty="0">
                <a:solidFill>
                  <a:srgbClr val="171717"/>
                </a:solidFill>
                <a:latin typeface="Lucida Sans Unicode"/>
                <a:cs typeface="Lucida Sans Unicode"/>
              </a:rPr>
              <a:t> </a:t>
            </a:r>
            <a:r>
              <a:rPr sz="1050" spc="-30" dirty="0" err="1">
                <a:solidFill>
                  <a:srgbClr val="171717"/>
                </a:solidFill>
                <a:latin typeface="Lucida Sans Unicode"/>
                <a:cs typeface="Lucida Sans Unicode"/>
              </a:rPr>
              <a:t>için</a:t>
            </a:r>
            <a:r>
              <a:rPr sz="1050" spc="-30" dirty="0">
                <a:solidFill>
                  <a:srgbClr val="171717"/>
                </a:solidFill>
                <a:latin typeface="Lucida Sans Unicode"/>
                <a:cs typeface="Lucida Sans Unicode"/>
              </a:rPr>
              <a:t> </a:t>
            </a:r>
            <a:r>
              <a:rPr sz="1050" spc="-10" dirty="0" err="1">
                <a:solidFill>
                  <a:srgbClr val="171717"/>
                </a:solidFill>
                <a:latin typeface="Lucida Sans Unicode"/>
                <a:cs typeface="Lucida Sans Unicode"/>
              </a:rPr>
              <a:t>olan</a:t>
            </a:r>
            <a:r>
              <a:rPr sz="1050" spc="-10" dirty="0">
                <a:solidFill>
                  <a:srgbClr val="171717"/>
                </a:solidFill>
                <a:latin typeface="Lucida Sans Unicode"/>
                <a:cs typeface="Lucida Sans Unicode"/>
              </a:rPr>
              <a:t> </a:t>
            </a:r>
            <a:r>
              <a:rPr sz="1050" spc="-5" dirty="0" err="1">
                <a:solidFill>
                  <a:srgbClr val="171717"/>
                </a:solidFill>
                <a:latin typeface="Lucida Sans Unicode"/>
                <a:cs typeface="Lucida Sans Unicode"/>
              </a:rPr>
              <a:t>orta</a:t>
            </a:r>
            <a:r>
              <a:rPr sz="1050" spc="-5" dirty="0">
                <a:solidFill>
                  <a:srgbClr val="171717"/>
                </a:solidFill>
                <a:latin typeface="Lucida Sans Unicode"/>
                <a:cs typeface="Lucida Sans Unicode"/>
              </a:rPr>
              <a:t> </a:t>
            </a:r>
            <a:r>
              <a:rPr sz="1050" spc="-20" dirty="0" err="1">
                <a:solidFill>
                  <a:srgbClr val="171717"/>
                </a:solidFill>
                <a:latin typeface="Lucida Sans Unicode"/>
                <a:cs typeface="Lucida Sans Unicode"/>
              </a:rPr>
              <a:t>yolla</a:t>
            </a:r>
            <a:r>
              <a:rPr sz="1050" spc="-20" dirty="0">
                <a:solidFill>
                  <a:srgbClr val="171717"/>
                </a:solidFill>
                <a:latin typeface="Lucida Sans Unicode"/>
                <a:cs typeface="Lucida Sans Unicode"/>
              </a:rPr>
              <a:t> </a:t>
            </a:r>
            <a:r>
              <a:rPr sz="1050" spc="-20" dirty="0" err="1">
                <a:solidFill>
                  <a:srgbClr val="171717"/>
                </a:solidFill>
                <a:latin typeface="Lucida Sans Unicode"/>
                <a:cs typeface="Lucida Sans Unicode"/>
              </a:rPr>
              <a:t>aynıdır</a:t>
            </a:r>
            <a:r>
              <a:rPr sz="1050" spc="-20" dirty="0">
                <a:solidFill>
                  <a:srgbClr val="171717"/>
                </a:solidFill>
                <a:latin typeface="Lucida Sans Unicode"/>
                <a:cs typeface="Lucida Sans Unicode"/>
              </a:rPr>
              <a:t>. </a:t>
            </a:r>
            <a:r>
              <a:rPr sz="1050" spc="25" dirty="0">
                <a:solidFill>
                  <a:srgbClr val="171717"/>
                </a:solidFill>
                <a:latin typeface="Lucida Sans Unicode"/>
                <a:cs typeface="Lucida Sans Unicode"/>
              </a:rPr>
              <a:t>Ben </a:t>
            </a:r>
            <a:r>
              <a:rPr sz="1050" spc="-5" dirty="0">
                <a:solidFill>
                  <a:srgbClr val="171717"/>
                </a:solidFill>
                <a:latin typeface="Lucida Sans Unicode"/>
                <a:cs typeface="Lucida Sans Unicode"/>
              </a:rPr>
              <a:t>de </a:t>
            </a:r>
            <a:r>
              <a:rPr sz="1050" spc="-25" dirty="0" err="1">
                <a:solidFill>
                  <a:srgbClr val="171717"/>
                </a:solidFill>
                <a:latin typeface="Lucida Sans Unicode"/>
                <a:cs typeface="Lucida Sans Unicode"/>
              </a:rPr>
              <a:t>kendi</a:t>
            </a:r>
            <a:r>
              <a:rPr sz="1050" spc="-25" dirty="0">
                <a:solidFill>
                  <a:srgbClr val="171717"/>
                </a:solidFill>
                <a:latin typeface="Lucida Sans Unicode"/>
                <a:cs typeface="Lucida Sans Unicode"/>
              </a:rPr>
              <a:t> </a:t>
            </a:r>
            <a:r>
              <a:rPr sz="1050" spc="-20" dirty="0">
                <a:solidFill>
                  <a:srgbClr val="171717"/>
                </a:solidFill>
                <a:latin typeface="Lucida Sans Unicode"/>
                <a:cs typeface="Lucida Sans Unicode"/>
              </a:rPr>
              <a:t> </a:t>
            </a:r>
            <a:r>
              <a:rPr sz="1050" spc="-20" dirty="0" err="1">
                <a:solidFill>
                  <a:srgbClr val="171717"/>
                </a:solidFill>
                <a:latin typeface="Lucida Sans Unicode"/>
                <a:cs typeface="Lucida Sans Unicode"/>
              </a:rPr>
              <a:t>ihtiyaçlarıma</a:t>
            </a:r>
            <a:r>
              <a:rPr sz="1050" spc="-20" dirty="0">
                <a:solidFill>
                  <a:srgbClr val="171717"/>
                </a:solidFill>
                <a:latin typeface="Lucida Sans Unicode"/>
                <a:cs typeface="Lucida Sans Unicode"/>
              </a:rPr>
              <a:t> </a:t>
            </a:r>
            <a:r>
              <a:rPr sz="1050" spc="-20" dirty="0" err="1">
                <a:solidFill>
                  <a:srgbClr val="171717"/>
                </a:solidFill>
                <a:latin typeface="Lucida Sans Unicode"/>
                <a:cs typeface="Lucida Sans Unicode"/>
              </a:rPr>
              <a:t>göre</a:t>
            </a:r>
            <a:r>
              <a:rPr sz="1050" spc="-20" dirty="0">
                <a:solidFill>
                  <a:srgbClr val="171717"/>
                </a:solidFill>
                <a:latin typeface="Lucida Sans Unicode"/>
                <a:cs typeface="Lucida Sans Unicode"/>
              </a:rPr>
              <a:t> </a:t>
            </a:r>
            <a:r>
              <a:rPr sz="1050" spc="-15" dirty="0" err="1">
                <a:solidFill>
                  <a:srgbClr val="171717"/>
                </a:solidFill>
                <a:latin typeface="Lucida Sans Unicode"/>
                <a:cs typeface="Lucida Sans Unicode"/>
              </a:rPr>
              <a:t>hayatımı</a:t>
            </a:r>
            <a:r>
              <a:rPr sz="1050" spc="-15" dirty="0">
                <a:solidFill>
                  <a:srgbClr val="171717"/>
                </a:solidFill>
                <a:latin typeface="Lucida Sans Unicode"/>
                <a:cs typeface="Lucida Sans Unicode"/>
              </a:rPr>
              <a:t> </a:t>
            </a:r>
            <a:r>
              <a:rPr sz="1050" spc="-10" dirty="0" err="1">
                <a:solidFill>
                  <a:srgbClr val="171717"/>
                </a:solidFill>
                <a:latin typeface="Lucida Sans Unicode"/>
                <a:cs typeface="Lucida Sans Unicode"/>
              </a:rPr>
              <a:t>sürdürürüm</a:t>
            </a:r>
            <a:r>
              <a:rPr sz="1050" spc="-10" dirty="0">
                <a:solidFill>
                  <a:srgbClr val="171717"/>
                </a:solidFill>
                <a:latin typeface="Lucida Sans Unicode"/>
                <a:cs typeface="Lucida Sans Unicode"/>
              </a:rPr>
              <a:t>. </a:t>
            </a:r>
            <a:r>
              <a:rPr sz="1050" spc="-15" dirty="0" err="1">
                <a:solidFill>
                  <a:srgbClr val="171717"/>
                </a:solidFill>
                <a:latin typeface="Lucida Sans Unicode"/>
                <a:cs typeface="Lucida Sans Unicode"/>
              </a:rPr>
              <a:t>Biraz</a:t>
            </a:r>
            <a:r>
              <a:rPr sz="1050" spc="-15" dirty="0">
                <a:solidFill>
                  <a:srgbClr val="171717"/>
                </a:solidFill>
                <a:latin typeface="Lucida Sans Unicode"/>
                <a:cs typeface="Lucida Sans Unicode"/>
              </a:rPr>
              <a:t> </a:t>
            </a:r>
            <a:r>
              <a:rPr sz="1050" spc="-5" dirty="0">
                <a:solidFill>
                  <a:srgbClr val="171717"/>
                </a:solidFill>
                <a:latin typeface="Lucida Sans Unicode"/>
                <a:cs typeface="Lucida Sans Unicode"/>
              </a:rPr>
              <a:t>da </a:t>
            </a:r>
            <a:r>
              <a:rPr sz="1050" spc="-5" dirty="0" err="1">
                <a:solidFill>
                  <a:srgbClr val="171717"/>
                </a:solidFill>
                <a:latin typeface="Lucida Sans Unicode"/>
                <a:cs typeface="Lucida Sans Unicode"/>
              </a:rPr>
              <a:t>bunun</a:t>
            </a:r>
            <a:r>
              <a:rPr sz="1050" spc="-5" dirty="0">
                <a:solidFill>
                  <a:srgbClr val="171717"/>
                </a:solidFill>
                <a:latin typeface="Lucida Sans Unicode"/>
                <a:cs typeface="Lucida Sans Unicode"/>
              </a:rPr>
              <a:t> </a:t>
            </a:r>
            <a:r>
              <a:rPr sz="1050" spc="-35" dirty="0" err="1">
                <a:solidFill>
                  <a:srgbClr val="171717"/>
                </a:solidFill>
                <a:latin typeface="Lucida Sans Unicode"/>
                <a:cs typeface="Lucida Sans Unicode"/>
              </a:rPr>
              <a:t>yaşadığımız</a:t>
            </a:r>
            <a:r>
              <a:rPr sz="1050" spc="-35" dirty="0">
                <a:solidFill>
                  <a:srgbClr val="171717"/>
                </a:solidFill>
                <a:latin typeface="Lucida Sans Unicode"/>
                <a:cs typeface="Lucida Sans Unicode"/>
              </a:rPr>
              <a:t> </a:t>
            </a:r>
            <a:r>
              <a:rPr sz="1050" spc="-25" dirty="0" err="1">
                <a:solidFill>
                  <a:srgbClr val="171717"/>
                </a:solidFill>
                <a:latin typeface="Lucida Sans Unicode"/>
                <a:cs typeface="Lucida Sans Unicode"/>
              </a:rPr>
              <a:t>bölge</a:t>
            </a:r>
            <a:r>
              <a:rPr sz="1050" spc="-25" dirty="0">
                <a:solidFill>
                  <a:srgbClr val="171717"/>
                </a:solidFill>
                <a:latin typeface="Lucida Sans Unicode"/>
                <a:cs typeface="Lucida Sans Unicode"/>
              </a:rPr>
              <a:t> </a:t>
            </a:r>
            <a:r>
              <a:rPr sz="1050" spc="-25" dirty="0" err="1">
                <a:solidFill>
                  <a:srgbClr val="171717"/>
                </a:solidFill>
                <a:latin typeface="Lucida Sans Unicode"/>
                <a:cs typeface="Lucida Sans Unicode"/>
              </a:rPr>
              <a:t>ile</a:t>
            </a:r>
            <a:r>
              <a:rPr sz="1050" spc="-25" dirty="0">
                <a:solidFill>
                  <a:srgbClr val="171717"/>
                </a:solidFill>
                <a:latin typeface="Lucida Sans Unicode"/>
                <a:cs typeface="Lucida Sans Unicode"/>
              </a:rPr>
              <a:t> </a:t>
            </a:r>
            <a:r>
              <a:rPr sz="1050" spc="-25" dirty="0" err="1">
                <a:solidFill>
                  <a:srgbClr val="171717"/>
                </a:solidFill>
                <a:latin typeface="Lucida Sans Unicode"/>
                <a:cs typeface="Lucida Sans Unicode"/>
              </a:rPr>
              <a:t>alakası</a:t>
            </a:r>
            <a:r>
              <a:rPr sz="1050" spc="-25" dirty="0">
                <a:solidFill>
                  <a:srgbClr val="171717"/>
                </a:solidFill>
                <a:latin typeface="Lucida Sans Unicode"/>
                <a:cs typeface="Lucida Sans Unicode"/>
              </a:rPr>
              <a:t> </a:t>
            </a:r>
            <a:r>
              <a:rPr sz="1050" spc="-20" dirty="0" err="1">
                <a:solidFill>
                  <a:srgbClr val="171717"/>
                </a:solidFill>
                <a:latin typeface="Lucida Sans Unicode"/>
                <a:cs typeface="Lucida Sans Unicode"/>
              </a:rPr>
              <a:t>vardır</a:t>
            </a:r>
            <a:r>
              <a:rPr sz="1050" spc="-20" dirty="0">
                <a:solidFill>
                  <a:srgbClr val="171717"/>
                </a:solidFill>
                <a:latin typeface="Lucida Sans Unicode"/>
                <a:cs typeface="Lucida Sans Unicode"/>
              </a:rPr>
              <a:t>. </a:t>
            </a:r>
            <a:r>
              <a:rPr sz="1050" spc="-25" dirty="0" err="1">
                <a:solidFill>
                  <a:srgbClr val="171717"/>
                </a:solidFill>
                <a:latin typeface="Lucida Sans Unicode"/>
                <a:cs typeface="Lucida Sans Unicode"/>
              </a:rPr>
              <a:t>Yani</a:t>
            </a:r>
            <a:r>
              <a:rPr sz="1050" spc="-25" dirty="0">
                <a:solidFill>
                  <a:srgbClr val="171717"/>
                </a:solidFill>
                <a:latin typeface="Lucida Sans Unicode"/>
                <a:cs typeface="Lucida Sans Unicode"/>
              </a:rPr>
              <a:t> </a:t>
            </a:r>
            <a:r>
              <a:rPr sz="1050" spc="-20" dirty="0">
                <a:solidFill>
                  <a:srgbClr val="171717"/>
                </a:solidFill>
                <a:latin typeface="Lucida Sans Unicode"/>
                <a:cs typeface="Lucida Sans Unicode"/>
              </a:rPr>
              <a:t> </a:t>
            </a:r>
            <a:r>
              <a:rPr sz="1050" spc="-15" dirty="0" err="1">
                <a:solidFill>
                  <a:srgbClr val="171717"/>
                </a:solidFill>
                <a:latin typeface="Lucida Sans Unicode"/>
                <a:cs typeface="Lucida Sans Unicode"/>
              </a:rPr>
              <a:t>ekonominin</a:t>
            </a:r>
            <a:r>
              <a:rPr sz="1050" spc="-65" dirty="0">
                <a:solidFill>
                  <a:srgbClr val="171717"/>
                </a:solidFill>
                <a:latin typeface="Lucida Sans Unicode"/>
                <a:cs typeface="Lucida Sans Unicode"/>
              </a:rPr>
              <a:t> </a:t>
            </a:r>
            <a:r>
              <a:rPr sz="1050" spc="-5" dirty="0" err="1">
                <a:solidFill>
                  <a:srgbClr val="171717"/>
                </a:solidFill>
                <a:latin typeface="Lucida Sans Unicode"/>
                <a:cs typeface="Lucida Sans Unicode"/>
              </a:rPr>
              <a:t>ve</a:t>
            </a:r>
            <a:r>
              <a:rPr sz="1050" spc="-60" dirty="0">
                <a:solidFill>
                  <a:srgbClr val="171717"/>
                </a:solidFill>
                <a:latin typeface="Lucida Sans Unicode"/>
                <a:cs typeface="Lucida Sans Unicode"/>
              </a:rPr>
              <a:t> </a:t>
            </a:r>
            <a:r>
              <a:rPr sz="1050" spc="-25" dirty="0" err="1">
                <a:solidFill>
                  <a:srgbClr val="171717"/>
                </a:solidFill>
                <a:latin typeface="Lucida Sans Unicode"/>
                <a:cs typeface="Lucida Sans Unicode"/>
              </a:rPr>
              <a:t>siyasal</a:t>
            </a:r>
            <a:r>
              <a:rPr sz="1050" spc="-60" dirty="0">
                <a:solidFill>
                  <a:srgbClr val="171717"/>
                </a:solidFill>
                <a:latin typeface="Lucida Sans Unicode"/>
                <a:cs typeface="Lucida Sans Unicode"/>
              </a:rPr>
              <a:t> </a:t>
            </a:r>
            <a:r>
              <a:rPr sz="1050" spc="-40" dirty="0" err="1">
                <a:solidFill>
                  <a:srgbClr val="171717"/>
                </a:solidFill>
                <a:latin typeface="Lucida Sans Unicode"/>
                <a:cs typeface="Lucida Sans Unicode"/>
              </a:rPr>
              <a:t>hayatın</a:t>
            </a:r>
            <a:r>
              <a:rPr sz="1050" spc="-40" dirty="0">
                <a:solidFill>
                  <a:srgbClr val="171717"/>
                </a:solidFill>
                <a:latin typeface="Lucida Sans Unicode"/>
                <a:cs typeface="Lucida Sans Unicode"/>
              </a:rPr>
              <a:t>…</a:t>
            </a:r>
            <a:endParaRPr sz="1050" dirty="0">
              <a:latin typeface="Lucida Sans Unicode"/>
              <a:cs typeface="Lucida Sans Unicode"/>
            </a:endParaRPr>
          </a:p>
          <a:p>
            <a:pPr marL="12700" marR="12065" algn="just">
              <a:lnSpc>
                <a:spcPct val="148700"/>
              </a:lnSpc>
            </a:pPr>
            <a:r>
              <a:rPr sz="1050" spc="-15" dirty="0" err="1" smtClean="0">
                <a:solidFill>
                  <a:srgbClr val="171717"/>
                </a:solidFill>
                <a:latin typeface="Lucida Sans Unicode"/>
                <a:cs typeface="Lucida Sans Unicode"/>
              </a:rPr>
              <a:t>Örneğin</a:t>
            </a:r>
            <a:r>
              <a:rPr lang="tr-TR" sz="1050" spc="-15" dirty="0" smtClean="0">
                <a:solidFill>
                  <a:srgbClr val="171717"/>
                </a:solidFill>
                <a:latin typeface="Lucida Sans Unicode"/>
                <a:cs typeface="Lucida Sans Unicode"/>
              </a:rPr>
              <a:t>,</a:t>
            </a:r>
            <a:r>
              <a:rPr sz="1050" spc="-15" dirty="0" smtClean="0">
                <a:solidFill>
                  <a:srgbClr val="171717"/>
                </a:solidFill>
                <a:latin typeface="Lucida Sans Unicode"/>
                <a:cs typeface="Lucida Sans Unicode"/>
              </a:rPr>
              <a:t> </a:t>
            </a:r>
            <a:r>
              <a:rPr sz="1050" spc="-15" dirty="0" err="1">
                <a:solidFill>
                  <a:srgbClr val="171717"/>
                </a:solidFill>
                <a:latin typeface="Lucida Sans Unicode"/>
                <a:cs typeface="Lucida Sans Unicode"/>
              </a:rPr>
              <a:t>telefon</a:t>
            </a:r>
            <a:r>
              <a:rPr sz="1050" spc="-15" dirty="0">
                <a:solidFill>
                  <a:srgbClr val="171717"/>
                </a:solidFill>
                <a:latin typeface="Lucida Sans Unicode"/>
                <a:cs typeface="Lucida Sans Unicode"/>
              </a:rPr>
              <a:t> </a:t>
            </a:r>
            <a:r>
              <a:rPr sz="1050" spc="-25" dirty="0" err="1">
                <a:solidFill>
                  <a:srgbClr val="171717"/>
                </a:solidFill>
                <a:latin typeface="Lucida Sans Unicode"/>
                <a:cs typeface="Lucida Sans Unicode"/>
              </a:rPr>
              <a:t>ihtiyacım</a:t>
            </a:r>
            <a:r>
              <a:rPr sz="1050" spc="-25" dirty="0">
                <a:solidFill>
                  <a:srgbClr val="171717"/>
                </a:solidFill>
                <a:latin typeface="Lucida Sans Unicode"/>
                <a:cs typeface="Lucida Sans Unicode"/>
              </a:rPr>
              <a:t> </a:t>
            </a:r>
            <a:r>
              <a:rPr sz="1050" spc="-5" dirty="0" err="1">
                <a:solidFill>
                  <a:srgbClr val="171717"/>
                </a:solidFill>
                <a:latin typeface="Lucida Sans Unicode"/>
                <a:cs typeface="Lucida Sans Unicode"/>
              </a:rPr>
              <a:t>var</a:t>
            </a:r>
            <a:r>
              <a:rPr sz="1050" spc="-5" dirty="0">
                <a:solidFill>
                  <a:srgbClr val="171717"/>
                </a:solidFill>
                <a:latin typeface="Lucida Sans Unicode"/>
                <a:cs typeface="Lucida Sans Unicode"/>
              </a:rPr>
              <a:t> </a:t>
            </a:r>
            <a:r>
              <a:rPr sz="1050" spc="-5" dirty="0" err="1">
                <a:solidFill>
                  <a:srgbClr val="171717"/>
                </a:solidFill>
                <a:latin typeface="Lucida Sans Unicode"/>
                <a:cs typeface="Lucida Sans Unicode"/>
              </a:rPr>
              <a:t>ve</a:t>
            </a:r>
            <a:r>
              <a:rPr sz="1050" spc="-5" dirty="0">
                <a:solidFill>
                  <a:srgbClr val="171717"/>
                </a:solidFill>
                <a:latin typeface="Lucida Sans Unicode"/>
                <a:cs typeface="Lucida Sans Unicode"/>
              </a:rPr>
              <a:t> </a:t>
            </a:r>
            <a:r>
              <a:rPr sz="1050" dirty="0">
                <a:solidFill>
                  <a:srgbClr val="171717"/>
                </a:solidFill>
                <a:latin typeface="Lucida Sans Unicode"/>
                <a:cs typeface="Lucida Sans Unicode"/>
              </a:rPr>
              <a:t>her ne </a:t>
            </a:r>
            <a:r>
              <a:rPr sz="1050" spc="-15" dirty="0" err="1">
                <a:solidFill>
                  <a:srgbClr val="171717"/>
                </a:solidFill>
                <a:latin typeface="Lucida Sans Unicode"/>
                <a:cs typeface="Lucida Sans Unicode"/>
              </a:rPr>
              <a:t>kadar</a:t>
            </a:r>
            <a:r>
              <a:rPr sz="1050" spc="-15" dirty="0">
                <a:solidFill>
                  <a:srgbClr val="171717"/>
                </a:solidFill>
                <a:latin typeface="Lucida Sans Unicode"/>
                <a:cs typeface="Lucida Sans Unicode"/>
              </a:rPr>
              <a:t> </a:t>
            </a:r>
            <a:r>
              <a:rPr sz="1050" spc="-15" dirty="0" err="1">
                <a:solidFill>
                  <a:srgbClr val="171717"/>
                </a:solidFill>
                <a:latin typeface="Lucida Sans Unicode"/>
                <a:cs typeface="Lucida Sans Unicode"/>
              </a:rPr>
              <a:t>pahalı</a:t>
            </a:r>
            <a:r>
              <a:rPr sz="1050" spc="-15" dirty="0">
                <a:solidFill>
                  <a:srgbClr val="171717"/>
                </a:solidFill>
                <a:latin typeface="Lucida Sans Unicode"/>
                <a:cs typeface="Lucida Sans Unicode"/>
              </a:rPr>
              <a:t> </a:t>
            </a:r>
            <a:r>
              <a:rPr sz="1050" spc="-20" dirty="0" err="1">
                <a:solidFill>
                  <a:srgbClr val="171717"/>
                </a:solidFill>
                <a:latin typeface="Lucida Sans Unicode"/>
                <a:cs typeface="Lucida Sans Unicode"/>
              </a:rPr>
              <a:t>olsa</a:t>
            </a:r>
            <a:r>
              <a:rPr sz="1050" spc="-20" dirty="0">
                <a:solidFill>
                  <a:srgbClr val="171717"/>
                </a:solidFill>
                <a:latin typeface="Lucida Sans Unicode"/>
                <a:cs typeface="Lucida Sans Unicode"/>
              </a:rPr>
              <a:t> </a:t>
            </a:r>
            <a:r>
              <a:rPr sz="1050" spc="-5" dirty="0">
                <a:solidFill>
                  <a:srgbClr val="171717"/>
                </a:solidFill>
                <a:latin typeface="Lucida Sans Unicode"/>
                <a:cs typeface="Lucida Sans Unicode"/>
              </a:rPr>
              <a:t>da </a:t>
            </a:r>
            <a:r>
              <a:rPr sz="1050" dirty="0" err="1">
                <a:solidFill>
                  <a:srgbClr val="171717"/>
                </a:solidFill>
                <a:latin typeface="Lucida Sans Unicode"/>
                <a:cs typeface="Lucida Sans Unicode"/>
              </a:rPr>
              <a:t>en</a:t>
            </a:r>
            <a:r>
              <a:rPr sz="1050" dirty="0">
                <a:solidFill>
                  <a:srgbClr val="171717"/>
                </a:solidFill>
                <a:latin typeface="Lucida Sans Unicode"/>
                <a:cs typeface="Lucida Sans Unicode"/>
              </a:rPr>
              <a:t> </a:t>
            </a:r>
            <a:r>
              <a:rPr sz="1050" spc="-30" dirty="0" err="1">
                <a:solidFill>
                  <a:srgbClr val="171717"/>
                </a:solidFill>
                <a:latin typeface="Lucida Sans Unicode"/>
                <a:cs typeface="Lucida Sans Unicode"/>
              </a:rPr>
              <a:t>kalitesini</a:t>
            </a:r>
            <a:r>
              <a:rPr sz="1050" spc="-30" dirty="0">
                <a:solidFill>
                  <a:srgbClr val="171717"/>
                </a:solidFill>
                <a:latin typeface="Lucida Sans Unicode"/>
                <a:cs typeface="Lucida Sans Unicode"/>
              </a:rPr>
              <a:t> </a:t>
            </a:r>
            <a:r>
              <a:rPr sz="1050" spc="-20" dirty="0" err="1">
                <a:solidFill>
                  <a:srgbClr val="171717"/>
                </a:solidFill>
                <a:latin typeface="Lucida Sans Unicode"/>
                <a:cs typeface="Lucida Sans Unicode"/>
              </a:rPr>
              <a:t>alır</a:t>
            </a:r>
            <a:r>
              <a:rPr sz="1050" spc="-20" dirty="0">
                <a:solidFill>
                  <a:srgbClr val="171717"/>
                </a:solidFill>
                <a:latin typeface="Lucida Sans Unicode"/>
                <a:cs typeface="Lucida Sans Unicode"/>
              </a:rPr>
              <a:t> </a:t>
            </a:r>
            <a:r>
              <a:rPr sz="1050" spc="-5" dirty="0" err="1">
                <a:solidFill>
                  <a:srgbClr val="171717"/>
                </a:solidFill>
                <a:latin typeface="Lucida Sans Unicode"/>
                <a:cs typeface="Lucida Sans Unicode"/>
              </a:rPr>
              <a:t>ve</a:t>
            </a:r>
            <a:r>
              <a:rPr sz="1050" spc="-5" dirty="0">
                <a:solidFill>
                  <a:srgbClr val="171717"/>
                </a:solidFill>
                <a:latin typeface="Lucida Sans Unicode"/>
                <a:cs typeface="Lucida Sans Unicode"/>
              </a:rPr>
              <a:t> </a:t>
            </a:r>
            <a:r>
              <a:rPr sz="1050" spc="-15" dirty="0" err="1">
                <a:solidFill>
                  <a:srgbClr val="171717"/>
                </a:solidFill>
                <a:latin typeface="Lucida Sans Unicode"/>
                <a:cs typeface="Lucida Sans Unicode"/>
              </a:rPr>
              <a:t>telefonun</a:t>
            </a:r>
            <a:r>
              <a:rPr sz="1050" spc="-15" dirty="0">
                <a:solidFill>
                  <a:srgbClr val="171717"/>
                </a:solidFill>
                <a:latin typeface="Lucida Sans Unicode"/>
                <a:cs typeface="Lucida Sans Unicode"/>
              </a:rPr>
              <a:t> </a:t>
            </a:r>
            <a:r>
              <a:rPr sz="1050" spc="-5" dirty="0" err="1">
                <a:solidFill>
                  <a:srgbClr val="171717"/>
                </a:solidFill>
                <a:latin typeface="Lucida Sans Unicode"/>
                <a:cs typeface="Lucida Sans Unicode"/>
              </a:rPr>
              <a:t>ömrü</a:t>
            </a:r>
            <a:r>
              <a:rPr sz="1050" spc="-5" dirty="0">
                <a:solidFill>
                  <a:srgbClr val="171717"/>
                </a:solidFill>
                <a:latin typeface="Lucida Sans Unicode"/>
                <a:cs typeface="Lucida Sans Unicode"/>
              </a:rPr>
              <a:t> </a:t>
            </a:r>
            <a:r>
              <a:rPr sz="1050" dirty="0">
                <a:solidFill>
                  <a:srgbClr val="171717"/>
                </a:solidFill>
                <a:latin typeface="Lucida Sans Unicode"/>
                <a:cs typeface="Lucida Sans Unicode"/>
              </a:rPr>
              <a:t> </a:t>
            </a:r>
            <a:r>
              <a:rPr sz="1050" spc="-10" dirty="0" err="1">
                <a:solidFill>
                  <a:srgbClr val="171717"/>
                </a:solidFill>
                <a:latin typeface="Lucida Sans Unicode"/>
                <a:cs typeface="Lucida Sans Unicode"/>
              </a:rPr>
              <a:t>bitene</a:t>
            </a:r>
            <a:r>
              <a:rPr sz="1050" spc="-65" dirty="0">
                <a:solidFill>
                  <a:srgbClr val="171717"/>
                </a:solidFill>
                <a:latin typeface="Lucida Sans Unicode"/>
                <a:cs typeface="Lucida Sans Unicode"/>
              </a:rPr>
              <a:t> </a:t>
            </a:r>
            <a:r>
              <a:rPr sz="1050" spc="-15" dirty="0" err="1">
                <a:solidFill>
                  <a:srgbClr val="171717"/>
                </a:solidFill>
                <a:latin typeface="Lucida Sans Unicode"/>
                <a:cs typeface="Lucida Sans Unicode"/>
              </a:rPr>
              <a:t>kadar</a:t>
            </a:r>
            <a:r>
              <a:rPr sz="1050" spc="-60" dirty="0">
                <a:solidFill>
                  <a:srgbClr val="171717"/>
                </a:solidFill>
                <a:latin typeface="Lucida Sans Unicode"/>
                <a:cs typeface="Lucida Sans Unicode"/>
              </a:rPr>
              <a:t> </a:t>
            </a:r>
            <a:r>
              <a:rPr sz="1050" spc="-25" dirty="0" err="1">
                <a:solidFill>
                  <a:srgbClr val="171717"/>
                </a:solidFill>
                <a:latin typeface="Lucida Sans Unicode"/>
                <a:cs typeface="Lucida Sans Unicode"/>
              </a:rPr>
              <a:t>kullanırım</a:t>
            </a:r>
            <a:r>
              <a:rPr sz="1050" spc="-25" dirty="0">
                <a:solidFill>
                  <a:srgbClr val="171717"/>
                </a:solidFill>
                <a:latin typeface="Lucida Sans Unicode"/>
                <a:cs typeface="Lucida Sans Unicode"/>
              </a:rPr>
              <a:t>.</a:t>
            </a:r>
            <a:endParaRPr sz="1050" dirty="0">
              <a:latin typeface="Lucida Sans Unicode"/>
              <a:cs typeface="Lucida Sans Unicode"/>
            </a:endParaRPr>
          </a:p>
          <a:p>
            <a:pPr>
              <a:lnSpc>
                <a:spcPct val="100000"/>
              </a:lnSpc>
              <a:spcBef>
                <a:spcPts val="25"/>
              </a:spcBef>
            </a:pPr>
            <a:endParaRPr sz="1200" dirty="0">
              <a:latin typeface="Lucida Sans Unicode"/>
              <a:cs typeface="Lucida Sans Unicode"/>
            </a:endParaRPr>
          </a:p>
          <a:p>
            <a:pPr marL="12700" marR="5080" algn="just">
              <a:lnSpc>
                <a:spcPct val="148700"/>
              </a:lnSpc>
              <a:spcBef>
                <a:spcPts val="5"/>
              </a:spcBef>
            </a:pPr>
            <a:r>
              <a:rPr sz="1050" b="1" spc="20" dirty="0" err="1">
                <a:solidFill>
                  <a:srgbClr val="171717"/>
                </a:solidFill>
                <a:latin typeface="Trebuchet MS"/>
                <a:cs typeface="Trebuchet MS"/>
              </a:rPr>
              <a:t>Taner</a:t>
            </a:r>
            <a:r>
              <a:rPr sz="1050" spc="20" dirty="0">
                <a:solidFill>
                  <a:srgbClr val="171717"/>
                </a:solidFill>
                <a:latin typeface="Lucida Sans Unicode"/>
                <a:cs typeface="Lucida Sans Unicode"/>
              </a:rPr>
              <a:t>: </a:t>
            </a:r>
            <a:r>
              <a:rPr sz="1050" spc="-10" dirty="0" err="1">
                <a:solidFill>
                  <a:srgbClr val="171717"/>
                </a:solidFill>
                <a:latin typeface="Lucida Sans Unicode"/>
                <a:cs typeface="Lucida Sans Unicode"/>
              </a:rPr>
              <a:t>Peki</a:t>
            </a:r>
            <a:r>
              <a:rPr sz="1050" spc="-10" dirty="0">
                <a:solidFill>
                  <a:srgbClr val="171717"/>
                </a:solidFill>
                <a:latin typeface="Lucida Sans Unicode"/>
                <a:cs typeface="Lucida Sans Unicode"/>
              </a:rPr>
              <a:t> </a:t>
            </a:r>
            <a:r>
              <a:rPr sz="1050" spc="-20" dirty="0" err="1">
                <a:solidFill>
                  <a:srgbClr val="171717"/>
                </a:solidFill>
                <a:latin typeface="Lucida Sans Unicode"/>
                <a:cs typeface="Lucida Sans Unicode"/>
              </a:rPr>
              <a:t>Aristo'nun</a:t>
            </a:r>
            <a:r>
              <a:rPr sz="1050" spc="-20" dirty="0">
                <a:solidFill>
                  <a:srgbClr val="171717"/>
                </a:solidFill>
                <a:latin typeface="Lucida Sans Unicode"/>
                <a:cs typeface="Lucida Sans Unicode"/>
              </a:rPr>
              <a:t> </a:t>
            </a:r>
            <a:r>
              <a:rPr sz="1050" spc="-5" dirty="0" err="1">
                <a:solidFill>
                  <a:srgbClr val="171717"/>
                </a:solidFill>
                <a:latin typeface="Lucida Sans Unicode"/>
                <a:cs typeface="Lucida Sans Unicode"/>
              </a:rPr>
              <a:t>orta</a:t>
            </a:r>
            <a:r>
              <a:rPr sz="1050" spc="-5" dirty="0">
                <a:solidFill>
                  <a:srgbClr val="171717"/>
                </a:solidFill>
                <a:latin typeface="Lucida Sans Unicode"/>
                <a:cs typeface="Lucida Sans Unicode"/>
              </a:rPr>
              <a:t> </a:t>
            </a:r>
            <a:r>
              <a:rPr sz="1050" spc="-20" dirty="0" err="1">
                <a:solidFill>
                  <a:srgbClr val="171717"/>
                </a:solidFill>
                <a:latin typeface="Lucida Sans Unicode"/>
                <a:cs typeface="Lucida Sans Unicode"/>
              </a:rPr>
              <a:t>yolu</a:t>
            </a:r>
            <a:r>
              <a:rPr sz="1050" spc="-20" dirty="0">
                <a:solidFill>
                  <a:srgbClr val="171717"/>
                </a:solidFill>
                <a:latin typeface="Lucida Sans Unicode"/>
                <a:cs typeface="Lucida Sans Unicode"/>
              </a:rPr>
              <a:t> </a:t>
            </a:r>
            <a:r>
              <a:rPr sz="1050" spc="-25" dirty="0" err="1">
                <a:solidFill>
                  <a:srgbClr val="171717"/>
                </a:solidFill>
                <a:latin typeface="Lucida Sans Unicode"/>
                <a:cs typeface="Lucida Sans Unicode"/>
              </a:rPr>
              <a:t>hakkında</a:t>
            </a:r>
            <a:r>
              <a:rPr sz="1050" spc="-25" dirty="0">
                <a:solidFill>
                  <a:srgbClr val="171717"/>
                </a:solidFill>
                <a:latin typeface="Lucida Sans Unicode"/>
                <a:cs typeface="Lucida Sans Unicode"/>
              </a:rPr>
              <a:t> </a:t>
            </a:r>
            <a:r>
              <a:rPr sz="1050" spc="-45" dirty="0" err="1">
                <a:solidFill>
                  <a:srgbClr val="171717"/>
                </a:solidFill>
                <a:latin typeface="Lucida Sans Unicode"/>
                <a:cs typeface="Lucida Sans Unicode"/>
              </a:rPr>
              <a:t>bilginiz</a:t>
            </a:r>
            <a:r>
              <a:rPr sz="1050" spc="-45" dirty="0">
                <a:solidFill>
                  <a:srgbClr val="171717"/>
                </a:solidFill>
                <a:latin typeface="Lucida Sans Unicode"/>
                <a:cs typeface="Lucida Sans Unicode"/>
              </a:rPr>
              <a:t> </a:t>
            </a:r>
            <a:r>
              <a:rPr sz="1050" spc="-5" dirty="0" err="1">
                <a:solidFill>
                  <a:srgbClr val="171717"/>
                </a:solidFill>
                <a:latin typeface="Lucida Sans Unicode"/>
                <a:cs typeface="Lucida Sans Unicode"/>
              </a:rPr>
              <a:t>var</a:t>
            </a:r>
            <a:r>
              <a:rPr sz="1050" spc="-5" dirty="0">
                <a:solidFill>
                  <a:srgbClr val="171717"/>
                </a:solidFill>
                <a:latin typeface="Lucida Sans Unicode"/>
                <a:cs typeface="Lucida Sans Unicode"/>
              </a:rPr>
              <a:t> </a:t>
            </a:r>
            <a:r>
              <a:rPr sz="1050" spc="-10" dirty="0" err="1">
                <a:solidFill>
                  <a:srgbClr val="171717"/>
                </a:solidFill>
                <a:latin typeface="Lucida Sans Unicode"/>
                <a:cs typeface="Lucida Sans Unicode"/>
              </a:rPr>
              <a:t>mı</a:t>
            </a:r>
            <a:r>
              <a:rPr sz="1050" spc="-10" dirty="0">
                <a:solidFill>
                  <a:srgbClr val="171717"/>
                </a:solidFill>
                <a:latin typeface="Lucida Sans Unicode"/>
                <a:cs typeface="Lucida Sans Unicode"/>
              </a:rPr>
              <a:t>? </a:t>
            </a:r>
            <a:r>
              <a:rPr sz="1050" spc="-30" dirty="0" err="1">
                <a:solidFill>
                  <a:srgbClr val="171717"/>
                </a:solidFill>
                <a:latin typeface="Lucida Sans Unicode"/>
                <a:cs typeface="Lucida Sans Unicode"/>
              </a:rPr>
              <a:t>Açıklamalarınıza</a:t>
            </a:r>
            <a:r>
              <a:rPr sz="1050" spc="-30" dirty="0">
                <a:solidFill>
                  <a:srgbClr val="171717"/>
                </a:solidFill>
                <a:latin typeface="Lucida Sans Unicode"/>
                <a:cs typeface="Lucida Sans Unicode"/>
              </a:rPr>
              <a:t> </a:t>
            </a:r>
            <a:r>
              <a:rPr sz="1050" spc="-25" dirty="0" err="1">
                <a:solidFill>
                  <a:srgbClr val="171717"/>
                </a:solidFill>
                <a:latin typeface="Lucida Sans Unicode"/>
                <a:cs typeface="Lucida Sans Unicode"/>
              </a:rPr>
              <a:t>bakılırsa</a:t>
            </a:r>
            <a:r>
              <a:rPr sz="1050" spc="-25" dirty="0">
                <a:solidFill>
                  <a:srgbClr val="171717"/>
                </a:solidFill>
                <a:latin typeface="Lucida Sans Unicode"/>
                <a:cs typeface="Lucida Sans Unicode"/>
              </a:rPr>
              <a:t> </a:t>
            </a:r>
            <a:r>
              <a:rPr sz="1050" spc="-40" dirty="0" err="1">
                <a:solidFill>
                  <a:srgbClr val="171717"/>
                </a:solidFill>
                <a:latin typeface="Lucida Sans Unicode"/>
                <a:cs typeface="Lucida Sans Unicode"/>
              </a:rPr>
              <a:t>ilgilendiğiniz</a:t>
            </a:r>
            <a:r>
              <a:rPr sz="1050" spc="-40" dirty="0">
                <a:solidFill>
                  <a:srgbClr val="171717"/>
                </a:solidFill>
                <a:latin typeface="Lucida Sans Unicode"/>
                <a:cs typeface="Lucida Sans Unicode"/>
              </a:rPr>
              <a:t> </a:t>
            </a:r>
            <a:r>
              <a:rPr sz="1050" spc="-35" dirty="0">
                <a:solidFill>
                  <a:srgbClr val="171717"/>
                </a:solidFill>
                <a:latin typeface="Lucida Sans Unicode"/>
                <a:cs typeface="Lucida Sans Unicode"/>
              </a:rPr>
              <a:t> </a:t>
            </a:r>
            <a:r>
              <a:rPr sz="1050" spc="-20" dirty="0" err="1">
                <a:solidFill>
                  <a:srgbClr val="171717"/>
                </a:solidFill>
                <a:latin typeface="Lucida Sans Unicode"/>
                <a:cs typeface="Lucida Sans Unicode"/>
              </a:rPr>
              <a:t>bir</a:t>
            </a:r>
            <a:r>
              <a:rPr sz="1050" spc="-65" dirty="0">
                <a:solidFill>
                  <a:srgbClr val="171717"/>
                </a:solidFill>
                <a:latin typeface="Lucida Sans Unicode"/>
                <a:cs typeface="Lucida Sans Unicode"/>
              </a:rPr>
              <a:t> </a:t>
            </a:r>
            <a:r>
              <a:rPr sz="1050" spc="-10" dirty="0" err="1">
                <a:solidFill>
                  <a:srgbClr val="171717"/>
                </a:solidFill>
                <a:latin typeface="Lucida Sans Unicode"/>
                <a:cs typeface="Lucida Sans Unicode"/>
              </a:rPr>
              <a:t>alan</a:t>
            </a:r>
            <a:r>
              <a:rPr sz="1050" spc="-60" dirty="0">
                <a:solidFill>
                  <a:srgbClr val="171717"/>
                </a:solidFill>
                <a:latin typeface="Lucida Sans Unicode"/>
                <a:cs typeface="Lucida Sans Unicode"/>
              </a:rPr>
              <a:t> </a:t>
            </a:r>
            <a:r>
              <a:rPr sz="1050" spc="-20" dirty="0" err="1">
                <a:solidFill>
                  <a:srgbClr val="171717"/>
                </a:solidFill>
                <a:latin typeface="Lucida Sans Unicode"/>
                <a:cs typeface="Lucida Sans Unicode"/>
              </a:rPr>
              <a:t>felsefe</a:t>
            </a:r>
            <a:r>
              <a:rPr sz="1050" spc="-60" dirty="0">
                <a:solidFill>
                  <a:srgbClr val="171717"/>
                </a:solidFill>
                <a:latin typeface="Lucida Sans Unicode"/>
                <a:cs typeface="Lucida Sans Unicode"/>
              </a:rPr>
              <a:t> </a:t>
            </a:r>
            <a:r>
              <a:rPr sz="1050" spc="-20" dirty="0">
                <a:solidFill>
                  <a:srgbClr val="171717"/>
                </a:solidFill>
                <a:latin typeface="Lucida Sans Unicode"/>
                <a:cs typeface="Lucida Sans Unicode"/>
              </a:rPr>
              <a:t>de.</a:t>
            </a:r>
            <a:endParaRPr sz="1050" dirty="0">
              <a:latin typeface="Lucida Sans Unicode"/>
              <a:cs typeface="Lucida Sans Unicode"/>
            </a:endParaRPr>
          </a:p>
        </p:txBody>
      </p:sp>
      <p:sp>
        <p:nvSpPr>
          <p:cNvPr id="4" name="object 4"/>
          <p:cNvSpPr/>
          <p:nvPr/>
        </p:nvSpPr>
        <p:spPr>
          <a:xfrm>
            <a:off x="0" y="6686142"/>
            <a:ext cx="163195" cy="3997325"/>
          </a:xfrm>
          <a:custGeom>
            <a:avLst/>
            <a:gdLst/>
            <a:ahLst/>
            <a:cxnLst/>
            <a:rect l="l" t="t" r="r" b="b"/>
            <a:pathLst>
              <a:path w="163195" h="3997325">
                <a:moveTo>
                  <a:pt x="0" y="0"/>
                </a:moveTo>
                <a:lnTo>
                  <a:pt x="163030" y="0"/>
                </a:lnTo>
                <a:lnTo>
                  <a:pt x="163030" y="3997140"/>
                </a:lnTo>
                <a:lnTo>
                  <a:pt x="0" y="3997140"/>
                </a:lnTo>
                <a:lnTo>
                  <a:pt x="0" y="0"/>
                </a:lnTo>
                <a:close/>
              </a:path>
            </a:pathLst>
          </a:custGeom>
          <a:solidFill>
            <a:srgbClr val="EC80CB"/>
          </a:solidFill>
        </p:spPr>
        <p:txBody>
          <a:bodyPr wrap="square" lIns="0" tIns="0" rIns="0" bIns="0" rtlCol="0"/>
          <a:lstStyle/>
          <a:p>
            <a:endParaRPr/>
          </a:p>
        </p:txBody>
      </p:sp>
      <p:sp>
        <p:nvSpPr>
          <p:cNvPr id="5" name="object 5"/>
          <p:cNvSpPr txBox="1"/>
          <p:nvPr/>
        </p:nvSpPr>
        <p:spPr>
          <a:xfrm>
            <a:off x="7156076" y="10231821"/>
            <a:ext cx="311150" cy="330200"/>
          </a:xfrm>
          <a:prstGeom prst="rect">
            <a:avLst/>
          </a:prstGeom>
        </p:spPr>
        <p:txBody>
          <a:bodyPr vert="horz" wrap="square" lIns="0" tIns="31115" rIns="0" bIns="0" rtlCol="0">
            <a:spAutoFit/>
          </a:bodyPr>
          <a:lstStyle/>
          <a:p>
            <a:pPr marL="38100">
              <a:lnSpc>
                <a:spcPct val="100000"/>
              </a:lnSpc>
              <a:spcBef>
                <a:spcPts val="245"/>
              </a:spcBef>
            </a:pPr>
            <a:r>
              <a:rPr sz="1800" b="1" spc="-370">
                <a:latin typeface="Trebuchet MS"/>
                <a:cs typeface="Trebuchet MS"/>
              </a:rPr>
              <a:t>8</a:t>
            </a:r>
            <a:endParaRPr sz="1800">
              <a:latin typeface="Trebuchet MS"/>
              <a:cs typeface="Trebuchet M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239623" y="0"/>
            <a:ext cx="316865" cy="4663440"/>
          </a:xfrm>
          <a:custGeom>
            <a:avLst/>
            <a:gdLst/>
            <a:ahLst/>
            <a:cxnLst/>
            <a:rect l="l" t="t" r="r" b="b"/>
            <a:pathLst>
              <a:path w="316865" h="4663440">
                <a:moveTo>
                  <a:pt x="0" y="0"/>
                </a:moveTo>
                <a:lnTo>
                  <a:pt x="316368" y="0"/>
                </a:lnTo>
                <a:lnTo>
                  <a:pt x="316368" y="4663330"/>
                </a:lnTo>
                <a:lnTo>
                  <a:pt x="0" y="4663330"/>
                </a:lnTo>
                <a:lnTo>
                  <a:pt x="0" y="0"/>
                </a:lnTo>
                <a:close/>
              </a:path>
            </a:pathLst>
          </a:custGeom>
          <a:solidFill>
            <a:srgbClr val="EC80CB"/>
          </a:solidFill>
        </p:spPr>
        <p:txBody>
          <a:bodyPr wrap="square" lIns="0" tIns="0" rIns="0" bIns="0" rtlCol="0"/>
          <a:lstStyle/>
          <a:p>
            <a:endParaRPr/>
          </a:p>
        </p:txBody>
      </p:sp>
      <p:sp>
        <p:nvSpPr>
          <p:cNvPr id="3" name="object 3"/>
          <p:cNvSpPr txBox="1"/>
          <p:nvPr/>
        </p:nvSpPr>
        <p:spPr>
          <a:xfrm>
            <a:off x="205367" y="731897"/>
            <a:ext cx="6950709" cy="9431685"/>
          </a:xfrm>
          <a:prstGeom prst="rect">
            <a:avLst/>
          </a:prstGeom>
        </p:spPr>
        <p:txBody>
          <a:bodyPr vert="horz" wrap="square" lIns="0" tIns="12700" rIns="0" bIns="0" rtlCol="0">
            <a:spAutoFit/>
          </a:bodyPr>
          <a:lstStyle/>
          <a:p>
            <a:pPr marL="12700" marR="6350" algn="just">
              <a:lnSpc>
                <a:spcPct val="145700"/>
              </a:lnSpc>
              <a:spcBef>
                <a:spcPts val="100"/>
              </a:spcBef>
            </a:pPr>
            <a:r>
              <a:rPr sz="1200" b="1" spc="60" dirty="0" err="1">
                <a:solidFill>
                  <a:srgbClr val="171717"/>
                </a:solidFill>
                <a:latin typeface="Trebuchet MS"/>
                <a:cs typeface="Trebuchet MS"/>
              </a:rPr>
              <a:t>Özkan</a:t>
            </a:r>
            <a:r>
              <a:rPr sz="1200" b="1" spc="60" dirty="0">
                <a:solidFill>
                  <a:srgbClr val="171717"/>
                </a:solidFill>
                <a:latin typeface="Trebuchet MS"/>
                <a:cs typeface="Trebuchet MS"/>
              </a:rPr>
              <a:t> </a:t>
            </a:r>
            <a:r>
              <a:rPr sz="1200" b="1" spc="35" dirty="0" err="1">
                <a:solidFill>
                  <a:srgbClr val="171717"/>
                </a:solidFill>
                <a:latin typeface="Trebuchet MS"/>
                <a:cs typeface="Trebuchet MS"/>
              </a:rPr>
              <a:t>Hoca</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Felsefeyi</a:t>
            </a:r>
            <a:r>
              <a:rPr sz="1200" spc="-20" dirty="0">
                <a:solidFill>
                  <a:srgbClr val="171717"/>
                </a:solidFill>
                <a:latin typeface="Lucida Sans Unicode"/>
                <a:cs typeface="Lucida Sans Unicode"/>
              </a:rPr>
              <a:t> </a:t>
            </a:r>
            <a:r>
              <a:rPr sz="1200" spc="-15" dirty="0" err="1" smtClean="0">
                <a:solidFill>
                  <a:srgbClr val="171717"/>
                </a:solidFill>
                <a:latin typeface="Lucida Sans Unicode"/>
                <a:cs typeface="Lucida Sans Unicode"/>
              </a:rPr>
              <a:t>severim</a:t>
            </a:r>
            <a:r>
              <a:rPr lang="tr-TR" sz="1200" spc="-15" dirty="0" smtClean="0">
                <a:solidFill>
                  <a:srgbClr val="171717"/>
                </a:solidFill>
                <a:latin typeface="Lucida Sans Unicode"/>
                <a:cs typeface="Lucida Sans Unicode"/>
              </a:rPr>
              <a:t>,</a:t>
            </a:r>
            <a:r>
              <a:rPr sz="1200" spc="-10" dirty="0" smtClean="0">
                <a:solidFill>
                  <a:srgbClr val="171717"/>
                </a:solidFill>
                <a:latin typeface="Lucida Sans Unicode"/>
                <a:cs typeface="Lucida Sans Unicode"/>
              </a:rPr>
              <a:t> </a:t>
            </a:r>
            <a:r>
              <a:rPr sz="1200" spc="-20" dirty="0">
                <a:solidFill>
                  <a:srgbClr val="171717"/>
                </a:solidFill>
                <a:latin typeface="Lucida Sans Unicode"/>
                <a:cs typeface="Lucida Sans Unicode"/>
              </a:rPr>
              <a:t>evet.</a:t>
            </a:r>
            <a:r>
              <a:rPr sz="1200" spc="-15" dirty="0">
                <a:solidFill>
                  <a:srgbClr val="171717"/>
                </a:solidFill>
                <a:latin typeface="Lucida Sans Unicode"/>
                <a:cs typeface="Lucida Sans Unicode"/>
              </a:rPr>
              <a:t> </a:t>
            </a:r>
            <a:r>
              <a:rPr sz="1200" spc="-25" dirty="0" err="1">
                <a:solidFill>
                  <a:srgbClr val="171717"/>
                </a:solidFill>
                <a:latin typeface="Lucida Sans Unicode"/>
                <a:cs typeface="Lucida Sans Unicode"/>
              </a:rPr>
              <a:t>Aristo'nun</a:t>
            </a:r>
            <a:r>
              <a:rPr sz="1200" spc="-20" dirty="0">
                <a:solidFill>
                  <a:srgbClr val="171717"/>
                </a:solidFill>
                <a:latin typeface="Lucida Sans Unicode"/>
                <a:cs typeface="Lucida Sans Unicode"/>
              </a:rPr>
              <a:t> </a:t>
            </a:r>
            <a:r>
              <a:rPr sz="1200" spc="-10" dirty="0">
                <a:solidFill>
                  <a:srgbClr val="171717"/>
                </a:solidFill>
                <a:latin typeface="Lucida Sans Unicode"/>
                <a:cs typeface="Lucida Sans Unicode"/>
              </a:rPr>
              <a:t>da</a:t>
            </a:r>
            <a:r>
              <a:rPr sz="1200" spc="-5"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konudaki</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fikrinin</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aşırılıktan</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kaçmak</a:t>
            </a:r>
            <a:r>
              <a:rPr sz="1200" spc="-35" dirty="0">
                <a:solidFill>
                  <a:srgbClr val="171717"/>
                </a:solidFill>
                <a:latin typeface="Lucida Sans Unicode"/>
                <a:cs typeface="Lucida Sans Unicode"/>
              </a:rPr>
              <a:t> </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olduğunu</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biliyorum</a:t>
            </a:r>
            <a:r>
              <a:rPr sz="1200" spc="-25" dirty="0">
                <a:solidFill>
                  <a:srgbClr val="171717"/>
                </a:solidFill>
                <a:latin typeface="Lucida Sans Unicode"/>
                <a:cs typeface="Lucida Sans Unicode"/>
              </a:rPr>
              <a:t> </a:t>
            </a:r>
            <a:r>
              <a:rPr sz="1200" dirty="0" err="1">
                <a:solidFill>
                  <a:srgbClr val="171717"/>
                </a:solidFill>
                <a:latin typeface="Lucida Sans Unicode"/>
                <a:cs typeface="Lucida Sans Unicode"/>
              </a:rPr>
              <a:t>ama</a:t>
            </a:r>
            <a:r>
              <a:rPr sz="1200" dirty="0">
                <a:solidFill>
                  <a:srgbClr val="171717"/>
                </a:solidFill>
                <a:latin typeface="Lucida Sans Unicode"/>
                <a:cs typeface="Lucida Sans Unicode"/>
              </a:rPr>
              <a:t> </a:t>
            </a:r>
            <a:r>
              <a:rPr sz="1200" spc="-10" dirty="0">
                <a:solidFill>
                  <a:srgbClr val="171717"/>
                </a:solidFill>
                <a:latin typeface="Lucida Sans Unicode"/>
                <a:cs typeface="Lucida Sans Unicode"/>
              </a:rPr>
              <a:t>ben </a:t>
            </a:r>
            <a:r>
              <a:rPr sz="1200" spc="-10" dirty="0" err="1">
                <a:solidFill>
                  <a:srgbClr val="171717"/>
                </a:solidFill>
                <a:latin typeface="Lucida Sans Unicode"/>
                <a:cs typeface="Lucida Sans Unicode"/>
              </a:rPr>
              <a:t>daha</a:t>
            </a:r>
            <a:r>
              <a:rPr sz="1200" spc="-10" dirty="0">
                <a:solidFill>
                  <a:srgbClr val="171717"/>
                </a:solidFill>
                <a:latin typeface="Lucida Sans Unicode"/>
                <a:cs typeface="Lucida Sans Unicode"/>
              </a:rPr>
              <a:t> </a:t>
            </a:r>
            <a:r>
              <a:rPr sz="1200" spc="-40" dirty="0" err="1">
                <a:solidFill>
                  <a:srgbClr val="171717"/>
                </a:solidFill>
                <a:latin typeface="Lucida Sans Unicode"/>
                <a:cs typeface="Lucida Sans Unicode"/>
              </a:rPr>
              <a:t>gerçekçi</a:t>
            </a:r>
            <a:r>
              <a:rPr sz="1200" spc="-40" dirty="0">
                <a:solidFill>
                  <a:srgbClr val="171717"/>
                </a:solidFill>
                <a:latin typeface="Lucida Sans Unicode"/>
                <a:cs typeface="Lucida Sans Unicode"/>
              </a:rPr>
              <a:t> </a:t>
            </a:r>
            <a:r>
              <a:rPr sz="1200" spc="-25" dirty="0" err="1">
                <a:solidFill>
                  <a:srgbClr val="171717"/>
                </a:solidFill>
                <a:latin typeface="Lucida Sans Unicode"/>
                <a:cs typeface="Lucida Sans Unicode"/>
              </a:rPr>
              <a:t>düşünmeyi</a:t>
            </a:r>
            <a:r>
              <a:rPr sz="1200" spc="-25" dirty="0">
                <a:solidFill>
                  <a:srgbClr val="171717"/>
                </a:solidFill>
                <a:latin typeface="Lucida Sans Unicode"/>
                <a:cs typeface="Lucida Sans Unicode"/>
              </a:rPr>
              <a:t>, </a:t>
            </a:r>
            <a:r>
              <a:rPr sz="1200" spc="-15" dirty="0" err="1">
                <a:solidFill>
                  <a:srgbClr val="171717"/>
                </a:solidFill>
                <a:latin typeface="Lucida Sans Unicode"/>
                <a:cs typeface="Lucida Sans Unicode"/>
              </a:rPr>
              <a:t>hayatın</a:t>
            </a:r>
            <a:r>
              <a:rPr sz="1200" spc="-15" dirty="0">
                <a:solidFill>
                  <a:srgbClr val="171717"/>
                </a:solidFill>
                <a:latin typeface="Lucida Sans Unicode"/>
                <a:cs typeface="Lucida Sans Unicode"/>
              </a:rPr>
              <a:t> </a:t>
            </a:r>
            <a:r>
              <a:rPr sz="1200" spc="-25" dirty="0" err="1">
                <a:solidFill>
                  <a:srgbClr val="171717"/>
                </a:solidFill>
                <a:latin typeface="Lucida Sans Unicode"/>
                <a:cs typeface="Lucida Sans Unicode"/>
              </a:rPr>
              <a:t>içinden</a:t>
            </a:r>
            <a:r>
              <a:rPr sz="1200" spc="-25" dirty="0">
                <a:solidFill>
                  <a:srgbClr val="171717"/>
                </a:solidFill>
                <a:latin typeface="Lucida Sans Unicode"/>
                <a:cs typeface="Lucida Sans Unicode"/>
              </a:rPr>
              <a:t> </a:t>
            </a:r>
            <a:r>
              <a:rPr sz="1200" spc="-15" dirty="0" err="1">
                <a:solidFill>
                  <a:srgbClr val="171717"/>
                </a:solidFill>
                <a:latin typeface="Lucida Sans Unicode"/>
                <a:cs typeface="Lucida Sans Unicode"/>
              </a:rPr>
              <a:t>cevaplar</a:t>
            </a:r>
            <a:r>
              <a:rPr sz="1200" spc="-15" dirty="0">
                <a:solidFill>
                  <a:srgbClr val="171717"/>
                </a:solidFill>
                <a:latin typeface="Lucida Sans Unicode"/>
                <a:cs typeface="Lucida Sans Unicode"/>
              </a:rPr>
              <a:t> </a:t>
            </a:r>
            <a:r>
              <a:rPr sz="1200" spc="-15" dirty="0" err="1">
                <a:solidFill>
                  <a:srgbClr val="171717"/>
                </a:solidFill>
                <a:latin typeface="Lucida Sans Unicode"/>
                <a:cs typeface="Lucida Sans Unicode"/>
              </a:rPr>
              <a:t>vermeyi</a:t>
            </a:r>
            <a:r>
              <a:rPr sz="1200" spc="-15" dirty="0">
                <a:solidFill>
                  <a:srgbClr val="171717"/>
                </a:solidFill>
                <a:latin typeface="Lucida Sans Unicode"/>
                <a:cs typeface="Lucida Sans Unicode"/>
              </a:rPr>
              <a:t> </a:t>
            </a:r>
            <a:r>
              <a:rPr sz="1200" spc="-20" dirty="0" err="1">
                <a:solidFill>
                  <a:srgbClr val="171717"/>
                </a:solidFill>
                <a:latin typeface="Lucida Sans Unicode"/>
                <a:cs typeface="Lucida Sans Unicode"/>
              </a:rPr>
              <a:t>tercih</a:t>
            </a:r>
            <a:r>
              <a:rPr sz="1200" spc="-20" dirty="0">
                <a:solidFill>
                  <a:srgbClr val="171717"/>
                </a:solidFill>
                <a:latin typeface="Lucida Sans Unicode"/>
                <a:cs typeface="Lucida Sans Unicode"/>
              </a:rPr>
              <a:t> </a:t>
            </a:r>
            <a:r>
              <a:rPr sz="1200" spc="-15" dirty="0">
                <a:solidFill>
                  <a:srgbClr val="171717"/>
                </a:solidFill>
                <a:latin typeface="Lucida Sans Unicode"/>
                <a:cs typeface="Lucida Sans Unicode"/>
              </a:rPr>
              <a:t> </a:t>
            </a:r>
            <a:r>
              <a:rPr sz="1200" spc="-20" dirty="0" err="1">
                <a:solidFill>
                  <a:srgbClr val="171717"/>
                </a:solidFill>
                <a:latin typeface="Lucida Sans Unicode"/>
                <a:cs typeface="Lucida Sans Unicode"/>
              </a:rPr>
              <a:t>ediyorum</a:t>
            </a:r>
            <a:r>
              <a:rPr sz="1200" spc="-20" dirty="0">
                <a:solidFill>
                  <a:srgbClr val="171717"/>
                </a:solidFill>
                <a:latin typeface="Lucida Sans Unicode"/>
                <a:cs typeface="Lucida Sans Unicode"/>
              </a:rPr>
              <a:t>. </a:t>
            </a:r>
            <a:r>
              <a:rPr sz="1200" spc="-15" dirty="0" err="1">
                <a:solidFill>
                  <a:srgbClr val="171717"/>
                </a:solidFill>
                <a:latin typeface="Lucida Sans Unicode"/>
                <a:cs typeface="Lucida Sans Unicode"/>
              </a:rPr>
              <a:t>İnsan</a:t>
            </a:r>
            <a:r>
              <a:rPr sz="1200" spc="-15" dirty="0">
                <a:solidFill>
                  <a:srgbClr val="171717"/>
                </a:solidFill>
                <a:latin typeface="Lucida Sans Unicode"/>
                <a:cs typeface="Lucida Sans Unicode"/>
              </a:rPr>
              <a:t> </a:t>
            </a:r>
            <a:r>
              <a:rPr sz="1200" spc="-30" dirty="0" err="1">
                <a:solidFill>
                  <a:srgbClr val="171717"/>
                </a:solidFill>
                <a:latin typeface="Lucida Sans Unicode"/>
                <a:cs typeface="Lucida Sans Unicode"/>
              </a:rPr>
              <a:t>kendini</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tanımalı</a:t>
            </a:r>
            <a:r>
              <a:rPr sz="1200" spc="-30" dirty="0">
                <a:solidFill>
                  <a:srgbClr val="171717"/>
                </a:solidFill>
                <a:latin typeface="Lucida Sans Unicode"/>
                <a:cs typeface="Lucida Sans Unicode"/>
              </a:rPr>
              <a:t>, </a:t>
            </a:r>
            <a:r>
              <a:rPr sz="1200" spc="-40" dirty="0" err="1">
                <a:solidFill>
                  <a:srgbClr val="171717"/>
                </a:solidFill>
                <a:latin typeface="Lucida Sans Unicode"/>
                <a:cs typeface="Lucida Sans Unicode"/>
              </a:rPr>
              <a:t>bilmeli</a:t>
            </a:r>
            <a:r>
              <a:rPr sz="1200" spc="-40" dirty="0">
                <a:solidFill>
                  <a:srgbClr val="171717"/>
                </a:solidFill>
                <a:latin typeface="Lucida Sans Unicode"/>
                <a:cs typeface="Lucida Sans Unicode"/>
              </a:rPr>
              <a:t>, </a:t>
            </a:r>
            <a:r>
              <a:rPr sz="1200" spc="-25" dirty="0" err="1">
                <a:solidFill>
                  <a:srgbClr val="171717"/>
                </a:solidFill>
                <a:latin typeface="Lucida Sans Unicode"/>
                <a:cs typeface="Lucida Sans Unicode"/>
              </a:rPr>
              <a:t>ihtiyaçlarını</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belirleyip</a:t>
            </a:r>
            <a:r>
              <a:rPr sz="1200" spc="-2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ona</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göre</a:t>
            </a:r>
            <a:r>
              <a:rPr sz="1200" spc="-30" dirty="0">
                <a:solidFill>
                  <a:srgbClr val="171717"/>
                </a:solidFill>
                <a:latin typeface="Lucida Sans Unicode"/>
                <a:cs typeface="Lucida Sans Unicode"/>
              </a:rPr>
              <a:t> </a:t>
            </a:r>
            <a:r>
              <a:rPr sz="1200" spc="-15" dirty="0" err="1">
                <a:solidFill>
                  <a:srgbClr val="171717"/>
                </a:solidFill>
                <a:latin typeface="Lucida Sans Unicode"/>
                <a:cs typeface="Lucida Sans Unicode"/>
              </a:rPr>
              <a:t>hareket</a:t>
            </a:r>
            <a:r>
              <a:rPr sz="1200" spc="-15" dirty="0">
                <a:solidFill>
                  <a:srgbClr val="171717"/>
                </a:solidFill>
                <a:latin typeface="Lucida Sans Unicode"/>
                <a:cs typeface="Lucida Sans Unicode"/>
              </a:rPr>
              <a:t> </a:t>
            </a:r>
            <a:r>
              <a:rPr sz="1200" spc="-25" dirty="0" err="1">
                <a:solidFill>
                  <a:srgbClr val="171717"/>
                </a:solidFill>
                <a:latin typeface="Lucida Sans Unicode"/>
                <a:cs typeface="Lucida Sans Unicode"/>
              </a:rPr>
              <a:t>etmelidir</a:t>
            </a:r>
            <a:r>
              <a:rPr sz="1200" spc="-2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5"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anlamda</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sağlam</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temellere</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dayanmaktır</a:t>
            </a:r>
            <a:r>
              <a:rPr sz="1200" spc="-2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65"/>
              </a:spcBef>
            </a:pPr>
            <a:endParaRPr sz="1750" dirty="0">
              <a:latin typeface="Lucida Sans Unicode"/>
              <a:cs typeface="Lucida Sans Unicode"/>
            </a:endParaRPr>
          </a:p>
          <a:p>
            <a:pPr marL="12700">
              <a:lnSpc>
                <a:spcPct val="100000"/>
              </a:lnSpc>
            </a:pPr>
            <a:r>
              <a:rPr sz="1200" b="1" spc="35" dirty="0" err="1">
                <a:solidFill>
                  <a:srgbClr val="171717"/>
                </a:solidFill>
                <a:latin typeface="Trebuchet MS"/>
                <a:cs typeface="Trebuchet MS"/>
              </a:rPr>
              <a:t>Taner</a:t>
            </a:r>
            <a:r>
              <a:rPr sz="1200" b="1" spc="-55" dirty="0">
                <a:solidFill>
                  <a:srgbClr val="171717"/>
                </a:solidFill>
                <a:latin typeface="Trebuchet MS"/>
                <a:cs typeface="Trebuchet MS"/>
              </a:rPr>
              <a:t> </a:t>
            </a:r>
            <a:r>
              <a:rPr sz="1200" spc="-6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40" dirty="0" err="1">
                <a:solidFill>
                  <a:srgbClr val="171717"/>
                </a:solidFill>
                <a:latin typeface="Lucida Sans Unicode"/>
                <a:cs typeface="Lucida Sans Unicode"/>
              </a:rPr>
              <a:t>Teşekkür</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ederim</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hocam</a:t>
            </a:r>
            <a:r>
              <a:rPr sz="1200" spc="-2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70"/>
              </a:spcBef>
            </a:pPr>
            <a:endParaRPr sz="1750" dirty="0">
              <a:latin typeface="Lucida Sans Unicode"/>
              <a:cs typeface="Lucida Sans Unicode"/>
            </a:endParaRPr>
          </a:p>
          <a:p>
            <a:pPr marL="12700">
              <a:lnSpc>
                <a:spcPct val="100000"/>
              </a:lnSpc>
            </a:pPr>
            <a:r>
              <a:rPr sz="1200" b="1" spc="60" dirty="0" err="1">
                <a:solidFill>
                  <a:srgbClr val="171717"/>
                </a:solidFill>
                <a:latin typeface="Trebuchet MS"/>
                <a:cs typeface="Trebuchet MS"/>
              </a:rPr>
              <a:t>Özkan</a:t>
            </a:r>
            <a:r>
              <a:rPr sz="1200" b="1" spc="-55" dirty="0">
                <a:solidFill>
                  <a:srgbClr val="171717"/>
                </a:solidFill>
                <a:latin typeface="Trebuchet MS"/>
                <a:cs typeface="Trebuchet MS"/>
              </a:rPr>
              <a:t> </a:t>
            </a:r>
            <a:r>
              <a:rPr sz="1200" b="1" spc="60" dirty="0" err="1">
                <a:solidFill>
                  <a:srgbClr val="171717"/>
                </a:solidFill>
                <a:latin typeface="Trebuchet MS"/>
                <a:cs typeface="Trebuchet MS"/>
              </a:rPr>
              <a:t>Hoc</a:t>
            </a:r>
            <a:r>
              <a:rPr sz="1200" b="1" spc="50" dirty="0" err="1">
                <a:solidFill>
                  <a:srgbClr val="171717"/>
                </a:solidFill>
                <a:latin typeface="Trebuchet MS"/>
                <a:cs typeface="Trebuchet MS"/>
              </a:rPr>
              <a:t>a</a:t>
            </a:r>
            <a:r>
              <a:rPr sz="1200" spc="-6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25" dirty="0">
                <a:solidFill>
                  <a:srgbClr val="171717"/>
                </a:solidFill>
                <a:latin typeface="Lucida Sans Unicode"/>
                <a:cs typeface="Lucida Sans Unicode"/>
              </a:rPr>
              <a:t>Ben</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teşekkür</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ederim</a:t>
            </a:r>
            <a:r>
              <a:rPr sz="1200" spc="-2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65"/>
              </a:spcBef>
            </a:pPr>
            <a:endParaRPr sz="1750" dirty="0">
              <a:latin typeface="Lucida Sans Unicode"/>
              <a:cs typeface="Lucida Sans Unicode"/>
            </a:endParaRPr>
          </a:p>
          <a:p>
            <a:pPr marL="12700">
              <a:lnSpc>
                <a:spcPct val="100000"/>
              </a:lnSpc>
            </a:pPr>
            <a:r>
              <a:rPr sz="1200" b="1" spc="90" dirty="0">
                <a:solidFill>
                  <a:srgbClr val="171717"/>
                </a:solidFill>
                <a:latin typeface="Trebuchet MS"/>
                <a:cs typeface="Trebuchet MS"/>
              </a:rPr>
              <a:t>GÖKHAN</a:t>
            </a:r>
            <a:r>
              <a:rPr sz="1200" b="1" spc="-75" dirty="0">
                <a:solidFill>
                  <a:srgbClr val="171717"/>
                </a:solidFill>
                <a:latin typeface="Trebuchet MS"/>
                <a:cs typeface="Trebuchet MS"/>
              </a:rPr>
              <a:t> </a:t>
            </a:r>
            <a:r>
              <a:rPr sz="1200" b="1" spc="55" dirty="0">
                <a:solidFill>
                  <a:srgbClr val="171717"/>
                </a:solidFill>
                <a:latin typeface="Trebuchet MS"/>
                <a:cs typeface="Trebuchet MS"/>
              </a:rPr>
              <a:t>PİRLİOĞLU</a:t>
            </a:r>
            <a:endParaRPr sz="1200" dirty="0">
              <a:latin typeface="Trebuchet MS"/>
              <a:cs typeface="Trebuchet MS"/>
            </a:endParaRPr>
          </a:p>
          <a:p>
            <a:pPr>
              <a:lnSpc>
                <a:spcPct val="100000"/>
              </a:lnSpc>
              <a:spcBef>
                <a:spcPts val="30"/>
              </a:spcBef>
            </a:pPr>
            <a:endParaRPr sz="2350" dirty="0">
              <a:latin typeface="Trebuchet MS"/>
              <a:cs typeface="Trebuchet MS"/>
            </a:endParaRPr>
          </a:p>
          <a:p>
            <a:pPr marL="12700">
              <a:lnSpc>
                <a:spcPct val="100000"/>
              </a:lnSpc>
            </a:pPr>
            <a:r>
              <a:rPr sz="1200" b="1" spc="35" dirty="0" err="1">
                <a:solidFill>
                  <a:srgbClr val="171717"/>
                </a:solidFill>
                <a:latin typeface="Trebuchet MS"/>
                <a:cs typeface="Trebuchet MS"/>
              </a:rPr>
              <a:t>Tane</a:t>
            </a:r>
            <a:r>
              <a:rPr sz="1200" b="1" spc="20" dirty="0" err="1">
                <a:solidFill>
                  <a:srgbClr val="171717"/>
                </a:solidFill>
                <a:latin typeface="Trebuchet MS"/>
                <a:cs typeface="Trebuchet MS"/>
              </a:rPr>
              <a:t>r</a:t>
            </a:r>
            <a:r>
              <a:rPr sz="1200" spc="-6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Hocam</a:t>
            </a:r>
            <a:r>
              <a:rPr sz="1200" spc="-70" dirty="0">
                <a:solidFill>
                  <a:srgbClr val="171717"/>
                </a:solidFill>
                <a:latin typeface="Lucida Sans Unicode"/>
                <a:cs typeface="Lucida Sans Unicode"/>
              </a:rPr>
              <a:t> </a:t>
            </a:r>
            <a:r>
              <a:rPr sz="1200" spc="-55" dirty="0" err="1">
                <a:solidFill>
                  <a:srgbClr val="171717"/>
                </a:solidFill>
                <a:latin typeface="Lucida Sans Unicode"/>
                <a:cs typeface="Lucida Sans Unicode"/>
              </a:rPr>
              <a:t>sizin</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70" dirty="0">
                <a:solidFill>
                  <a:srgbClr val="171717"/>
                </a:solidFill>
                <a:latin typeface="Lucida Sans Unicode"/>
                <a:cs typeface="Lucida Sans Unicode"/>
              </a:rPr>
              <a:t> </a:t>
            </a:r>
            <a:r>
              <a:rPr sz="1200" spc="-15" dirty="0" err="1" smtClean="0">
                <a:solidFill>
                  <a:srgbClr val="171717"/>
                </a:solidFill>
                <a:latin typeface="Lucida Sans Unicode"/>
                <a:cs typeface="Lucida Sans Unicode"/>
              </a:rPr>
              <a:t>nedir</a:t>
            </a:r>
            <a:r>
              <a:rPr lang="tr-TR" sz="1200" spc="-15" dirty="0" smtClean="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0"/>
              </a:spcBef>
            </a:pPr>
            <a:endParaRPr sz="1350" dirty="0">
              <a:latin typeface="Lucida Sans Unicode"/>
              <a:cs typeface="Lucida Sans Unicode"/>
            </a:endParaRPr>
          </a:p>
          <a:p>
            <a:pPr marL="12700" marR="5080" algn="just">
              <a:lnSpc>
                <a:spcPct val="145700"/>
              </a:lnSpc>
              <a:spcBef>
                <a:spcPts val="5"/>
              </a:spcBef>
            </a:pPr>
            <a:r>
              <a:rPr sz="1200" b="1" spc="75" dirty="0" err="1">
                <a:solidFill>
                  <a:srgbClr val="171717"/>
                </a:solidFill>
                <a:latin typeface="Trebuchet MS"/>
                <a:cs typeface="Trebuchet MS"/>
              </a:rPr>
              <a:t>Gökhan</a:t>
            </a:r>
            <a:r>
              <a:rPr sz="1200" b="1" spc="75" dirty="0">
                <a:solidFill>
                  <a:srgbClr val="171717"/>
                </a:solidFill>
                <a:latin typeface="Trebuchet MS"/>
                <a:cs typeface="Trebuchet MS"/>
              </a:rPr>
              <a:t> </a:t>
            </a:r>
            <a:r>
              <a:rPr sz="1200" b="1" spc="35" dirty="0" err="1">
                <a:solidFill>
                  <a:srgbClr val="171717"/>
                </a:solidFill>
                <a:latin typeface="Trebuchet MS"/>
                <a:cs typeface="Trebuchet MS"/>
              </a:rPr>
              <a:t>Hoca</a:t>
            </a:r>
            <a:r>
              <a:rPr sz="1200" spc="35" dirty="0">
                <a:solidFill>
                  <a:srgbClr val="171717"/>
                </a:solidFill>
                <a:latin typeface="Lucida Sans Unicode"/>
                <a:cs typeface="Lucida Sans Unicode"/>
              </a:rPr>
              <a:t>: </a:t>
            </a:r>
            <a:r>
              <a:rPr sz="1200" spc="-5" dirty="0" err="1" smtClean="0">
                <a:solidFill>
                  <a:srgbClr val="171717"/>
                </a:solidFill>
                <a:latin typeface="Lucida Sans Unicode"/>
                <a:cs typeface="Lucida Sans Unicode"/>
              </a:rPr>
              <a:t>Merhabalar</a:t>
            </a:r>
            <a:r>
              <a:rPr lang="tr-TR" sz="1200" spc="-5" dirty="0" smtClean="0">
                <a:solidFill>
                  <a:srgbClr val="171717"/>
                </a:solidFill>
                <a:latin typeface="Lucida Sans Unicode"/>
                <a:cs typeface="Lucida Sans Unicode"/>
              </a:rPr>
              <a:t>,</a:t>
            </a:r>
            <a:r>
              <a:rPr sz="1200" spc="-5" dirty="0" smtClean="0">
                <a:solidFill>
                  <a:srgbClr val="171717"/>
                </a:solidFill>
                <a:latin typeface="Lucida Sans Unicode"/>
                <a:cs typeface="Lucida Sans Unicode"/>
              </a:rPr>
              <a:t> </a:t>
            </a:r>
            <a:r>
              <a:rPr lang="tr-TR" sz="1200" spc="-30" dirty="0" err="1">
                <a:solidFill>
                  <a:srgbClr val="171717"/>
                </a:solidFill>
                <a:latin typeface="Lucida Sans Unicode"/>
                <a:cs typeface="Lucida Sans Unicode"/>
              </a:rPr>
              <a:t>ö</a:t>
            </a:r>
            <a:r>
              <a:rPr sz="1200" spc="-30" dirty="0" err="1" smtClean="0">
                <a:solidFill>
                  <a:srgbClr val="171717"/>
                </a:solidFill>
                <a:latin typeface="Lucida Sans Unicode"/>
                <a:cs typeface="Lucida Sans Unicode"/>
              </a:rPr>
              <a:t>ncelikle</a:t>
            </a:r>
            <a:r>
              <a:rPr sz="1200" spc="-30" dirty="0" smtClean="0">
                <a:solidFill>
                  <a:srgbClr val="171717"/>
                </a:solidFill>
                <a:latin typeface="Lucida Sans Unicode"/>
                <a:cs typeface="Lucida Sans Unicode"/>
              </a:rPr>
              <a:t> </a:t>
            </a:r>
            <a:r>
              <a:rPr sz="1200" spc="-10" dirty="0">
                <a:solidFill>
                  <a:srgbClr val="171717"/>
                </a:solidFill>
                <a:latin typeface="Lucida Sans Unicode"/>
                <a:cs typeface="Lucida Sans Unicode"/>
              </a:rPr>
              <a:t>ben </a:t>
            </a:r>
            <a:r>
              <a:rPr sz="1200" spc="-20" dirty="0" err="1">
                <a:solidFill>
                  <a:srgbClr val="171717"/>
                </a:solidFill>
                <a:latin typeface="Lucida Sans Unicode"/>
                <a:cs typeface="Lucida Sans Unicode"/>
              </a:rPr>
              <a:t>Gökhan</a:t>
            </a:r>
            <a:r>
              <a:rPr sz="1200" spc="-20" dirty="0">
                <a:solidFill>
                  <a:srgbClr val="171717"/>
                </a:solidFill>
                <a:latin typeface="Lucida Sans Unicode"/>
                <a:cs typeface="Lucida Sans Unicode"/>
              </a:rPr>
              <a:t> </a:t>
            </a:r>
            <a:r>
              <a:rPr sz="1200" spc="-30" dirty="0" err="1" smtClean="0">
                <a:solidFill>
                  <a:srgbClr val="171717"/>
                </a:solidFill>
                <a:latin typeface="Lucida Sans Unicode"/>
                <a:cs typeface="Lucida Sans Unicode"/>
              </a:rPr>
              <a:t>Pirlioğlu</a:t>
            </a:r>
            <a:r>
              <a:rPr lang="tr-TR" sz="1200" spc="-30" dirty="0" smtClean="0">
                <a:solidFill>
                  <a:srgbClr val="171717"/>
                </a:solidFill>
                <a:latin typeface="Lucida Sans Unicode"/>
                <a:cs typeface="Lucida Sans Unicode"/>
              </a:rPr>
              <a:t>,</a:t>
            </a:r>
            <a:r>
              <a:rPr sz="1200" spc="-30" dirty="0" smtClean="0">
                <a:solidFill>
                  <a:srgbClr val="171717"/>
                </a:solidFill>
                <a:latin typeface="Lucida Sans Unicode"/>
                <a:cs typeface="Lucida Sans Unicode"/>
              </a:rPr>
              <a:t> </a:t>
            </a:r>
            <a:r>
              <a:rPr sz="1200" spc="-35" dirty="0" err="1">
                <a:solidFill>
                  <a:srgbClr val="171717"/>
                </a:solidFill>
                <a:latin typeface="Lucida Sans Unicode"/>
                <a:cs typeface="Lucida Sans Unicode"/>
              </a:rPr>
              <a:t>bilişim</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teknolojileri</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öğretmeniyim</a:t>
            </a:r>
            <a:r>
              <a:rPr sz="1200" spc="-25" dirty="0">
                <a:solidFill>
                  <a:srgbClr val="171717"/>
                </a:solidFill>
                <a:latin typeface="Lucida Sans Unicode"/>
                <a:cs typeface="Lucida Sans Unicode"/>
              </a:rPr>
              <a:t>. </a:t>
            </a:r>
            <a:r>
              <a:rPr sz="1200" spc="-20" dirty="0">
                <a:solidFill>
                  <a:srgbClr val="171717"/>
                </a:solidFill>
                <a:latin typeface="Lucida Sans Unicode"/>
                <a:cs typeface="Lucida Sans Unicode"/>
              </a:rPr>
              <a:t> </a:t>
            </a:r>
            <a:r>
              <a:rPr sz="1200" spc="5" dirty="0" err="1">
                <a:solidFill>
                  <a:srgbClr val="171717"/>
                </a:solidFill>
                <a:latin typeface="Lucida Sans Unicode"/>
                <a:cs typeface="Lucida Sans Unicode"/>
              </a:rPr>
              <a:t>Benim</a:t>
            </a:r>
            <a:r>
              <a:rPr sz="1200" spc="5"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3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denge</a:t>
            </a:r>
            <a:r>
              <a:rPr sz="1200" spc="-25" dirty="0">
                <a:solidFill>
                  <a:srgbClr val="171717"/>
                </a:solidFill>
                <a:latin typeface="Lucida Sans Unicode"/>
                <a:cs typeface="Lucida Sans Unicode"/>
              </a:rPr>
              <a:t> </a:t>
            </a:r>
            <a:r>
              <a:rPr sz="1200" spc="-20" dirty="0" err="1" smtClean="0">
                <a:solidFill>
                  <a:srgbClr val="171717"/>
                </a:solidFill>
                <a:latin typeface="Lucida Sans Unicode"/>
                <a:cs typeface="Lucida Sans Unicode"/>
              </a:rPr>
              <a:t>demek</a:t>
            </a:r>
            <a:r>
              <a:rPr lang="tr-TR" sz="1200" spc="-20" dirty="0" smtClean="0">
                <a:solidFill>
                  <a:srgbClr val="171717"/>
                </a:solidFill>
                <a:latin typeface="Lucida Sans Unicode"/>
                <a:cs typeface="Lucida Sans Unicode"/>
              </a:rPr>
              <a:t>,</a:t>
            </a:r>
            <a:r>
              <a:rPr sz="1200" spc="-20" dirty="0" smtClean="0">
                <a:solidFill>
                  <a:srgbClr val="171717"/>
                </a:solidFill>
                <a:latin typeface="Lucida Sans Unicode"/>
                <a:cs typeface="Lucida Sans Unicode"/>
              </a:rPr>
              <a:t> </a:t>
            </a:r>
            <a:r>
              <a:rPr sz="1200" spc="-30" dirty="0" err="1">
                <a:solidFill>
                  <a:srgbClr val="171717"/>
                </a:solidFill>
                <a:latin typeface="Lucida Sans Unicode"/>
                <a:cs typeface="Lucida Sans Unicode"/>
              </a:rPr>
              <a:t>aşırılıktan</a:t>
            </a:r>
            <a:r>
              <a:rPr sz="1200" spc="-30" dirty="0">
                <a:solidFill>
                  <a:srgbClr val="171717"/>
                </a:solidFill>
                <a:latin typeface="Lucida Sans Unicode"/>
                <a:cs typeface="Lucida Sans Unicode"/>
              </a:rPr>
              <a:t> </a:t>
            </a:r>
            <a:r>
              <a:rPr sz="1200" spc="-60" dirty="0" err="1" smtClean="0">
                <a:solidFill>
                  <a:srgbClr val="171717"/>
                </a:solidFill>
                <a:latin typeface="Lucida Sans Unicode"/>
                <a:cs typeface="Lucida Sans Unicode"/>
              </a:rPr>
              <a:t>uzak</a:t>
            </a:r>
            <a:r>
              <a:rPr lang="tr-TR" sz="1200" spc="-60" dirty="0">
                <a:solidFill>
                  <a:srgbClr val="171717"/>
                </a:solidFill>
                <a:latin typeface="Lucida Sans Unicode"/>
                <a:cs typeface="Lucida Sans Unicode"/>
              </a:rPr>
              <a:t> </a:t>
            </a:r>
            <a:r>
              <a:rPr lang="tr-TR" sz="1200" spc="-60" dirty="0" smtClean="0">
                <a:solidFill>
                  <a:srgbClr val="171717"/>
                </a:solidFill>
                <a:latin typeface="Lucida Sans Unicode"/>
                <a:cs typeface="Lucida Sans Unicode"/>
              </a:rPr>
              <a:t>ve</a:t>
            </a:r>
            <a:r>
              <a:rPr sz="1200" spc="-60" dirty="0" smtClean="0">
                <a:solidFill>
                  <a:srgbClr val="171717"/>
                </a:solidFill>
                <a:latin typeface="Lucida Sans Unicode"/>
                <a:cs typeface="Lucida Sans Unicode"/>
              </a:rPr>
              <a:t> </a:t>
            </a:r>
            <a:r>
              <a:rPr sz="1200" spc="-15" dirty="0">
                <a:solidFill>
                  <a:srgbClr val="171717"/>
                </a:solidFill>
                <a:latin typeface="Lucida Sans Unicode"/>
                <a:cs typeface="Lucida Sans Unicode"/>
              </a:rPr>
              <a:t>normal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15" dirty="0" err="1">
                <a:solidFill>
                  <a:srgbClr val="171717"/>
                </a:solidFill>
                <a:latin typeface="Lucida Sans Unicode"/>
                <a:cs typeface="Lucida Sans Unicode"/>
              </a:rPr>
              <a:t>yaşam</a:t>
            </a:r>
            <a:r>
              <a:rPr sz="1200" spc="-15" dirty="0">
                <a:solidFill>
                  <a:srgbClr val="171717"/>
                </a:solidFill>
                <a:latin typeface="Lucida Sans Unicode"/>
                <a:cs typeface="Lucida Sans Unicode"/>
              </a:rPr>
              <a:t> </a:t>
            </a:r>
            <a:r>
              <a:rPr sz="1200" spc="-35" dirty="0" err="1">
                <a:solidFill>
                  <a:srgbClr val="171717"/>
                </a:solidFill>
                <a:latin typeface="Lucida Sans Unicode"/>
                <a:cs typeface="Lucida Sans Unicode"/>
              </a:rPr>
              <a:t>sürebileceğimiz</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15" dirty="0" err="1">
                <a:solidFill>
                  <a:srgbClr val="171717"/>
                </a:solidFill>
                <a:latin typeface="Lucida Sans Unicode"/>
                <a:cs typeface="Lucida Sans Unicode"/>
              </a:rPr>
              <a:t>standart</a:t>
            </a:r>
            <a:r>
              <a:rPr sz="1200" spc="-15" dirty="0">
                <a:solidFill>
                  <a:srgbClr val="171717"/>
                </a:solidFill>
                <a:latin typeface="Lucida Sans Unicode"/>
                <a:cs typeface="Lucida Sans Unicode"/>
              </a:rPr>
              <a:t> </a:t>
            </a:r>
            <a:r>
              <a:rPr sz="1200" spc="-10" dirty="0">
                <a:solidFill>
                  <a:srgbClr val="171717"/>
                </a:solidFill>
                <a:latin typeface="Lucida Sans Unicode"/>
                <a:cs typeface="Lucida Sans Unicode"/>
              </a:rPr>
              <a:t> </a:t>
            </a:r>
            <a:r>
              <a:rPr sz="1200" spc="-25" dirty="0" err="1" smtClean="0">
                <a:solidFill>
                  <a:srgbClr val="171717"/>
                </a:solidFill>
                <a:latin typeface="Lucida Sans Unicode"/>
                <a:cs typeface="Lucida Sans Unicode"/>
              </a:rPr>
              <a:t>belirlemek</a:t>
            </a:r>
            <a:r>
              <a:rPr lang="tr-TR" sz="1200" spc="-75" dirty="0" smtClean="0">
                <a:solidFill>
                  <a:srgbClr val="171717"/>
                </a:solidFill>
                <a:latin typeface="Lucida Sans Unicode"/>
                <a:cs typeface="Lucida Sans Unicode"/>
              </a:rPr>
              <a:t>. </a:t>
            </a:r>
            <a:r>
              <a:rPr lang="tr-TR" sz="1200" spc="-40" dirty="0" err="1" smtClean="0">
                <a:solidFill>
                  <a:srgbClr val="171717"/>
                </a:solidFill>
                <a:latin typeface="Lucida Sans Unicode"/>
                <a:cs typeface="Lucida Sans Unicode"/>
              </a:rPr>
              <a:t>B</a:t>
            </a:r>
            <a:r>
              <a:rPr sz="1200" spc="-40" dirty="0" err="1" smtClean="0">
                <a:solidFill>
                  <a:srgbClr val="171717"/>
                </a:solidFill>
                <a:latin typeface="Lucida Sans Unicode"/>
                <a:cs typeface="Lucida Sans Unicode"/>
              </a:rPr>
              <a:t>ir</a:t>
            </a:r>
            <a:r>
              <a:rPr sz="1200" spc="-70" dirty="0" smtClean="0">
                <a:solidFill>
                  <a:srgbClr val="171717"/>
                </a:solidFill>
                <a:latin typeface="Lucida Sans Unicode"/>
                <a:cs typeface="Lucida Sans Unicode"/>
              </a:rPr>
              <a:t> </a:t>
            </a:r>
            <a:r>
              <a:rPr sz="1200" spc="-25" dirty="0" err="1">
                <a:solidFill>
                  <a:srgbClr val="171717"/>
                </a:solidFill>
                <a:latin typeface="Lucida Sans Unicode"/>
                <a:cs typeface="Lucida Sans Unicode"/>
              </a:rPr>
              <a:t>denge</a:t>
            </a:r>
            <a:endParaRPr sz="1200" dirty="0">
              <a:latin typeface="Lucida Sans Unicode"/>
              <a:cs typeface="Lucida Sans Unicode"/>
            </a:endParaRPr>
          </a:p>
          <a:p>
            <a:pPr marL="12700" algn="just">
              <a:lnSpc>
                <a:spcPct val="100000"/>
              </a:lnSpc>
              <a:spcBef>
                <a:spcPts val="655"/>
              </a:spcBef>
            </a:pPr>
            <a:r>
              <a:rPr sz="1200" spc="-35" dirty="0" err="1">
                <a:solidFill>
                  <a:srgbClr val="171717"/>
                </a:solidFill>
                <a:latin typeface="Lucida Sans Unicode"/>
                <a:cs typeface="Lucida Sans Unicode"/>
              </a:rPr>
              <a:t>politikası</a:t>
            </a:r>
            <a:r>
              <a:rPr sz="1200" spc="-70" dirty="0">
                <a:solidFill>
                  <a:srgbClr val="171717"/>
                </a:solidFill>
                <a:latin typeface="Lucida Sans Unicode"/>
                <a:cs typeface="Lucida Sans Unicode"/>
              </a:rPr>
              <a:t> </a:t>
            </a:r>
            <a:r>
              <a:rPr sz="1200" spc="-40" dirty="0" err="1">
                <a:solidFill>
                  <a:srgbClr val="171717"/>
                </a:solidFill>
                <a:latin typeface="Lucida Sans Unicode"/>
                <a:cs typeface="Lucida Sans Unicode"/>
              </a:rPr>
              <a:t>diyebiliriz</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buna</a:t>
            </a:r>
            <a:r>
              <a:rPr sz="1200" spc="-20"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5" dirty="0" err="1">
                <a:solidFill>
                  <a:srgbClr val="171717"/>
                </a:solidFill>
                <a:latin typeface="Lucida Sans Unicode"/>
                <a:cs typeface="Lucida Sans Unicode"/>
              </a:rPr>
              <a:t>Benim</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6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denge</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demektir</a:t>
            </a:r>
            <a:r>
              <a:rPr sz="1200" spc="-65" dirty="0">
                <a:solidFill>
                  <a:srgbClr val="171717"/>
                </a:solidFill>
                <a:latin typeface="Lucida Sans Unicode"/>
                <a:cs typeface="Lucida Sans Unicode"/>
              </a:rPr>
              <a:t> </a:t>
            </a:r>
            <a:r>
              <a:rPr sz="1200" spc="-40" dirty="0" err="1">
                <a:solidFill>
                  <a:srgbClr val="171717"/>
                </a:solidFill>
                <a:latin typeface="Lucida Sans Unicode"/>
                <a:cs typeface="Lucida Sans Unicode"/>
              </a:rPr>
              <a:t>kısaca</a:t>
            </a:r>
            <a:r>
              <a:rPr sz="1200" spc="-4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65"/>
              </a:spcBef>
            </a:pPr>
            <a:endParaRPr sz="1750" dirty="0">
              <a:latin typeface="Lucida Sans Unicode"/>
              <a:cs typeface="Lucida Sans Unicode"/>
            </a:endParaRPr>
          </a:p>
          <a:p>
            <a:pPr marL="12700" algn="just">
              <a:lnSpc>
                <a:spcPct val="100000"/>
              </a:lnSpc>
              <a:spcBef>
                <a:spcPts val="5"/>
              </a:spcBef>
            </a:pPr>
            <a:r>
              <a:rPr sz="1200" b="1" spc="35" dirty="0" err="1">
                <a:solidFill>
                  <a:srgbClr val="171717"/>
                </a:solidFill>
                <a:latin typeface="Trebuchet MS"/>
                <a:cs typeface="Trebuchet MS"/>
              </a:rPr>
              <a:t>Tane</a:t>
            </a:r>
            <a:r>
              <a:rPr sz="1200" b="1" spc="20" dirty="0" err="1">
                <a:solidFill>
                  <a:srgbClr val="171717"/>
                </a:solidFill>
                <a:latin typeface="Trebuchet MS"/>
                <a:cs typeface="Trebuchet MS"/>
              </a:rPr>
              <a:t>r</a:t>
            </a:r>
            <a:r>
              <a:rPr sz="1200" spc="-6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İnsanlar</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nedir</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ya</a:t>
            </a:r>
            <a:r>
              <a:rPr sz="1200" spc="-70" dirty="0">
                <a:solidFill>
                  <a:srgbClr val="171717"/>
                </a:solidFill>
                <a:latin typeface="Lucida Sans Unicode"/>
                <a:cs typeface="Lucida Sans Unicode"/>
              </a:rPr>
              <a:t> </a:t>
            </a:r>
            <a:r>
              <a:rPr sz="1200" spc="-10" dirty="0">
                <a:solidFill>
                  <a:srgbClr val="171717"/>
                </a:solidFill>
                <a:latin typeface="Lucida Sans Unicode"/>
                <a:cs typeface="Lucida Sans Unicode"/>
              </a:rPr>
              <a:t>da</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nasıl</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olmalıdır</a:t>
            </a:r>
            <a:r>
              <a:rPr sz="1200" spc="-70" dirty="0">
                <a:solidFill>
                  <a:srgbClr val="171717"/>
                </a:solidFill>
                <a:latin typeface="Lucida Sans Unicode"/>
                <a:cs typeface="Lucida Sans Unicode"/>
              </a:rPr>
              <a:t> </a:t>
            </a:r>
            <a:r>
              <a:rPr sz="1200" spc="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0"/>
              </a:spcBef>
            </a:pPr>
            <a:endParaRPr sz="1350" dirty="0">
              <a:latin typeface="Lucida Sans Unicode"/>
              <a:cs typeface="Lucida Sans Unicode"/>
            </a:endParaRPr>
          </a:p>
          <a:p>
            <a:pPr marL="12700" marR="8255" algn="just">
              <a:lnSpc>
                <a:spcPct val="145700"/>
              </a:lnSpc>
            </a:pPr>
            <a:r>
              <a:rPr sz="1200" b="1" spc="75" dirty="0" err="1">
                <a:solidFill>
                  <a:srgbClr val="171717"/>
                </a:solidFill>
                <a:latin typeface="Trebuchet MS"/>
                <a:cs typeface="Trebuchet MS"/>
              </a:rPr>
              <a:t>Gökhan</a:t>
            </a:r>
            <a:r>
              <a:rPr sz="1200" b="1" spc="75" dirty="0">
                <a:solidFill>
                  <a:srgbClr val="171717"/>
                </a:solidFill>
                <a:latin typeface="Trebuchet MS"/>
                <a:cs typeface="Trebuchet MS"/>
              </a:rPr>
              <a:t> </a:t>
            </a:r>
            <a:r>
              <a:rPr sz="1200" b="1" spc="35" dirty="0" err="1">
                <a:solidFill>
                  <a:srgbClr val="171717"/>
                </a:solidFill>
                <a:latin typeface="Trebuchet MS"/>
                <a:cs typeface="Trebuchet MS"/>
              </a:rPr>
              <a:t>Hoca</a:t>
            </a:r>
            <a:r>
              <a:rPr sz="1200" spc="35" dirty="0">
                <a:solidFill>
                  <a:srgbClr val="171717"/>
                </a:solidFill>
                <a:latin typeface="Lucida Sans Unicode"/>
                <a:cs typeface="Lucida Sans Unicode"/>
              </a:rPr>
              <a:t>: </a:t>
            </a:r>
            <a:r>
              <a:rPr sz="1200" spc="-15" dirty="0" err="1">
                <a:solidFill>
                  <a:srgbClr val="171717"/>
                </a:solidFill>
                <a:latin typeface="Lucida Sans Unicode"/>
                <a:cs typeface="Lucida Sans Unicode"/>
              </a:rPr>
              <a:t>İnsanlar</a:t>
            </a:r>
            <a:r>
              <a:rPr sz="1200" spc="-15"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3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85" dirty="0" err="1">
                <a:solidFill>
                  <a:srgbClr val="171717"/>
                </a:solidFill>
                <a:latin typeface="Lucida Sans Unicode"/>
                <a:cs typeface="Lucida Sans Unicode"/>
              </a:rPr>
              <a:t>yol</a:t>
            </a:r>
            <a:r>
              <a:rPr sz="1200" spc="-85" dirty="0">
                <a:solidFill>
                  <a:srgbClr val="171717"/>
                </a:solidFill>
                <a:latin typeface="Lucida Sans Unicode"/>
                <a:cs typeface="Lucida Sans Unicode"/>
              </a:rPr>
              <a:t>… </a:t>
            </a:r>
            <a:r>
              <a:rPr sz="1200" spc="-20" dirty="0" err="1">
                <a:solidFill>
                  <a:srgbClr val="171717"/>
                </a:solidFill>
                <a:latin typeface="Lucida Sans Unicode"/>
                <a:cs typeface="Lucida Sans Unicode"/>
              </a:rPr>
              <a:t>Herkes</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kendi</a:t>
            </a:r>
            <a:r>
              <a:rPr sz="1200" spc="-3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yolunu</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belirleyebilmelidir</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Aslında</a:t>
            </a:r>
            <a:r>
              <a:rPr sz="1200" spc="-35" dirty="0">
                <a:solidFill>
                  <a:srgbClr val="171717"/>
                </a:solidFill>
                <a:latin typeface="Lucida Sans Unicode"/>
                <a:cs typeface="Lucida Sans Unicode"/>
              </a:rPr>
              <a:t> </a:t>
            </a:r>
            <a:r>
              <a:rPr sz="1200" spc="-45" dirty="0" err="1">
                <a:solidFill>
                  <a:srgbClr val="171717"/>
                </a:solidFill>
                <a:latin typeface="Lucida Sans Unicode"/>
                <a:cs typeface="Lucida Sans Unicode"/>
              </a:rPr>
              <a:t>çok</a:t>
            </a:r>
            <a:r>
              <a:rPr sz="1200" spc="-45" dirty="0">
                <a:solidFill>
                  <a:srgbClr val="171717"/>
                </a:solidFill>
                <a:latin typeface="Lucida Sans Unicode"/>
                <a:cs typeface="Lucida Sans Unicode"/>
              </a:rPr>
              <a:t> </a:t>
            </a:r>
            <a:r>
              <a:rPr sz="1200" spc="-40" dirty="0">
                <a:solidFill>
                  <a:srgbClr val="171717"/>
                </a:solidFill>
                <a:latin typeface="Lucida Sans Unicode"/>
                <a:cs typeface="Lucida Sans Unicode"/>
              </a:rPr>
              <a:t> </a:t>
            </a:r>
            <a:r>
              <a:rPr sz="1200" spc="-25" dirty="0" err="1">
                <a:solidFill>
                  <a:srgbClr val="171717"/>
                </a:solidFill>
                <a:latin typeface="Lucida Sans Unicode"/>
                <a:cs typeface="Lucida Sans Unicode"/>
              </a:rPr>
              <a:t>aşırıya</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kaçmaktansa</a:t>
            </a:r>
            <a:r>
              <a:rPr sz="1200" spc="-25" dirty="0">
                <a:solidFill>
                  <a:srgbClr val="171717"/>
                </a:solidFill>
                <a:latin typeface="Lucida Sans Unicode"/>
                <a:cs typeface="Lucida Sans Unicode"/>
              </a:rPr>
              <a:t> </a:t>
            </a:r>
            <a:r>
              <a:rPr sz="1200" spc="-45" dirty="0" err="1">
                <a:solidFill>
                  <a:srgbClr val="171717"/>
                </a:solidFill>
                <a:latin typeface="Lucida Sans Unicode"/>
                <a:cs typeface="Lucida Sans Unicode"/>
              </a:rPr>
              <a:t>birazcık</a:t>
            </a:r>
            <a:r>
              <a:rPr sz="1200" spc="-45" dirty="0">
                <a:solidFill>
                  <a:srgbClr val="171717"/>
                </a:solidFill>
                <a:latin typeface="Lucida Sans Unicode"/>
                <a:cs typeface="Lucida Sans Unicode"/>
              </a:rPr>
              <a:t> </a:t>
            </a:r>
            <a:r>
              <a:rPr sz="1200" spc="-10" dirty="0" err="1">
                <a:solidFill>
                  <a:srgbClr val="171717"/>
                </a:solidFill>
                <a:latin typeface="Lucida Sans Unicode"/>
                <a:cs typeface="Lucida Sans Unicode"/>
              </a:rPr>
              <a:t>daha</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mütevazı</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15" dirty="0" err="1">
                <a:solidFill>
                  <a:srgbClr val="171717"/>
                </a:solidFill>
                <a:latin typeface="Lucida Sans Unicode"/>
                <a:cs typeface="Lucida Sans Unicode"/>
              </a:rPr>
              <a:t>yaşam</a:t>
            </a:r>
            <a:r>
              <a:rPr sz="1200" spc="-15" dirty="0">
                <a:solidFill>
                  <a:srgbClr val="171717"/>
                </a:solidFill>
                <a:latin typeface="Lucida Sans Unicode"/>
                <a:cs typeface="Lucida Sans Unicode"/>
              </a:rPr>
              <a:t> </a:t>
            </a:r>
            <a:r>
              <a:rPr sz="1200" spc="-40" dirty="0" err="1">
                <a:solidFill>
                  <a:srgbClr val="171717"/>
                </a:solidFill>
                <a:latin typeface="Lucida Sans Unicode"/>
                <a:cs typeface="Lucida Sans Unicode"/>
              </a:rPr>
              <a:t>tarzını</a:t>
            </a:r>
            <a:r>
              <a:rPr sz="1200" spc="-40" dirty="0">
                <a:solidFill>
                  <a:srgbClr val="171717"/>
                </a:solidFill>
                <a:latin typeface="Lucida Sans Unicode"/>
                <a:cs typeface="Lucida Sans Unicode"/>
              </a:rPr>
              <a:t> </a:t>
            </a:r>
            <a:r>
              <a:rPr sz="1200" spc="-30" dirty="0" err="1">
                <a:solidFill>
                  <a:srgbClr val="171717"/>
                </a:solidFill>
                <a:latin typeface="Lucida Sans Unicode"/>
                <a:cs typeface="Lucida Sans Unicode"/>
              </a:rPr>
              <a:t>seçmek</a:t>
            </a:r>
            <a:r>
              <a:rPr sz="1200" spc="-3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35" dirty="0">
                <a:solidFill>
                  <a:srgbClr val="171717"/>
                </a:solidFill>
                <a:latin typeface="Lucida Sans Unicode"/>
                <a:cs typeface="Lucida Sans Unicode"/>
              </a:rPr>
              <a:t> </a:t>
            </a:r>
            <a:r>
              <a:rPr sz="1200" spc="-35" dirty="0" err="1">
                <a:solidFill>
                  <a:srgbClr val="171717"/>
                </a:solidFill>
                <a:latin typeface="Lucida Sans Unicode"/>
                <a:cs typeface="Lucida Sans Unicode"/>
              </a:rPr>
              <a:t>gerekli</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olabilir</a:t>
            </a:r>
            <a:r>
              <a:rPr sz="1200" spc="-30" dirty="0">
                <a:solidFill>
                  <a:srgbClr val="171717"/>
                </a:solidFill>
                <a:latin typeface="Lucida Sans Unicode"/>
                <a:cs typeface="Lucida Sans Unicode"/>
              </a:rPr>
              <a:t>. </a:t>
            </a:r>
            <a:r>
              <a:rPr sz="1200" spc="-2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Onun</a:t>
            </a:r>
            <a:r>
              <a:rPr sz="1200" spc="-10" dirty="0">
                <a:solidFill>
                  <a:srgbClr val="171717"/>
                </a:solidFill>
                <a:latin typeface="Lucida Sans Unicode"/>
                <a:cs typeface="Lucida Sans Unicode"/>
              </a:rPr>
              <a:t> </a:t>
            </a:r>
            <a:r>
              <a:rPr sz="1200" spc="-20" dirty="0" err="1">
                <a:solidFill>
                  <a:srgbClr val="171717"/>
                </a:solidFill>
                <a:latin typeface="Lucida Sans Unicode"/>
                <a:cs typeface="Lucida Sans Unicode"/>
              </a:rPr>
              <a:t>haricinde</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başka</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söyleyebilecek</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şey</a:t>
            </a:r>
            <a:r>
              <a:rPr sz="1200" spc="-20" dirty="0">
                <a:solidFill>
                  <a:srgbClr val="171717"/>
                </a:solidFill>
                <a:latin typeface="Lucida Sans Unicode"/>
                <a:cs typeface="Lucida Sans Unicode"/>
              </a:rPr>
              <a:t> </a:t>
            </a:r>
            <a:r>
              <a:rPr sz="1200" spc="-45" dirty="0">
                <a:solidFill>
                  <a:srgbClr val="171717"/>
                </a:solidFill>
                <a:latin typeface="Lucida Sans Unicode"/>
                <a:cs typeface="Lucida Sans Unicode"/>
              </a:rPr>
              <a:t>yok. </a:t>
            </a:r>
            <a:r>
              <a:rPr sz="1200" spc="-35" dirty="0" err="1" smtClean="0">
                <a:solidFill>
                  <a:srgbClr val="171717"/>
                </a:solidFill>
                <a:latin typeface="Lucida Sans Unicode"/>
                <a:cs typeface="Lucida Sans Unicode"/>
              </a:rPr>
              <a:t>Yani</a:t>
            </a:r>
            <a:r>
              <a:rPr lang="tr-TR" sz="1200" spc="-35" dirty="0" smtClean="0">
                <a:solidFill>
                  <a:srgbClr val="171717"/>
                </a:solidFill>
                <a:latin typeface="Lucida Sans Unicode"/>
                <a:cs typeface="Lucida Sans Unicode"/>
              </a:rPr>
              <a:t>,</a:t>
            </a:r>
            <a:r>
              <a:rPr sz="1200" spc="-35" dirty="0" smtClean="0">
                <a:solidFill>
                  <a:srgbClr val="171717"/>
                </a:solidFill>
                <a:latin typeface="Lucida Sans Unicode"/>
                <a:cs typeface="Lucida Sans Unicode"/>
              </a:rPr>
              <a:t> </a:t>
            </a:r>
            <a:r>
              <a:rPr sz="1200" spc="-20" dirty="0" err="1">
                <a:solidFill>
                  <a:srgbClr val="171717"/>
                </a:solidFill>
                <a:latin typeface="Lucida Sans Unicode"/>
                <a:cs typeface="Lucida Sans Unicode"/>
              </a:rPr>
              <a:t>herkes</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kendi</a:t>
            </a:r>
            <a:r>
              <a:rPr sz="1200" spc="-3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yolunu</a:t>
            </a:r>
            <a:r>
              <a:rPr sz="1200" spc="-20" dirty="0">
                <a:solidFill>
                  <a:srgbClr val="171717"/>
                </a:solidFill>
                <a:latin typeface="Lucida Sans Unicode"/>
                <a:cs typeface="Lucida Sans Unicode"/>
              </a:rPr>
              <a:t> </a:t>
            </a:r>
            <a:r>
              <a:rPr sz="1200" spc="-35" dirty="0" err="1">
                <a:solidFill>
                  <a:srgbClr val="171717"/>
                </a:solidFill>
                <a:latin typeface="Lucida Sans Unicode"/>
                <a:cs typeface="Lucida Sans Unicode"/>
              </a:rPr>
              <a:t>kendisi</a:t>
            </a:r>
            <a:r>
              <a:rPr sz="1200" spc="-35" dirty="0">
                <a:solidFill>
                  <a:srgbClr val="171717"/>
                </a:solidFill>
                <a:latin typeface="Lucida Sans Unicode"/>
                <a:cs typeface="Lucida Sans Unicode"/>
              </a:rPr>
              <a:t> </a:t>
            </a:r>
            <a:r>
              <a:rPr sz="1200" spc="-20" dirty="0" err="1">
                <a:solidFill>
                  <a:srgbClr val="171717"/>
                </a:solidFill>
                <a:latin typeface="Lucida Sans Unicode"/>
                <a:cs typeface="Lucida Sans Unicode"/>
              </a:rPr>
              <a:t>tayin</a:t>
            </a:r>
            <a:r>
              <a:rPr sz="1200" spc="-20" dirty="0">
                <a:solidFill>
                  <a:srgbClr val="171717"/>
                </a:solidFill>
                <a:latin typeface="Lucida Sans Unicode"/>
                <a:cs typeface="Lucida Sans Unicode"/>
              </a:rPr>
              <a:t> </a:t>
            </a:r>
            <a:r>
              <a:rPr sz="1200" spc="-15" dirty="0">
                <a:solidFill>
                  <a:srgbClr val="171717"/>
                </a:solidFill>
                <a:latin typeface="Lucida Sans Unicode"/>
                <a:cs typeface="Lucida Sans Unicode"/>
              </a:rPr>
              <a:t> </a:t>
            </a:r>
            <a:r>
              <a:rPr sz="1200" spc="-30" dirty="0" err="1">
                <a:solidFill>
                  <a:srgbClr val="171717"/>
                </a:solidFill>
                <a:latin typeface="Lucida Sans Unicode"/>
                <a:cs typeface="Lucida Sans Unicode"/>
              </a:rPr>
              <a:t>edebilir</a:t>
            </a:r>
            <a:r>
              <a:rPr sz="1200" spc="-3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70"/>
              </a:spcBef>
            </a:pPr>
            <a:endParaRPr sz="1750" dirty="0">
              <a:latin typeface="Lucida Sans Unicode"/>
              <a:cs typeface="Lucida Sans Unicode"/>
            </a:endParaRPr>
          </a:p>
          <a:p>
            <a:pPr marL="12700">
              <a:lnSpc>
                <a:spcPct val="100000"/>
              </a:lnSpc>
            </a:pPr>
            <a:r>
              <a:rPr sz="1200" b="1" spc="15" dirty="0" err="1">
                <a:solidFill>
                  <a:srgbClr val="171717"/>
                </a:solidFill>
                <a:latin typeface="Trebuchet MS"/>
                <a:cs typeface="Trebuchet MS"/>
              </a:rPr>
              <a:t>Taner</a:t>
            </a:r>
            <a:r>
              <a:rPr sz="1200" spc="1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Peki</a:t>
            </a:r>
            <a:r>
              <a:rPr sz="1200" spc="-65" dirty="0">
                <a:solidFill>
                  <a:srgbClr val="171717"/>
                </a:solidFill>
                <a:latin typeface="Lucida Sans Unicode"/>
                <a:cs typeface="Lucida Sans Unicode"/>
              </a:rPr>
              <a:t> </a:t>
            </a:r>
            <a:r>
              <a:rPr sz="1200" spc="-75" dirty="0" err="1">
                <a:solidFill>
                  <a:srgbClr val="171717"/>
                </a:solidFill>
                <a:latin typeface="Lucida Sans Unicode"/>
                <a:cs typeface="Lucida Sans Unicode"/>
              </a:rPr>
              <a:t>siz</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insanlar</a:t>
            </a:r>
            <a:r>
              <a:rPr sz="1200" spc="-65"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tayin</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edecek</a:t>
            </a:r>
            <a:r>
              <a:rPr sz="1200" spc="-65" dirty="0">
                <a:solidFill>
                  <a:srgbClr val="171717"/>
                </a:solidFill>
                <a:latin typeface="Lucida Sans Unicode"/>
                <a:cs typeface="Lucida Sans Unicode"/>
              </a:rPr>
              <a:t> </a:t>
            </a:r>
            <a:r>
              <a:rPr sz="1200" spc="-40" dirty="0" err="1">
                <a:solidFill>
                  <a:srgbClr val="171717"/>
                </a:solidFill>
                <a:latin typeface="Lucida Sans Unicode"/>
                <a:cs typeface="Lucida Sans Unicode"/>
              </a:rPr>
              <a:t>olsanız</a:t>
            </a:r>
            <a:r>
              <a:rPr sz="1200" spc="245" dirty="0">
                <a:solidFill>
                  <a:srgbClr val="171717"/>
                </a:solidFill>
                <a:latin typeface="Lucida Sans Unicode"/>
                <a:cs typeface="Lucida Sans Unicode"/>
              </a:rPr>
              <a:t> </a:t>
            </a:r>
            <a:r>
              <a:rPr sz="1200" spc="-30" dirty="0" err="1">
                <a:solidFill>
                  <a:srgbClr val="171717"/>
                </a:solidFill>
                <a:latin typeface="Lucida Sans Unicode"/>
                <a:cs typeface="Lucida Sans Unicode"/>
              </a:rPr>
              <a:t>nasıl</a:t>
            </a:r>
            <a:r>
              <a:rPr sz="1200" spc="-6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tayin</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ederdiniz</a:t>
            </a:r>
            <a:r>
              <a:rPr sz="1200" spc="-2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5"/>
              </a:spcBef>
            </a:pPr>
            <a:endParaRPr sz="1350" dirty="0">
              <a:latin typeface="Lucida Sans Unicode"/>
              <a:cs typeface="Lucida Sans Unicode"/>
            </a:endParaRPr>
          </a:p>
          <a:p>
            <a:pPr marL="12700" marR="5080" algn="just">
              <a:lnSpc>
                <a:spcPct val="145700"/>
              </a:lnSpc>
            </a:pPr>
            <a:r>
              <a:rPr sz="1200" b="1" spc="75" dirty="0" err="1">
                <a:solidFill>
                  <a:srgbClr val="171717"/>
                </a:solidFill>
                <a:latin typeface="Trebuchet MS"/>
                <a:cs typeface="Trebuchet MS"/>
              </a:rPr>
              <a:t>Gökhan</a:t>
            </a:r>
            <a:r>
              <a:rPr sz="1200" b="1" spc="75" dirty="0">
                <a:solidFill>
                  <a:srgbClr val="171717"/>
                </a:solidFill>
                <a:latin typeface="Trebuchet MS"/>
                <a:cs typeface="Trebuchet MS"/>
              </a:rPr>
              <a:t> </a:t>
            </a:r>
            <a:r>
              <a:rPr sz="1200" b="1" spc="60" dirty="0" err="1">
                <a:solidFill>
                  <a:srgbClr val="171717"/>
                </a:solidFill>
                <a:latin typeface="Trebuchet MS"/>
                <a:cs typeface="Trebuchet MS"/>
              </a:rPr>
              <a:t>Hoca</a:t>
            </a:r>
            <a:r>
              <a:rPr sz="1200" b="1" spc="60" dirty="0">
                <a:solidFill>
                  <a:srgbClr val="171717"/>
                </a:solidFill>
                <a:latin typeface="Trebuchet MS"/>
                <a:cs typeface="Trebuchet MS"/>
              </a:rPr>
              <a:t> </a:t>
            </a:r>
            <a:r>
              <a:rPr sz="1200" spc="-65" dirty="0">
                <a:solidFill>
                  <a:srgbClr val="171717"/>
                </a:solidFill>
                <a:latin typeface="Lucida Sans Unicode"/>
                <a:cs typeface="Lucida Sans Unicode"/>
              </a:rPr>
              <a:t>: </a:t>
            </a:r>
            <a:r>
              <a:rPr sz="1200" spc="-25" dirty="0" err="1">
                <a:solidFill>
                  <a:srgbClr val="171717"/>
                </a:solidFill>
                <a:latin typeface="Lucida Sans Unicode"/>
                <a:cs typeface="Lucida Sans Unicode"/>
              </a:rPr>
              <a:t>Şimdi</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herkesin</a:t>
            </a:r>
            <a:r>
              <a:rPr sz="1200" spc="-25" dirty="0">
                <a:solidFill>
                  <a:srgbClr val="171717"/>
                </a:solidFill>
                <a:latin typeface="Lucida Sans Unicode"/>
                <a:cs typeface="Lucida Sans Unicode"/>
              </a:rPr>
              <a:t> </a:t>
            </a:r>
            <a:r>
              <a:rPr sz="1200" spc="-15" dirty="0" err="1">
                <a:solidFill>
                  <a:srgbClr val="171717"/>
                </a:solidFill>
                <a:latin typeface="Lucida Sans Unicode"/>
                <a:cs typeface="Lucida Sans Unicode"/>
              </a:rPr>
              <a:t>yaşam</a:t>
            </a:r>
            <a:r>
              <a:rPr sz="1200" spc="-15" dirty="0">
                <a:solidFill>
                  <a:srgbClr val="171717"/>
                </a:solidFill>
                <a:latin typeface="Lucida Sans Unicode"/>
                <a:cs typeface="Lucida Sans Unicode"/>
              </a:rPr>
              <a:t> </a:t>
            </a:r>
            <a:r>
              <a:rPr sz="1200" spc="-20" dirty="0" err="1">
                <a:solidFill>
                  <a:srgbClr val="171717"/>
                </a:solidFill>
                <a:latin typeface="Lucida Sans Unicode"/>
                <a:cs typeface="Lucida Sans Unicode"/>
              </a:rPr>
              <a:t>standardı</a:t>
            </a:r>
            <a:r>
              <a:rPr sz="1200" spc="-20" dirty="0">
                <a:solidFill>
                  <a:srgbClr val="171717"/>
                </a:solidFill>
                <a:latin typeface="Lucida Sans Unicode"/>
                <a:cs typeface="Lucida Sans Unicode"/>
              </a:rPr>
              <a:t> </a:t>
            </a:r>
            <a:r>
              <a:rPr sz="1200" spc="-40" dirty="0" err="1" smtClean="0">
                <a:solidFill>
                  <a:srgbClr val="171717"/>
                </a:solidFill>
                <a:latin typeface="Lucida Sans Unicode"/>
                <a:cs typeface="Lucida Sans Unicode"/>
              </a:rPr>
              <a:t>farklı</a:t>
            </a:r>
            <a:r>
              <a:rPr lang="tr-TR" sz="1200" spc="-40" dirty="0">
                <a:solidFill>
                  <a:srgbClr val="171717"/>
                </a:solidFill>
                <a:latin typeface="Lucida Sans Unicode"/>
                <a:cs typeface="Lucida Sans Unicode"/>
              </a:rPr>
              <a:t>.</a:t>
            </a:r>
            <a:r>
              <a:rPr sz="1200" spc="-40" dirty="0" smtClean="0">
                <a:solidFill>
                  <a:srgbClr val="171717"/>
                </a:solidFill>
                <a:latin typeface="Lucida Sans Unicode"/>
                <a:cs typeface="Lucida Sans Unicode"/>
              </a:rPr>
              <a:t> </a:t>
            </a:r>
            <a:r>
              <a:rPr lang="tr-TR" sz="1200" spc="-50" dirty="0" err="1">
                <a:solidFill>
                  <a:srgbClr val="171717"/>
                </a:solidFill>
                <a:latin typeface="Lucida Sans Unicode"/>
                <a:cs typeface="Lucida Sans Unicode"/>
              </a:rPr>
              <a:t>Z</a:t>
            </a:r>
            <a:r>
              <a:rPr sz="1200" spc="-50" dirty="0" err="1" smtClean="0">
                <a:solidFill>
                  <a:srgbClr val="171717"/>
                </a:solidFill>
                <a:latin typeface="Lucida Sans Unicode"/>
                <a:cs typeface="Lucida Sans Unicode"/>
              </a:rPr>
              <a:t>engin</a:t>
            </a:r>
            <a:r>
              <a:rPr sz="1200" spc="-50" dirty="0" smtClean="0">
                <a:solidFill>
                  <a:srgbClr val="171717"/>
                </a:solidFill>
                <a:latin typeface="Lucida Sans Unicode"/>
                <a:cs typeface="Lucida Sans Unicode"/>
              </a:rPr>
              <a:t> </a:t>
            </a:r>
            <a:r>
              <a:rPr sz="1200" spc="-20" dirty="0" err="1">
                <a:solidFill>
                  <a:srgbClr val="171717"/>
                </a:solidFill>
                <a:latin typeface="Lucida Sans Unicode"/>
                <a:cs typeface="Lucida Sans Unicode"/>
              </a:rPr>
              <a:t>insanların</a:t>
            </a:r>
            <a:r>
              <a:rPr sz="1200" spc="-20" dirty="0">
                <a:solidFill>
                  <a:srgbClr val="171717"/>
                </a:solidFill>
                <a:latin typeface="Lucida Sans Unicode"/>
                <a:cs typeface="Lucida Sans Unicode"/>
              </a:rPr>
              <a:t> </a:t>
            </a:r>
            <a:r>
              <a:rPr sz="1200" spc="-9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35" dirty="0" err="1">
                <a:solidFill>
                  <a:srgbClr val="171717"/>
                </a:solidFill>
                <a:latin typeface="Lucida Sans Unicode"/>
                <a:cs typeface="Lucida Sans Unicode"/>
              </a:rPr>
              <a:t>sınıf</a:t>
            </a:r>
            <a:r>
              <a:rPr sz="1200" spc="-35" dirty="0">
                <a:solidFill>
                  <a:srgbClr val="171717"/>
                </a:solidFill>
                <a:latin typeface="Lucida Sans Unicode"/>
                <a:cs typeface="Lucida Sans Unicode"/>
              </a:rPr>
              <a:t> </a:t>
            </a:r>
            <a:r>
              <a:rPr sz="1200" spc="-20" dirty="0" err="1" smtClean="0">
                <a:solidFill>
                  <a:srgbClr val="171717"/>
                </a:solidFill>
                <a:latin typeface="Lucida Sans Unicode"/>
                <a:cs typeface="Lucida Sans Unicode"/>
              </a:rPr>
              <a:t>insanlar</a:t>
            </a:r>
            <a:r>
              <a:rPr lang="tr-TR" sz="1200" spc="-20" dirty="0" err="1" smtClean="0">
                <a:solidFill>
                  <a:srgbClr val="171717"/>
                </a:solidFill>
                <a:latin typeface="Lucida Sans Unicode"/>
                <a:cs typeface="Lucida Sans Unicode"/>
              </a:rPr>
              <a:t>ın</a:t>
            </a:r>
            <a:r>
              <a:rPr sz="1200" spc="-20" dirty="0" smtClean="0">
                <a:solidFill>
                  <a:srgbClr val="171717"/>
                </a:solidFill>
                <a:latin typeface="Lucida Sans Unicode"/>
                <a:cs typeface="Lucida Sans Unicode"/>
              </a:rPr>
              <a:t> </a:t>
            </a:r>
            <a:r>
              <a:rPr sz="1200" spc="-50" dirty="0" smtClean="0">
                <a:solidFill>
                  <a:srgbClr val="171717"/>
                </a:solidFill>
                <a:latin typeface="Lucida Sans Unicode"/>
                <a:cs typeface="Lucida Sans Unicode"/>
              </a:rPr>
              <a:t> </a:t>
            </a:r>
            <a:r>
              <a:rPr sz="1200" spc="-45" dirty="0" smtClean="0">
                <a:solidFill>
                  <a:srgbClr val="171717"/>
                </a:solidFill>
                <a:latin typeface="Lucida Sans Unicode"/>
                <a:cs typeface="Lucida Sans Unicode"/>
              </a:rPr>
              <a:t> </a:t>
            </a:r>
            <a:r>
              <a:rPr sz="1200" spc="-10" dirty="0" err="1">
                <a:solidFill>
                  <a:srgbClr val="171717"/>
                </a:solidFill>
                <a:latin typeface="Lucida Sans Unicode"/>
                <a:cs typeface="Lucida Sans Unicode"/>
              </a:rPr>
              <a:t>daha</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düşük</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bütçeli</a:t>
            </a:r>
            <a:r>
              <a:rPr sz="1200" spc="-30" dirty="0">
                <a:solidFill>
                  <a:srgbClr val="171717"/>
                </a:solidFill>
                <a:latin typeface="Lucida Sans Unicode"/>
                <a:cs typeface="Lucida Sans Unicode"/>
              </a:rPr>
              <a:t> </a:t>
            </a:r>
            <a:r>
              <a:rPr sz="1200" spc="-10" dirty="0" err="1">
                <a:solidFill>
                  <a:srgbClr val="171717"/>
                </a:solidFill>
                <a:latin typeface="Lucida Sans Unicode"/>
                <a:cs typeface="Lucida Sans Unicode"/>
              </a:rPr>
              <a:t>yaşama</a:t>
            </a:r>
            <a:r>
              <a:rPr sz="1200" spc="-10" dirty="0">
                <a:solidFill>
                  <a:srgbClr val="171717"/>
                </a:solidFill>
                <a:latin typeface="Lucida Sans Unicode"/>
                <a:cs typeface="Lucida Sans Unicode"/>
              </a:rPr>
              <a:t> </a:t>
            </a:r>
            <a:r>
              <a:rPr sz="1200" spc="-25" dirty="0" err="1">
                <a:solidFill>
                  <a:srgbClr val="171717"/>
                </a:solidFill>
                <a:latin typeface="Lucida Sans Unicode"/>
                <a:cs typeface="Lucida Sans Unicode"/>
              </a:rPr>
              <a:t>sahip</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insanlar</a:t>
            </a:r>
            <a:r>
              <a:rPr sz="1200" spc="-2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3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farklıdır</a:t>
            </a:r>
            <a:r>
              <a:rPr sz="1200" spc="-35" dirty="0">
                <a:solidFill>
                  <a:srgbClr val="171717"/>
                </a:solidFill>
                <a:latin typeface="Lucida Sans Unicode"/>
                <a:cs typeface="Lucida Sans Unicode"/>
              </a:rPr>
              <a:t>. </a:t>
            </a:r>
            <a:r>
              <a:rPr sz="1200" spc="-35" dirty="0" err="1" smtClean="0">
                <a:solidFill>
                  <a:srgbClr val="171717"/>
                </a:solidFill>
                <a:latin typeface="Lucida Sans Unicode"/>
                <a:cs typeface="Lucida Sans Unicode"/>
              </a:rPr>
              <a:t>Yani</a:t>
            </a:r>
            <a:r>
              <a:rPr lang="tr-TR" sz="1200" spc="-35" dirty="0" smtClean="0">
                <a:solidFill>
                  <a:srgbClr val="171717"/>
                </a:solidFill>
                <a:latin typeface="Lucida Sans Unicode"/>
                <a:cs typeface="Lucida Sans Unicode"/>
              </a:rPr>
              <a:t>,</a:t>
            </a:r>
            <a:r>
              <a:rPr sz="1200" spc="-35" dirty="0" smtClean="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20" dirty="0" err="1">
                <a:solidFill>
                  <a:srgbClr val="171717"/>
                </a:solidFill>
                <a:latin typeface="Lucida Sans Unicode"/>
                <a:cs typeface="Lucida Sans Unicode"/>
              </a:rPr>
              <a:t>seviye</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insan</a:t>
            </a:r>
            <a:r>
              <a:rPr sz="1200" spc="-2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35" dirty="0">
                <a:solidFill>
                  <a:srgbClr val="171717"/>
                </a:solidFill>
                <a:latin typeface="Lucida Sans Unicode"/>
                <a:cs typeface="Lucida Sans Unicode"/>
              </a:rPr>
              <a:t> </a:t>
            </a:r>
            <a:r>
              <a:rPr sz="1200" spc="-30" dirty="0">
                <a:solidFill>
                  <a:srgbClr val="171717"/>
                </a:solidFill>
                <a:latin typeface="Lucida Sans Unicode"/>
                <a:cs typeface="Lucida Sans Unicode"/>
              </a:rPr>
              <a:t> </a:t>
            </a:r>
            <a:r>
              <a:rPr sz="1200" spc="-5" dirty="0">
                <a:solidFill>
                  <a:srgbClr val="171717"/>
                </a:solidFill>
                <a:latin typeface="Lucida Sans Unicode"/>
                <a:cs typeface="Lucida Sans Unicode"/>
              </a:rPr>
              <a:t>iPhone </a:t>
            </a:r>
            <a:r>
              <a:rPr sz="1200" spc="-75" dirty="0">
                <a:solidFill>
                  <a:srgbClr val="171717"/>
                </a:solidFill>
                <a:latin typeface="Lucida Sans Unicode"/>
                <a:cs typeface="Lucida Sans Unicode"/>
              </a:rPr>
              <a:t>14 </a:t>
            </a:r>
            <a:r>
              <a:rPr sz="1200" spc="-25" dirty="0" err="1">
                <a:solidFill>
                  <a:srgbClr val="171717"/>
                </a:solidFill>
                <a:latin typeface="Lucida Sans Unicode"/>
                <a:cs typeface="Lucida Sans Unicode"/>
              </a:rPr>
              <a:t>almak</a:t>
            </a:r>
            <a:r>
              <a:rPr sz="1200" spc="-25" dirty="0">
                <a:solidFill>
                  <a:srgbClr val="171717"/>
                </a:solidFill>
                <a:latin typeface="Lucida Sans Unicode"/>
                <a:cs typeface="Lucida Sans Unicode"/>
              </a:rPr>
              <a:t> </a:t>
            </a:r>
            <a:r>
              <a:rPr sz="1200" spc="-40" dirty="0" err="1">
                <a:solidFill>
                  <a:srgbClr val="171717"/>
                </a:solidFill>
                <a:latin typeface="Lucida Sans Unicode"/>
                <a:cs typeface="Lucida Sans Unicode"/>
              </a:rPr>
              <a:t>belki</a:t>
            </a:r>
            <a:r>
              <a:rPr sz="1200" spc="-40" dirty="0">
                <a:solidFill>
                  <a:srgbClr val="171717"/>
                </a:solidFill>
                <a:latin typeface="Lucida Sans Unicode"/>
                <a:cs typeface="Lucida Sans Unicode"/>
              </a:rPr>
              <a:t> </a:t>
            </a:r>
            <a:r>
              <a:rPr sz="1200" spc="-45" dirty="0" err="1">
                <a:solidFill>
                  <a:srgbClr val="171717"/>
                </a:solidFill>
                <a:latin typeface="Lucida Sans Unicode"/>
                <a:cs typeface="Lucida Sans Unicode"/>
              </a:rPr>
              <a:t>lüks</a:t>
            </a:r>
            <a:r>
              <a:rPr sz="1200" spc="-45" dirty="0">
                <a:solidFill>
                  <a:srgbClr val="171717"/>
                </a:solidFill>
                <a:latin typeface="Lucida Sans Unicode"/>
                <a:cs typeface="Lucida Sans Unicode"/>
              </a:rPr>
              <a:t> </a:t>
            </a:r>
            <a:r>
              <a:rPr sz="1200" spc="-30" dirty="0" err="1">
                <a:solidFill>
                  <a:srgbClr val="171717"/>
                </a:solidFill>
                <a:latin typeface="Lucida Sans Unicode"/>
                <a:cs typeface="Lucida Sans Unicode"/>
              </a:rPr>
              <a:t>kaçabilir</a:t>
            </a:r>
            <a:r>
              <a:rPr sz="1200" spc="-30" dirty="0">
                <a:solidFill>
                  <a:srgbClr val="171717"/>
                </a:solidFill>
                <a:latin typeface="Lucida Sans Unicode"/>
                <a:cs typeface="Lucida Sans Unicode"/>
              </a:rPr>
              <a:t> </a:t>
            </a:r>
            <a:r>
              <a:rPr sz="1200" dirty="0" err="1">
                <a:solidFill>
                  <a:srgbClr val="171717"/>
                </a:solidFill>
                <a:latin typeface="Lucida Sans Unicode"/>
                <a:cs typeface="Lucida Sans Unicode"/>
              </a:rPr>
              <a:t>ama</a:t>
            </a:r>
            <a:r>
              <a:rPr sz="1200" dirty="0">
                <a:solidFill>
                  <a:srgbClr val="171717"/>
                </a:solidFill>
                <a:latin typeface="Lucida Sans Unicode"/>
                <a:cs typeface="Lucida Sans Unicode"/>
              </a:rPr>
              <a:t> </a:t>
            </a:r>
            <a:r>
              <a:rPr sz="1200" spc="-50" dirty="0" err="1">
                <a:solidFill>
                  <a:srgbClr val="171717"/>
                </a:solidFill>
                <a:latin typeface="Lucida Sans Unicode"/>
                <a:cs typeface="Lucida Sans Unicode"/>
              </a:rPr>
              <a:t>zengin</a:t>
            </a:r>
            <a:r>
              <a:rPr sz="1200" spc="-5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35" dirty="0">
                <a:solidFill>
                  <a:srgbClr val="171717"/>
                </a:solidFill>
                <a:latin typeface="Lucida Sans Unicode"/>
                <a:cs typeface="Lucida Sans Unicode"/>
              </a:rPr>
              <a:t> </a:t>
            </a:r>
            <a:r>
              <a:rPr sz="1200" spc="-20" dirty="0" err="1">
                <a:solidFill>
                  <a:srgbClr val="171717"/>
                </a:solidFill>
                <a:latin typeface="Lucida Sans Unicode"/>
                <a:cs typeface="Lucida Sans Unicode"/>
              </a:rPr>
              <a:t>iphone</a:t>
            </a:r>
            <a:r>
              <a:rPr sz="1200" spc="-20" dirty="0">
                <a:solidFill>
                  <a:srgbClr val="171717"/>
                </a:solidFill>
                <a:latin typeface="Lucida Sans Unicode"/>
                <a:cs typeface="Lucida Sans Unicode"/>
              </a:rPr>
              <a:t> </a:t>
            </a:r>
            <a:r>
              <a:rPr sz="1200" spc="-75" dirty="0">
                <a:solidFill>
                  <a:srgbClr val="171717"/>
                </a:solidFill>
                <a:latin typeface="Lucida Sans Unicode"/>
                <a:cs typeface="Lucida Sans Unicode"/>
              </a:rPr>
              <a:t>14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45" dirty="0" err="1">
                <a:solidFill>
                  <a:srgbClr val="171717"/>
                </a:solidFill>
                <a:latin typeface="Lucida Sans Unicode"/>
                <a:cs typeface="Lucida Sans Unicode"/>
              </a:rPr>
              <a:t>lüks</a:t>
            </a:r>
            <a:r>
              <a:rPr sz="1200" spc="-45" dirty="0">
                <a:solidFill>
                  <a:srgbClr val="171717"/>
                </a:solidFill>
                <a:latin typeface="Lucida Sans Unicode"/>
                <a:cs typeface="Lucida Sans Unicode"/>
              </a:rPr>
              <a:t> </a:t>
            </a:r>
            <a:r>
              <a:rPr sz="1200" spc="-40" dirty="0" err="1">
                <a:solidFill>
                  <a:srgbClr val="171717"/>
                </a:solidFill>
                <a:latin typeface="Lucida Sans Unicode"/>
                <a:cs typeface="Lucida Sans Unicode"/>
              </a:rPr>
              <a:t>değil</a:t>
            </a:r>
            <a:r>
              <a:rPr sz="1200" spc="-40" dirty="0">
                <a:solidFill>
                  <a:srgbClr val="171717"/>
                </a:solidFill>
                <a:latin typeface="Lucida Sans Unicode"/>
                <a:cs typeface="Lucida Sans Unicode"/>
              </a:rPr>
              <a:t> </a:t>
            </a:r>
            <a:r>
              <a:rPr sz="1200" spc="-15" dirty="0" err="1">
                <a:solidFill>
                  <a:srgbClr val="171717"/>
                </a:solidFill>
                <a:latin typeface="Lucida Sans Unicode"/>
                <a:cs typeface="Lucida Sans Unicode"/>
              </a:rPr>
              <a:t>standart</a:t>
            </a:r>
            <a:r>
              <a:rPr sz="1200" spc="-15"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oluyor</a:t>
            </a:r>
            <a:r>
              <a:rPr sz="1200" spc="-25" dirty="0">
                <a:solidFill>
                  <a:srgbClr val="171717"/>
                </a:solidFill>
                <a:latin typeface="Lucida Sans Unicode"/>
                <a:cs typeface="Lucida Sans Unicode"/>
              </a:rPr>
              <a:t>. </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Bizlerin</a:t>
            </a:r>
            <a:r>
              <a:rPr sz="1200" spc="-70" dirty="0">
                <a:solidFill>
                  <a:srgbClr val="171717"/>
                </a:solidFill>
                <a:latin typeface="Lucida Sans Unicode"/>
                <a:cs typeface="Lucida Sans Unicode"/>
              </a:rPr>
              <a:t> </a:t>
            </a:r>
            <a:r>
              <a:rPr sz="1200" spc="-15" dirty="0" err="1" smtClean="0">
                <a:solidFill>
                  <a:srgbClr val="171717"/>
                </a:solidFill>
                <a:latin typeface="Lucida Sans Unicode"/>
                <a:cs typeface="Lucida Sans Unicode"/>
              </a:rPr>
              <a:t>mesela</a:t>
            </a:r>
            <a:r>
              <a:rPr lang="tr-TR" sz="1200" spc="-15" dirty="0" smtClean="0">
                <a:solidFill>
                  <a:srgbClr val="171717"/>
                </a:solidFill>
                <a:latin typeface="Lucida Sans Unicode"/>
                <a:cs typeface="Lucida Sans Unicode"/>
              </a:rPr>
              <a:t>,</a:t>
            </a:r>
            <a:r>
              <a:rPr sz="1200" spc="-65" dirty="0" smtClean="0">
                <a:solidFill>
                  <a:srgbClr val="171717"/>
                </a:solidFill>
                <a:latin typeface="Lucida Sans Unicode"/>
                <a:cs typeface="Lucida Sans Unicode"/>
              </a:rPr>
              <a:t> </a:t>
            </a:r>
            <a:r>
              <a:rPr sz="1200" spc="-45" dirty="0" err="1">
                <a:solidFill>
                  <a:srgbClr val="171717"/>
                </a:solidFill>
                <a:latin typeface="Lucida Sans Unicode"/>
                <a:cs typeface="Lucida Sans Unicode"/>
              </a:rPr>
              <a:t>kullandığımız</a:t>
            </a:r>
            <a:r>
              <a:rPr sz="1200" spc="-65" dirty="0">
                <a:solidFill>
                  <a:srgbClr val="171717"/>
                </a:solidFill>
                <a:latin typeface="Lucida Sans Unicode"/>
                <a:cs typeface="Lucida Sans Unicode"/>
              </a:rPr>
              <a:t> </a:t>
            </a:r>
            <a:r>
              <a:rPr sz="1200" spc="-40" dirty="0" err="1">
                <a:solidFill>
                  <a:srgbClr val="171717"/>
                </a:solidFill>
                <a:latin typeface="Lucida Sans Unicode"/>
                <a:cs typeface="Lucida Sans Unicode"/>
              </a:rPr>
              <a:t>telefonlar</a:t>
            </a:r>
            <a:r>
              <a:rPr sz="1200" spc="-40" dirty="0">
                <a:solidFill>
                  <a:srgbClr val="171717"/>
                </a:solidFill>
                <a:latin typeface="Lucida Sans Unicode"/>
                <a:cs typeface="Lucida Sans Unicode"/>
              </a:rPr>
              <a:t>…</a:t>
            </a:r>
            <a:r>
              <a:rPr sz="1200" spc="-65" dirty="0">
                <a:solidFill>
                  <a:srgbClr val="171717"/>
                </a:solidFill>
                <a:latin typeface="Lucida Sans Unicode"/>
                <a:cs typeface="Lucida Sans Unicode"/>
              </a:rPr>
              <a:t> </a:t>
            </a:r>
            <a:r>
              <a:rPr sz="1200" spc="5" dirty="0" err="1">
                <a:solidFill>
                  <a:srgbClr val="171717"/>
                </a:solidFill>
                <a:latin typeface="Lucida Sans Unicode"/>
                <a:cs typeface="Lucida Sans Unicode"/>
              </a:rPr>
              <a:t>Benim</a:t>
            </a:r>
            <a:r>
              <a:rPr sz="1200" spc="-65"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65" dirty="0">
                <a:solidFill>
                  <a:srgbClr val="171717"/>
                </a:solidFill>
                <a:latin typeface="Lucida Sans Unicode"/>
                <a:cs typeface="Lucida Sans Unicode"/>
              </a:rPr>
              <a:t> </a:t>
            </a:r>
            <a:r>
              <a:rPr sz="1200" spc="-15" dirty="0" err="1">
                <a:solidFill>
                  <a:srgbClr val="171717"/>
                </a:solidFill>
                <a:latin typeface="Lucida Sans Unicode"/>
                <a:cs typeface="Lucida Sans Unicode"/>
              </a:rPr>
              <a:t>bence</a:t>
            </a:r>
            <a:r>
              <a:rPr sz="1200" spc="-6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6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70" dirty="0">
                <a:solidFill>
                  <a:srgbClr val="171717"/>
                </a:solidFill>
                <a:latin typeface="Lucida Sans Unicode"/>
                <a:cs typeface="Lucida Sans Unicode"/>
              </a:rPr>
              <a:t> </a:t>
            </a:r>
            <a:r>
              <a:rPr sz="1200" spc="-10" dirty="0">
                <a:solidFill>
                  <a:srgbClr val="171717"/>
                </a:solidFill>
                <a:latin typeface="Lucida Sans Unicode"/>
                <a:cs typeface="Lucida Sans Unicode"/>
              </a:rPr>
              <a:t>Huawei</a:t>
            </a:r>
            <a:r>
              <a:rPr sz="1200" spc="-65" dirty="0">
                <a:solidFill>
                  <a:srgbClr val="171717"/>
                </a:solidFill>
                <a:latin typeface="Lucida Sans Unicode"/>
                <a:cs typeface="Lucida Sans Unicode"/>
              </a:rPr>
              <a:t> </a:t>
            </a:r>
            <a:r>
              <a:rPr sz="1200" spc="-15" dirty="0" err="1">
                <a:solidFill>
                  <a:srgbClr val="171717"/>
                </a:solidFill>
                <a:latin typeface="Lucida Sans Unicode"/>
                <a:cs typeface="Lucida Sans Unicode"/>
              </a:rPr>
              <a:t>marka</a:t>
            </a:r>
            <a:r>
              <a:rPr sz="1200" spc="-65" dirty="0">
                <a:solidFill>
                  <a:srgbClr val="171717"/>
                </a:solidFill>
                <a:latin typeface="Lucida Sans Unicode"/>
                <a:cs typeface="Lucida Sans Unicode"/>
              </a:rPr>
              <a:t> </a:t>
            </a:r>
            <a:r>
              <a:rPr sz="1200" spc="-25" dirty="0" err="1">
                <a:solidFill>
                  <a:srgbClr val="171717"/>
                </a:solidFill>
                <a:latin typeface="Lucida Sans Unicode"/>
                <a:cs typeface="Lucida Sans Unicode"/>
              </a:rPr>
              <a:t>telefon</a:t>
            </a:r>
            <a:r>
              <a:rPr sz="1200" spc="-25" dirty="0">
                <a:solidFill>
                  <a:srgbClr val="171717"/>
                </a:solidFill>
                <a:latin typeface="Lucida Sans Unicode"/>
                <a:cs typeface="Lucida Sans Unicode"/>
              </a:rPr>
              <a:t>.</a:t>
            </a:r>
            <a:endParaRPr sz="1200" dirty="0">
              <a:latin typeface="Lucida Sans Unicode"/>
              <a:cs typeface="Lucida Sans Unicode"/>
            </a:endParaRPr>
          </a:p>
          <a:p>
            <a:pPr marL="12700" marR="6985" algn="just">
              <a:lnSpc>
                <a:spcPct val="145700"/>
              </a:lnSpc>
            </a:pPr>
            <a:r>
              <a:rPr sz="1200" spc="-35" dirty="0" err="1">
                <a:solidFill>
                  <a:srgbClr val="171717"/>
                </a:solidFill>
                <a:latin typeface="Lucida Sans Unicode"/>
                <a:cs typeface="Lucida Sans Unicode"/>
              </a:rPr>
              <a:t>Yani</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şu</a:t>
            </a:r>
            <a:r>
              <a:rPr sz="1200" spc="-20" dirty="0">
                <a:solidFill>
                  <a:srgbClr val="171717"/>
                </a:solidFill>
                <a:latin typeface="Lucida Sans Unicode"/>
                <a:cs typeface="Lucida Sans Unicode"/>
              </a:rPr>
              <a:t> </a:t>
            </a:r>
            <a:r>
              <a:rPr sz="1200" spc="-5" dirty="0">
                <a:solidFill>
                  <a:srgbClr val="171717"/>
                </a:solidFill>
                <a:latin typeface="Lucida Sans Unicode"/>
                <a:cs typeface="Lucida Sans Unicode"/>
              </a:rPr>
              <a:t>an</a:t>
            </a:r>
            <a:r>
              <a:rPr sz="1200" dirty="0">
                <a:solidFill>
                  <a:srgbClr val="171717"/>
                </a:solidFill>
                <a:latin typeface="Lucida Sans Unicode"/>
                <a:cs typeface="Lucida Sans Unicode"/>
              </a:rPr>
              <a:t> </a:t>
            </a:r>
            <a:r>
              <a:rPr sz="1200" spc="-15" dirty="0" err="1">
                <a:solidFill>
                  <a:srgbClr val="171717"/>
                </a:solidFill>
                <a:latin typeface="Lucida Sans Unicode"/>
                <a:cs typeface="Lucida Sans Unicode"/>
              </a:rPr>
              <a:t>standart</a:t>
            </a:r>
            <a:r>
              <a:rPr sz="1200" spc="-1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0" dirty="0">
                <a:solidFill>
                  <a:srgbClr val="171717"/>
                </a:solidFill>
                <a:latin typeface="Lucida Sans Unicode"/>
                <a:cs typeface="Lucida Sans Unicode"/>
              </a:rPr>
              <a:t> </a:t>
            </a:r>
            <a:r>
              <a:rPr sz="1200" spc="-25" dirty="0" err="1" smtClean="0">
                <a:solidFill>
                  <a:srgbClr val="171717"/>
                </a:solidFill>
                <a:latin typeface="Lucida Sans Unicode"/>
                <a:cs typeface="Lucida Sans Unicode"/>
              </a:rPr>
              <a:t>seviyede</a:t>
            </a:r>
            <a:r>
              <a:rPr lang="tr-TR" sz="1200" spc="-25" dirty="0" smtClean="0">
                <a:solidFill>
                  <a:srgbClr val="171717"/>
                </a:solidFill>
                <a:latin typeface="Lucida Sans Unicode"/>
                <a:cs typeface="Lucida Sans Unicode"/>
              </a:rPr>
              <a:t>.Ya da piyasada</a:t>
            </a:r>
            <a:r>
              <a:rPr lang="tr-TR" sz="1200" spc="-60" dirty="0">
                <a:solidFill>
                  <a:srgbClr val="171717"/>
                </a:solidFill>
                <a:latin typeface="Lucida Sans Unicode"/>
                <a:cs typeface="Lucida Sans Unicode"/>
              </a:rPr>
              <a:t> </a:t>
            </a:r>
            <a:r>
              <a:rPr lang="tr-TR" sz="1200" spc="-25" dirty="0">
                <a:solidFill>
                  <a:srgbClr val="171717"/>
                </a:solidFill>
                <a:latin typeface="Lucida Sans Unicode"/>
                <a:cs typeface="Lucida Sans Unicode"/>
              </a:rPr>
              <a:t>k</a:t>
            </a:r>
            <a:r>
              <a:rPr sz="1200" spc="-25" dirty="0" err="1" smtClean="0">
                <a:solidFill>
                  <a:srgbClr val="171717"/>
                </a:solidFill>
                <a:latin typeface="Lucida Sans Unicode"/>
                <a:cs typeface="Lucida Sans Unicode"/>
              </a:rPr>
              <a:t>ullanılan</a:t>
            </a:r>
            <a:r>
              <a:rPr sz="1200" spc="-20" dirty="0" smtClean="0">
                <a:solidFill>
                  <a:srgbClr val="171717"/>
                </a:solidFill>
                <a:latin typeface="Lucida Sans Unicode"/>
                <a:cs typeface="Lucida Sans Unicode"/>
              </a:rPr>
              <a:t> </a:t>
            </a:r>
            <a:r>
              <a:rPr sz="1200" spc="-30" dirty="0" err="1">
                <a:solidFill>
                  <a:srgbClr val="171717"/>
                </a:solidFill>
                <a:latin typeface="Lucida Sans Unicode"/>
                <a:cs typeface="Lucida Sans Unicode"/>
              </a:rPr>
              <a:t>bilgisayar</a:t>
            </a:r>
            <a:r>
              <a:rPr sz="1200" spc="-25" dirty="0">
                <a:solidFill>
                  <a:srgbClr val="171717"/>
                </a:solidFill>
                <a:latin typeface="Lucida Sans Unicode"/>
                <a:cs typeface="Lucida Sans Unicode"/>
              </a:rPr>
              <a:t> </a:t>
            </a:r>
            <a:r>
              <a:rPr sz="1200" spc="-45" dirty="0" err="1">
                <a:solidFill>
                  <a:srgbClr val="171717"/>
                </a:solidFill>
                <a:latin typeface="Lucida Sans Unicode"/>
                <a:cs typeface="Lucida Sans Unicode"/>
              </a:rPr>
              <a:t>mesela</a:t>
            </a:r>
            <a:r>
              <a:rPr sz="1200" spc="-45" dirty="0">
                <a:solidFill>
                  <a:srgbClr val="171717"/>
                </a:solidFill>
                <a:latin typeface="Lucida Sans Unicode"/>
                <a:cs typeface="Lucida Sans Unicode"/>
              </a:rPr>
              <a:t>…</a:t>
            </a:r>
            <a:r>
              <a:rPr sz="1200" spc="-45" dirty="0" err="1">
                <a:solidFill>
                  <a:srgbClr val="171717"/>
                </a:solidFill>
                <a:latin typeface="Lucida Sans Unicode"/>
                <a:cs typeface="Lucida Sans Unicode"/>
              </a:rPr>
              <a:t>Teknoloji</a:t>
            </a:r>
            <a:r>
              <a:rPr sz="1200" spc="-45" dirty="0">
                <a:solidFill>
                  <a:srgbClr val="171717"/>
                </a:solidFill>
                <a:latin typeface="Lucida Sans Unicode"/>
                <a:cs typeface="Lucida Sans Unicode"/>
              </a:rPr>
              <a:t> </a:t>
            </a:r>
            <a:r>
              <a:rPr sz="1200" spc="-40" dirty="0">
                <a:solidFill>
                  <a:srgbClr val="171717"/>
                </a:solidFill>
                <a:latin typeface="Lucida Sans Unicode"/>
                <a:cs typeface="Lucida Sans Unicode"/>
              </a:rPr>
              <a:t> </a:t>
            </a:r>
            <a:r>
              <a:rPr sz="1200" spc="-25" dirty="0" err="1">
                <a:solidFill>
                  <a:srgbClr val="171717"/>
                </a:solidFill>
                <a:latin typeface="Lucida Sans Unicode"/>
                <a:cs typeface="Lucida Sans Unicode"/>
              </a:rPr>
              <a:t>öğretmeni</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olduğum</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35" dirty="0">
                <a:solidFill>
                  <a:srgbClr val="171717"/>
                </a:solidFill>
                <a:latin typeface="Lucida Sans Unicode"/>
                <a:cs typeface="Lucida Sans Unicode"/>
              </a:rPr>
              <a:t> </a:t>
            </a:r>
            <a:r>
              <a:rPr sz="1200" spc="-15" dirty="0" err="1">
                <a:solidFill>
                  <a:srgbClr val="171717"/>
                </a:solidFill>
                <a:latin typeface="Lucida Sans Unicode"/>
                <a:cs typeface="Lucida Sans Unicode"/>
              </a:rPr>
              <a:t>onlardan</a:t>
            </a:r>
            <a:r>
              <a:rPr sz="1200" spc="-15" dirty="0">
                <a:solidFill>
                  <a:srgbClr val="171717"/>
                </a:solidFill>
                <a:latin typeface="Lucida Sans Unicode"/>
                <a:cs typeface="Lucida Sans Unicode"/>
              </a:rPr>
              <a:t> </a:t>
            </a:r>
            <a:r>
              <a:rPr sz="1200" spc="-20" dirty="0" err="1">
                <a:solidFill>
                  <a:srgbClr val="171717"/>
                </a:solidFill>
                <a:latin typeface="Lucida Sans Unicode"/>
                <a:cs typeface="Lucida Sans Unicode"/>
              </a:rPr>
              <a:t>örnek</a:t>
            </a:r>
            <a:r>
              <a:rPr sz="1200" spc="-20" dirty="0">
                <a:solidFill>
                  <a:srgbClr val="171717"/>
                </a:solidFill>
                <a:latin typeface="Lucida Sans Unicode"/>
                <a:cs typeface="Lucida Sans Unicode"/>
              </a:rPr>
              <a:t> </a:t>
            </a:r>
            <a:r>
              <a:rPr sz="1200" spc="-20" dirty="0" err="1" smtClean="0">
                <a:solidFill>
                  <a:srgbClr val="171717"/>
                </a:solidFill>
                <a:latin typeface="Lucida Sans Unicode"/>
                <a:cs typeface="Lucida Sans Unicode"/>
              </a:rPr>
              <a:t>veriyorum</a:t>
            </a:r>
            <a:r>
              <a:rPr lang="tr-TR" sz="1200" spc="-20" dirty="0">
                <a:solidFill>
                  <a:srgbClr val="171717"/>
                </a:solidFill>
                <a:latin typeface="Lucida Sans Unicode"/>
                <a:cs typeface="Lucida Sans Unicode"/>
              </a:rPr>
              <a:t>.</a:t>
            </a:r>
            <a:r>
              <a:rPr sz="1200" spc="-20" dirty="0" smtClean="0">
                <a:solidFill>
                  <a:srgbClr val="171717"/>
                </a:solidFill>
                <a:latin typeface="Lucida Sans Unicode"/>
                <a:cs typeface="Lucida Sans Unicode"/>
              </a:rPr>
              <a:t> </a:t>
            </a:r>
            <a:r>
              <a:rPr lang="tr-TR" sz="1200" spc="-15" dirty="0" err="1">
                <a:solidFill>
                  <a:srgbClr val="171717"/>
                </a:solidFill>
                <a:latin typeface="Lucida Sans Unicode"/>
                <a:cs typeface="Lucida Sans Unicode"/>
              </a:rPr>
              <a:t>B</a:t>
            </a:r>
            <a:r>
              <a:rPr sz="1200" spc="-15" dirty="0" err="1" smtClean="0">
                <a:solidFill>
                  <a:srgbClr val="171717"/>
                </a:solidFill>
                <a:latin typeface="Lucida Sans Unicode"/>
                <a:cs typeface="Lucida Sans Unicode"/>
              </a:rPr>
              <a:t>enim</a:t>
            </a:r>
            <a:r>
              <a:rPr sz="1200" spc="-15" dirty="0" smtClean="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35" dirty="0">
                <a:solidFill>
                  <a:srgbClr val="171717"/>
                </a:solidFill>
                <a:latin typeface="Lucida Sans Unicode"/>
                <a:cs typeface="Lucida Sans Unicode"/>
              </a:rPr>
              <a:t> </a:t>
            </a:r>
            <a:r>
              <a:rPr sz="1200" spc="-15" dirty="0" err="1">
                <a:solidFill>
                  <a:srgbClr val="171717"/>
                </a:solidFill>
                <a:latin typeface="Lucida Sans Unicode"/>
                <a:cs typeface="Lucida Sans Unicode"/>
              </a:rPr>
              <a:t>kameranın</a:t>
            </a:r>
            <a:r>
              <a:rPr sz="1200" spc="-15" dirty="0">
                <a:solidFill>
                  <a:srgbClr val="171717"/>
                </a:solidFill>
                <a:latin typeface="Lucida Sans Unicode"/>
                <a:cs typeface="Lucida Sans Unicode"/>
              </a:rPr>
              <a:t> </a:t>
            </a:r>
            <a:r>
              <a:rPr sz="1200" spc="-5" dirty="0" err="1">
                <a:solidFill>
                  <a:srgbClr val="171717"/>
                </a:solidFill>
                <a:latin typeface="Lucida Sans Unicode"/>
                <a:cs typeface="Lucida Sans Unicode"/>
              </a:rPr>
              <a:t>en</a:t>
            </a:r>
            <a:r>
              <a:rPr sz="1200" spc="-5" dirty="0">
                <a:solidFill>
                  <a:srgbClr val="171717"/>
                </a:solidFill>
                <a:latin typeface="Lucida Sans Unicode"/>
                <a:cs typeface="Lucida Sans Unicode"/>
              </a:rPr>
              <a:t> </a:t>
            </a:r>
            <a:r>
              <a:rPr sz="1200" spc="-40" dirty="0" err="1">
                <a:solidFill>
                  <a:srgbClr val="171717"/>
                </a:solidFill>
                <a:latin typeface="Lucida Sans Unicode"/>
                <a:cs typeface="Lucida Sans Unicode"/>
              </a:rPr>
              <a:t>iyisi</a:t>
            </a:r>
            <a:r>
              <a:rPr sz="1200" spc="-40"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olması</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önemli</a:t>
            </a:r>
            <a:r>
              <a:rPr sz="1200" spc="-20" dirty="0">
                <a:solidFill>
                  <a:srgbClr val="171717"/>
                </a:solidFill>
                <a:latin typeface="Lucida Sans Unicode"/>
                <a:cs typeface="Lucida Sans Unicode"/>
              </a:rPr>
              <a:t> </a:t>
            </a:r>
            <a:r>
              <a:rPr sz="1200" spc="-15" dirty="0">
                <a:solidFill>
                  <a:srgbClr val="171717"/>
                </a:solidFill>
                <a:latin typeface="Lucida Sans Unicode"/>
                <a:cs typeface="Lucida Sans Unicode"/>
              </a:rPr>
              <a:t> </a:t>
            </a:r>
            <a:r>
              <a:rPr sz="1200" spc="-40" dirty="0" err="1" smtClean="0">
                <a:solidFill>
                  <a:srgbClr val="171717"/>
                </a:solidFill>
                <a:latin typeface="Lucida Sans Unicode"/>
                <a:cs typeface="Lucida Sans Unicode"/>
              </a:rPr>
              <a:t>değil</a:t>
            </a:r>
            <a:r>
              <a:rPr lang="tr-TR" sz="1200" spc="-40" dirty="0" smtClean="0">
                <a:solidFill>
                  <a:srgbClr val="171717"/>
                </a:solidFill>
                <a:latin typeface="Lucida Sans Unicode"/>
                <a:cs typeface="Lucida Sans Unicode"/>
              </a:rPr>
              <a:t>.</a:t>
            </a:r>
            <a:r>
              <a:rPr sz="1200" spc="-35" dirty="0" smtClean="0">
                <a:solidFill>
                  <a:srgbClr val="171717"/>
                </a:solidFill>
                <a:latin typeface="Lucida Sans Unicode"/>
                <a:cs typeface="Lucida Sans Unicode"/>
              </a:rPr>
              <a:t> </a:t>
            </a:r>
            <a:r>
              <a:rPr lang="tr-TR" sz="1200" spc="-25" dirty="0" err="1">
                <a:solidFill>
                  <a:srgbClr val="171717"/>
                </a:solidFill>
                <a:latin typeface="Lucida Sans Unicode"/>
                <a:cs typeface="Lucida Sans Unicode"/>
              </a:rPr>
              <a:t>B</a:t>
            </a:r>
            <a:r>
              <a:rPr sz="1200" spc="-25" dirty="0" err="1" smtClean="0">
                <a:solidFill>
                  <a:srgbClr val="171717"/>
                </a:solidFill>
                <a:latin typeface="Lucida Sans Unicode"/>
                <a:cs typeface="Lucida Sans Unicode"/>
              </a:rPr>
              <a:t>ir</a:t>
            </a:r>
            <a:r>
              <a:rPr sz="1200" spc="-35" dirty="0" smtClean="0">
                <a:solidFill>
                  <a:srgbClr val="171717"/>
                </a:solidFill>
                <a:latin typeface="Lucida Sans Unicode"/>
                <a:cs typeface="Lucida Sans Unicode"/>
              </a:rPr>
              <a:t> </a:t>
            </a:r>
            <a:r>
              <a:rPr sz="1200" spc="-15" dirty="0" err="1">
                <a:solidFill>
                  <a:srgbClr val="171717"/>
                </a:solidFill>
                <a:latin typeface="Lucida Sans Unicode"/>
                <a:cs typeface="Lucida Sans Unicode"/>
              </a:rPr>
              <a:t>telefonda</a:t>
            </a:r>
            <a:r>
              <a:rPr sz="1200" spc="-35" dirty="0">
                <a:solidFill>
                  <a:srgbClr val="171717"/>
                </a:solidFill>
                <a:latin typeface="Lucida Sans Unicode"/>
                <a:cs typeface="Lucida Sans Unicode"/>
              </a:rPr>
              <a:t> </a:t>
            </a:r>
            <a:r>
              <a:rPr sz="1200" spc="-10" dirty="0" err="1">
                <a:solidFill>
                  <a:srgbClr val="171717"/>
                </a:solidFill>
                <a:latin typeface="Lucida Sans Unicode"/>
                <a:cs typeface="Lucida Sans Unicode"/>
              </a:rPr>
              <a:t>ya</a:t>
            </a:r>
            <a:r>
              <a:rPr sz="1200" spc="-35" dirty="0">
                <a:solidFill>
                  <a:srgbClr val="171717"/>
                </a:solidFill>
                <a:latin typeface="Lucida Sans Unicode"/>
                <a:cs typeface="Lucida Sans Unicode"/>
              </a:rPr>
              <a:t> </a:t>
            </a:r>
            <a:r>
              <a:rPr sz="1200" spc="-10" dirty="0">
                <a:solidFill>
                  <a:srgbClr val="171717"/>
                </a:solidFill>
                <a:latin typeface="Lucida Sans Unicode"/>
                <a:cs typeface="Lucida Sans Unicode"/>
              </a:rPr>
              <a:t>da</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bilgisayarın</a:t>
            </a:r>
            <a:r>
              <a:rPr sz="1200" spc="-30" dirty="0">
                <a:solidFill>
                  <a:srgbClr val="171717"/>
                </a:solidFill>
                <a:latin typeface="Lucida Sans Unicode"/>
                <a:cs typeface="Lucida Sans Unicode"/>
              </a:rPr>
              <a:t> </a:t>
            </a:r>
            <a:r>
              <a:rPr sz="1200" spc="-5" dirty="0" err="1">
                <a:solidFill>
                  <a:srgbClr val="171717"/>
                </a:solidFill>
                <a:latin typeface="Lucida Sans Unicode"/>
                <a:cs typeface="Lucida Sans Unicode"/>
              </a:rPr>
              <a:t>en</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uç</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noktalara</a:t>
            </a:r>
            <a:r>
              <a:rPr sz="1200" spc="-25" dirty="0">
                <a:solidFill>
                  <a:srgbClr val="171717"/>
                </a:solidFill>
                <a:latin typeface="Lucida Sans Unicode"/>
                <a:cs typeface="Lucida Sans Unicode"/>
              </a:rPr>
              <a:t>,</a:t>
            </a:r>
            <a:r>
              <a:rPr sz="1200" spc="-35" dirty="0">
                <a:solidFill>
                  <a:srgbClr val="171717"/>
                </a:solidFill>
                <a:latin typeface="Lucida Sans Unicode"/>
                <a:cs typeface="Lucida Sans Unicode"/>
              </a:rPr>
              <a:t> </a:t>
            </a:r>
            <a:r>
              <a:rPr sz="1200" spc="-5" dirty="0" err="1">
                <a:solidFill>
                  <a:srgbClr val="171717"/>
                </a:solidFill>
                <a:latin typeface="Lucida Sans Unicode"/>
                <a:cs typeface="Lucida Sans Unicode"/>
              </a:rPr>
              <a:t>en</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uç</a:t>
            </a:r>
            <a:r>
              <a:rPr sz="1200" spc="-35" dirty="0">
                <a:solidFill>
                  <a:srgbClr val="171717"/>
                </a:solidFill>
                <a:latin typeface="Lucida Sans Unicode"/>
                <a:cs typeface="Lucida Sans Unicode"/>
              </a:rPr>
              <a:t> </a:t>
            </a:r>
            <a:r>
              <a:rPr sz="1200" spc="-35" dirty="0" err="1">
                <a:solidFill>
                  <a:srgbClr val="171717"/>
                </a:solidFill>
                <a:latin typeface="Lucida Sans Unicode"/>
                <a:cs typeface="Lucida Sans Unicode"/>
              </a:rPr>
              <a:t>özelliklere</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sahip</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olması</a:t>
            </a:r>
            <a:r>
              <a:rPr sz="1200" spc="-35" dirty="0">
                <a:solidFill>
                  <a:srgbClr val="171717"/>
                </a:solidFill>
                <a:latin typeface="Lucida Sans Unicode"/>
                <a:cs typeface="Lucida Sans Unicode"/>
              </a:rPr>
              <a:t> </a:t>
            </a:r>
            <a:r>
              <a:rPr sz="1200" spc="-15" dirty="0" err="1">
                <a:solidFill>
                  <a:srgbClr val="171717"/>
                </a:solidFill>
                <a:latin typeface="Lucida Sans Unicode"/>
                <a:cs typeface="Lucida Sans Unicode"/>
              </a:rPr>
              <a:t>benim</a:t>
            </a:r>
            <a:r>
              <a:rPr sz="1200" spc="-35"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35" dirty="0">
                <a:solidFill>
                  <a:srgbClr val="171717"/>
                </a:solidFill>
                <a:latin typeface="Lucida Sans Unicode"/>
                <a:cs typeface="Lucida Sans Unicode"/>
              </a:rPr>
              <a:t> </a:t>
            </a:r>
            <a:r>
              <a:rPr sz="1200" spc="-3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önemli</a:t>
            </a:r>
            <a:r>
              <a:rPr sz="1200" spc="-20" dirty="0">
                <a:solidFill>
                  <a:srgbClr val="171717"/>
                </a:solidFill>
                <a:latin typeface="Lucida Sans Unicode"/>
                <a:cs typeface="Lucida Sans Unicode"/>
              </a:rPr>
              <a:t> </a:t>
            </a:r>
            <a:r>
              <a:rPr sz="1200" spc="-50" dirty="0" err="1">
                <a:solidFill>
                  <a:srgbClr val="171717"/>
                </a:solidFill>
                <a:latin typeface="Lucida Sans Unicode"/>
                <a:cs typeface="Lucida Sans Unicode"/>
              </a:rPr>
              <a:t>değil</a:t>
            </a:r>
            <a:r>
              <a:rPr sz="1200" spc="-5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işimi</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görsün</a:t>
            </a:r>
            <a:r>
              <a:rPr sz="1200" spc="-3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yeter</a:t>
            </a:r>
            <a:r>
              <a:rPr sz="1200" spc="-20" dirty="0">
                <a:solidFill>
                  <a:srgbClr val="171717"/>
                </a:solidFill>
                <a:latin typeface="Lucida Sans Unicode"/>
                <a:cs typeface="Lucida Sans Unicode"/>
              </a:rPr>
              <a:t>. </a:t>
            </a:r>
            <a:r>
              <a:rPr sz="1200" spc="35" dirty="0">
                <a:solidFill>
                  <a:srgbClr val="171717"/>
                </a:solidFill>
                <a:latin typeface="Lucida Sans Unicode"/>
                <a:cs typeface="Lucida Sans Unicode"/>
              </a:rPr>
              <a:t>Bu </a:t>
            </a:r>
            <a:r>
              <a:rPr sz="1200" spc="-10" dirty="0">
                <a:solidFill>
                  <a:srgbClr val="171717"/>
                </a:solidFill>
                <a:latin typeface="Lucida Sans Unicode"/>
                <a:cs typeface="Lucida Sans Unicode"/>
              </a:rPr>
              <a:t>durum </a:t>
            </a:r>
            <a:r>
              <a:rPr sz="1200" spc="-20" dirty="0" err="1">
                <a:solidFill>
                  <a:srgbClr val="171717"/>
                </a:solidFill>
                <a:latin typeface="Lucida Sans Unicode"/>
                <a:cs typeface="Lucida Sans Unicode"/>
              </a:rPr>
              <a:t>insanlar</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içinde</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dediğim</a:t>
            </a:r>
            <a:r>
              <a:rPr sz="1200" spc="-35" dirty="0">
                <a:solidFill>
                  <a:srgbClr val="171717"/>
                </a:solidFill>
                <a:latin typeface="Lucida Sans Unicode"/>
                <a:cs typeface="Lucida Sans Unicode"/>
              </a:rPr>
              <a:t> </a:t>
            </a:r>
            <a:r>
              <a:rPr sz="1200" spc="-50" dirty="0" err="1">
                <a:solidFill>
                  <a:srgbClr val="171717"/>
                </a:solidFill>
                <a:latin typeface="Lucida Sans Unicode"/>
                <a:cs typeface="Lucida Sans Unicode"/>
              </a:rPr>
              <a:t>gibi</a:t>
            </a:r>
            <a:r>
              <a:rPr sz="1200" spc="-50" dirty="0">
                <a:solidFill>
                  <a:srgbClr val="171717"/>
                </a:solidFill>
                <a:latin typeface="Lucida Sans Unicode"/>
                <a:cs typeface="Lucida Sans Unicode"/>
              </a:rPr>
              <a:t> </a:t>
            </a:r>
            <a:r>
              <a:rPr sz="1200" spc="-20" dirty="0" err="1">
                <a:solidFill>
                  <a:srgbClr val="171717"/>
                </a:solidFill>
                <a:latin typeface="Lucida Sans Unicode"/>
                <a:cs typeface="Lucida Sans Unicode"/>
              </a:rPr>
              <a:t>seviye</a:t>
            </a:r>
            <a:r>
              <a:rPr sz="1200" spc="-20" dirty="0">
                <a:solidFill>
                  <a:srgbClr val="171717"/>
                </a:solidFill>
                <a:latin typeface="Lucida Sans Unicode"/>
                <a:cs typeface="Lucida Sans Unicode"/>
              </a:rPr>
              <a:t> </a:t>
            </a:r>
            <a:r>
              <a:rPr sz="1200" spc="-20" dirty="0" err="1">
                <a:solidFill>
                  <a:srgbClr val="171717"/>
                </a:solidFill>
                <a:latin typeface="Lucida Sans Unicode"/>
                <a:cs typeface="Lucida Sans Unicode"/>
              </a:rPr>
              <a:t>seviye</a:t>
            </a:r>
            <a:r>
              <a:rPr sz="1200" spc="-20" dirty="0">
                <a:solidFill>
                  <a:srgbClr val="171717"/>
                </a:solidFill>
                <a:latin typeface="Lucida Sans Unicode"/>
                <a:cs typeface="Lucida Sans Unicode"/>
              </a:rPr>
              <a:t> </a:t>
            </a:r>
            <a:r>
              <a:rPr sz="1200" spc="-35" dirty="0" err="1">
                <a:solidFill>
                  <a:srgbClr val="171717"/>
                </a:solidFill>
                <a:latin typeface="Lucida Sans Unicode"/>
                <a:cs typeface="Lucida Sans Unicode"/>
              </a:rPr>
              <a:t>farklılıklar</a:t>
            </a:r>
            <a:r>
              <a:rPr sz="1200" spc="-35" dirty="0">
                <a:solidFill>
                  <a:srgbClr val="171717"/>
                </a:solidFill>
                <a:latin typeface="Lucida Sans Unicode"/>
                <a:cs typeface="Lucida Sans Unicode"/>
              </a:rPr>
              <a:t> </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gösterir</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Zenginler</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3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30" dirty="0">
                <a:solidFill>
                  <a:srgbClr val="171717"/>
                </a:solidFill>
                <a:latin typeface="Lucida Sans Unicode"/>
                <a:cs typeface="Lucida Sans Unicode"/>
              </a:rPr>
              <a:t> </a:t>
            </a:r>
            <a:r>
              <a:rPr sz="1200" spc="-30" dirty="0" err="1" smtClean="0">
                <a:solidFill>
                  <a:srgbClr val="171717"/>
                </a:solidFill>
                <a:latin typeface="Lucida Sans Unicode"/>
                <a:cs typeface="Lucida Sans Unicode"/>
              </a:rPr>
              <a:t>işte</a:t>
            </a:r>
            <a:r>
              <a:rPr lang="tr-TR" sz="1200" spc="-30" dirty="0" smtClean="0">
                <a:solidFill>
                  <a:srgbClr val="171717"/>
                </a:solidFill>
                <a:latin typeface="Lucida Sans Unicode"/>
                <a:cs typeface="Lucida Sans Unicode"/>
              </a:rPr>
              <a:t>,</a:t>
            </a:r>
            <a:r>
              <a:rPr sz="1200" spc="-30" dirty="0" smtClean="0">
                <a:solidFill>
                  <a:srgbClr val="171717"/>
                </a:solidFill>
                <a:latin typeface="Lucida Sans Unicode"/>
                <a:cs typeface="Lucida Sans Unicode"/>
              </a:rPr>
              <a:t> </a:t>
            </a:r>
            <a:r>
              <a:rPr sz="1200" spc="-5" dirty="0">
                <a:solidFill>
                  <a:srgbClr val="171717"/>
                </a:solidFill>
                <a:latin typeface="Lucida Sans Unicode"/>
                <a:cs typeface="Lucida Sans Unicode"/>
              </a:rPr>
              <a:t>iPhone </a:t>
            </a:r>
            <a:r>
              <a:rPr sz="1200" spc="-35" dirty="0">
                <a:solidFill>
                  <a:srgbClr val="171717"/>
                </a:solidFill>
                <a:latin typeface="Lucida Sans Unicode"/>
                <a:cs typeface="Lucida Sans Unicode"/>
              </a:rPr>
              <a:t>14'tür </a:t>
            </a:r>
            <a:r>
              <a:rPr sz="1200" spc="-55" dirty="0">
                <a:solidFill>
                  <a:srgbClr val="171717"/>
                </a:solidFill>
                <a:latin typeface="Lucida Sans Unicode"/>
                <a:cs typeface="Lucida Sans Unicode"/>
              </a:rPr>
              <a:t>…</a:t>
            </a:r>
            <a:r>
              <a:rPr sz="1200" spc="-55" dirty="0" err="1">
                <a:solidFill>
                  <a:srgbClr val="171717"/>
                </a:solidFill>
                <a:latin typeface="Lucida Sans Unicode"/>
                <a:cs typeface="Lucida Sans Unicode"/>
              </a:rPr>
              <a:t>Yaşamadığımız</a:t>
            </a:r>
            <a:r>
              <a:rPr sz="1200" spc="-55"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35" dirty="0">
                <a:solidFill>
                  <a:srgbClr val="171717"/>
                </a:solidFill>
                <a:latin typeface="Lucida Sans Unicode"/>
                <a:cs typeface="Lucida Sans Unicode"/>
              </a:rPr>
              <a:t> </a:t>
            </a:r>
            <a:r>
              <a:rPr sz="1200" spc="-35" dirty="0" err="1">
                <a:solidFill>
                  <a:srgbClr val="171717"/>
                </a:solidFill>
                <a:latin typeface="Lucida Sans Unicode"/>
                <a:cs typeface="Lucida Sans Unicode"/>
              </a:rPr>
              <a:t>bilmiyoruz</a:t>
            </a:r>
            <a:r>
              <a:rPr sz="1200" spc="-35" dirty="0">
                <a:solidFill>
                  <a:srgbClr val="171717"/>
                </a:solidFill>
                <a:latin typeface="Lucida Sans Unicode"/>
                <a:cs typeface="Lucida Sans Unicode"/>
              </a:rPr>
              <a:t> </a:t>
            </a:r>
            <a:r>
              <a:rPr sz="1200" spc="-10" dirty="0" err="1">
                <a:solidFill>
                  <a:srgbClr val="171717"/>
                </a:solidFill>
                <a:latin typeface="Lucida Sans Unicode"/>
                <a:cs typeface="Lucida Sans Unicode"/>
              </a:rPr>
              <a:t>ya</a:t>
            </a:r>
            <a:r>
              <a:rPr sz="1200" spc="-10" dirty="0">
                <a:solidFill>
                  <a:srgbClr val="171717"/>
                </a:solidFill>
                <a:latin typeface="Lucida Sans Unicode"/>
                <a:cs typeface="Lucida Sans Unicode"/>
              </a:rPr>
              <a:t> da </a:t>
            </a:r>
            <a:r>
              <a:rPr sz="1200" spc="-10" dirty="0" err="1">
                <a:solidFill>
                  <a:srgbClr val="171717"/>
                </a:solidFill>
                <a:latin typeface="Lucida Sans Unicode"/>
                <a:cs typeface="Lucida Sans Unicode"/>
              </a:rPr>
              <a:t>arabanın</a:t>
            </a:r>
            <a:r>
              <a:rPr sz="1200" spc="-10" dirty="0">
                <a:solidFill>
                  <a:srgbClr val="171717"/>
                </a:solidFill>
                <a:latin typeface="Lucida Sans Unicode"/>
                <a:cs typeface="Lucida Sans Unicode"/>
              </a:rPr>
              <a:t> </a:t>
            </a:r>
            <a:r>
              <a:rPr sz="1200" spc="-5" dirty="0">
                <a:solidFill>
                  <a:srgbClr val="171717"/>
                </a:solidFill>
                <a:latin typeface="Lucida Sans Unicode"/>
                <a:cs typeface="Lucida Sans Unicode"/>
              </a:rPr>
              <a:t> </a:t>
            </a:r>
            <a:r>
              <a:rPr sz="1200" spc="-5" dirty="0" err="1">
                <a:solidFill>
                  <a:srgbClr val="171717"/>
                </a:solidFill>
                <a:latin typeface="Lucida Sans Unicode"/>
                <a:cs typeface="Lucida Sans Unicode"/>
              </a:rPr>
              <a:t>en</a:t>
            </a:r>
            <a:r>
              <a:rPr sz="1200" spc="-75" dirty="0">
                <a:solidFill>
                  <a:srgbClr val="171717"/>
                </a:solidFill>
                <a:latin typeface="Lucida Sans Unicode"/>
                <a:cs typeface="Lucida Sans Unicode"/>
              </a:rPr>
              <a:t> </a:t>
            </a:r>
            <a:r>
              <a:rPr sz="1200" spc="-30" dirty="0" err="1">
                <a:solidFill>
                  <a:srgbClr val="171717"/>
                </a:solidFill>
                <a:latin typeface="Lucida Sans Unicode"/>
                <a:cs typeface="Lucida Sans Unicode"/>
              </a:rPr>
              <a:t>iyisine</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binmek</a:t>
            </a:r>
            <a:r>
              <a:rPr sz="1200" spc="-70" dirty="0">
                <a:solidFill>
                  <a:srgbClr val="171717"/>
                </a:solidFill>
                <a:latin typeface="Lucida Sans Unicode"/>
                <a:cs typeface="Lucida Sans Unicode"/>
              </a:rPr>
              <a:t> </a:t>
            </a:r>
            <a:r>
              <a:rPr sz="1200" spc="-40" dirty="0" err="1">
                <a:solidFill>
                  <a:srgbClr val="171717"/>
                </a:solidFill>
                <a:latin typeface="Lucida Sans Unicode"/>
                <a:cs typeface="Lucida Sans Unicode"/>
              </a:rPr>
              <a:t>zenginler</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yoldur</a:t>
            </a:r>
            <a:r>
              <a:rPr sz="1200" spc="-25" dirty="0">
                <a:solidFill>
                  <a:srgbClr val="171717"/>
                </a:solidFill>
                <a:latin typeface="Lucida Sans Unicode"/>
                <a:cs typeface="Lucida Sans Unicode"/>
              </a:rPr>
              <a:t>.</a:t>
            </a:r>
            <a:endParaRPr sz="1200" dirty="0">
              <a:latin typeface="Lucida Sans Unicode"/>
              <a:cs typeface="Lucida Sans Unicode"/>
            </a:endParaRPr>
          </a:p>
        </p:txBody>
      </p:sp>
      <p:sp>
        <p:nvSpPr>
          <p:cNvPr id="4" name="object 4"/>
          <p:cNvSpPr/>
          <p:nvPr/>
        </p:nvSpPr>
        <p:spPr>
          <a:xfrm>
            <a:off x="0" y="6595980"/>
            <a:ext cx="191770" cy="4083050"/>
          </a:xfrm>
          <a:custGeom>
            <a:avLst/>
            <a:gdLst/>
            <a:ahLst/>
            <a:cxnLst/>
            <a:rect l="l" t="t" r="r" b="b"/>
            <a:pathLst>
              <a:path w="191770" h="4083050">
                <a:moveTo>
                  <a:pt x="0" y="4082793"/>
                </a:moveTo>
                <a:lnTo>
                  <a:pt x="0" y="0"/>
                </a:lnTo>
                <a:lnTo>
                  <a:pt x="191581" y="0"/>
                </a:lnTo>
                <a:lnTo>
                  <a:pt x="191581" y="4082793"/>
                </a:lnTo>
                <a:lnTo>
                  <a:pt x="0" y="4082793"/>
                </a:lnTo>
                <a:close/>
              </a:path>
            </a:pathLst>
          </a:custGeom>
          <a:solidFill>
            <a:srgbClr val="EC80CB"/>
          </a:solidFill>
        </p:spPr>
        <p:txBody>
          <a:bodyPr wrap="square" lIns="0" tIns="0" rIns="0" bIns="0" rtlCol="0"/>
          <a:lstStyle/>
          <a:p>
            <a:endParaRPr/>
          </a:p>
        </p:txBody>
      </p:sp>
      <p:sp>
        <p:nvSpPr>
          <p:cNvPr id="5" name="object 5"/>
          <p:cNvSpPr txBox="1"/>
          <p:nvPr/>
        </p:nvSpPr>
        <p:spPr>
          <a:xfrm>
            <a:off x="7156076" y="10231821"/>
            <a:ext cx="311150" cy="330200"/>
          </a:xfrm>
          <a:prstGeom prst="rect">
            <a:avLst/>
          </a:prstGeom>
        </p:spPr>
        <p:txBody>
          <a:bodyPr vert="horz" wrap="square" lIns="0" tIns="31115" rIns="0" bIns="0" rtlCol="0">
            <a:spAutoFit/>
          </a:bodyPr>
          <a:lstStyle/>
          <a:p>
            <a:pPr marL="38100">
              <a:lnSpc>
                <a:spcPct val="100000"/>
              </a:lnSpc>
              <a:spcBef>
                <a:spcPts val="245"/>
              </a:spcBef>
            </a:pPr>
            <a:r>
              <a:rPr sz="1800" b="1" spc="-370">
                <a:latin typeface="Trebuchet MS"/>
                <a:cs typeface="Trebuchet MS"/>
              </a:rPr>
              <a:t>9</a:t>
            </a:r>
            <a:endParaRPr sz="1800">
              <a:latin typeface="Trebuchet MS"/>
              <a:cs typeface="Trebuchet M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194028" y="206567"/>
            <a:ext cx="362585" cy="4596765"/>
          </a:xfrm>
          <a:custGeom>
            <a:avLst/>
            <a:gdLst/>
            <a:ahLst/>
            <a:cxnLst/>
            <a:rect l="l" t="t" r="r" b="b"/>
            <a:pathLst>
              <a:path w="362584" h="4596765">
                <a:moveTo>
                  <a:pt x="361963" y="4596711"/>
                </a:moveTo>
                <a:lnTo>
                  <a:pt x="0" y="4596711"/>
                </a:lnTo>
                <a:lnTo>
                  <a:pt x="0" y="0"/>
                </a:lnTo>
                <a:lnTo>
                  <a:pt x="361963" y="0"/>
                </a:lnTo>
                <a:lnTo>
                  <a:pt x="361963" y="4596711"/>
                </a:lnTo>
                <a:close/>
              </a:path>
            </a:pathLst>
          </a:custGeom>
          <a:solidFill>
            <a:srgbClr val="EC80CB"/>
          </a:solidFill>
        </p:spPr>
        <p:txBody>
          <a:bodyPr wrap="square" lIns="0" tIns="0" rIns="0" bIns="0" rtlCol="0"/>
          <a:lstStyle/>
          <a:p>
            <a:endParaRPr/>
          </a:p>
        </p:txBody>
      </p:sp>
      <p:sp>
        <p:nvSpPr>
          <p:cNvPr id="3" name="object 3"/>
          <p:cNvSpPr txBox="1"/>
          <p:nvPr/>
        </p:nvSpPr>
        <p:spPr>
          <a:xfrm>
            <a:off x="243319" y="798115"/>
            <a:ext cx="6950709" cy="8971687"/>
          </a:xfrm>
          <a:prstGeom prst="rect">
            <a:avLst/>
          </a:prstGeom>
        </p:spPr>
        <p:txBody>
          <a:bodyPr vert="horz" wrap="square" lIns="0" tIns="12700" rIns="0" bIns="0" rtlCol="0">
            <a:spAutoFit/>
          </a:bodyPr>
          <a:lstStyle/>
          <a:p>
            <a:pPr marL="12700" marR="5080" algn="just">
              <a:lnSpc>
                <a:spcPct val="145700"/>
              </a:lnSpc>
              <a:spcBef>
                <a:spcPts val="100"/>
              </a:spcBef>
            </a:pPr>
            <a:r>
              <a:rPr sz="1200" spc="-35" dirty="0" err="1">
                <a:solidFill>
                  <a:srgbClr val="171717"/>
                </a:solidFill>
                <a:latin typeface="Lucida Sans Unicode"/>
                <a:cs typeface="Lucida Sans Unicode"/>
              </a:rPr>
              <a:t>Yani</a:t>
            </a:r>
            <a:r>
              <a:rPr sz="1200" spc="-60" dirty="0">
                <a:solidFill>
                  <a:srgbClr val="171717"/>
                </a:solidFill>
                <a:latin typeface="Lucida Sans Unicode"/>
                <a:cs typeface="Lucida Sans Unicode"/>
              </a:rPr>
              <a:t> </a:t>
            </a:r>
            <a:r>
              <a:rPr sz="1200" spc="-25" dirty="0">
                <a:solidFill>
                  <a:srgbClr val="171717"/>
                </a:solidFill>
                <a:latin typeface="Lucida Sans Unicode"/>
                <a:cs typeface="Lucida Sans Unicode"/>
              </a:rPr>
              <a:t>'</a:t>
            </a:r>
            <a:r>
              <a:rPr sz="1200" spc="-25" dirty="0" err="1">
                <a:solidFill>
                  <a:srgbClr val="171717"/>
                </a:solidFill>
                <a:latin typeface="Lucida Sans Unicode"/>
                <a:cs typeface="Lucida Sans Unicode"/>
              </a:rPr>
              <a:t>lamborghini'ye</a:t>
            </a:r>
            <a:r>
              <a:rPr sz="1200" spc="-60" dirty="0">
                <a:solidFill>
                  <a:srgbClr val="171717"/>
                </a:solidFill>
                <a:latin typeface="Lucida Sans Unicode"/>
                <a:cs typeface="Lucida Sans Unicode"/>
              </a:rPr>
              <a:t> </a:t>
            </a:r>
            <a:r>
              <a:rPr sz="1200" spc="-15" dirty="0" err="1">
                <a:solidFill>
                  <a:srgbClr val="171717"/>
                </a:solidFill>
                <a:latin typeface="Lucida Sans Unicode"/>
                <a:cs typeface="Lucida Sans Unicode"/>
              </a:rPr>
              <a:t>biner</a:t>
            </a:r>
            <a:r>
              <a:rPr sz="1200" spc="-60" dirty="0">
                <a:solidFill>
                  <a:srgbClr val="171717"/>
                </a:solidFill>
                <a:latin typeface="Lucida Sans Unicode"/>
                <a:cs typeface="Lucida Sans Unicode"/>
              </a:rPr>
              <a:t> </a:t>
            </a:r>
            <a:r>
              <a:rPr sz="1200" spc="-40" dirty="0">
                <a:solidFill>
                  <a:srgbClr val="171717"/>
                </a:solidFill>
                <a:latin typeface="Lucida Sans Unicode"/>
                <a:cs typeface="Lucida Sans Unicode"/>
              </a:rPr>
              <a:t>o.</a:t>
            </a:r>
            <a:r>
              <a:rPr sz="1200" spc="-60" dirty="0">
                <a:solidFill>
                  <a:srgbClr val="171717"/>
                </a:solidFill>
                <a:latin typeface="Lucida Sans Unicode"/>
                <a:cs typeface="Lucida Sans Unicode"/>
              </a:rPr>
              <a:t> </a:t>
            </a:r>
            <a:r>
              <a:rPr sz="1200" spc="25" dirty="0">
                <a:solidFill>
                  <a:srgbClr val="171717"/>
                </a:solidFill>
                <a:latin typeface="Lucida Sans Unicode"/>
                <a:cs typeface="Lucida Sans Unicode"/>
              </a:rPr>
              <a:t>Ben</a:t>
            </a:r>
            <a:r>
              <a:rPr sz="1200" spc="-60" dirty="0">
                <a:solidFill>
                  <a:srgbClr val="171717"/>
                </a:solidFill>
                <a:latin typeface="Lucida Sans Unicode"/>
                <a:cs typeface="Lucida Sans Unicode"/>
              </a:rPr>
              <a:t> </a:t>
            </a:r>
            <a:r>
              <a:rPr sz="1200" spc="-20" dirty="0" err="1">
                <a:solidFill>
                  <a:srgbClr val="171717"/>
                </a:solidFill>
                <a:latin typeface="Lucida Sans Unicode"/>
                <a:cs typeface="Lucida Sans Unicode"/>
              </a:rPr>
              <a:t>örnek</a:t>
            </a:r>
            <a:r>
              <a:rPr sz="1200" spc="-60" dirty="0">
                <a:solidFill>
                  <a:srgbClr val="171717"/>
                </a:solidFill>
                <a:latin typeface="Lucida Sans Unicode"/>
                <a:cs typeface="Lucida Sans Unicode"/>
              </a:rPr>
              <a:t> </a:t>
            </a:r>
            <a:r>
              <a:rPr sz="1200" spc="-20" dirty="0" err="1" smtClean="0">
                <a:solidFill>
                  <a:srgbClr val="171717"/>
                </a:solidFill>
                <a:latin typeface="Lucida Sans Unicode"/>
                <a:cs typeface="Lucida Sans Unicode"/>
              </a:rPr>
              <a:t>veriyorum</a:t>
            </a:r>
            <a:r>
              <a:rPr lang="tr-TR" sz="1200" spc="-20" dirty="0">
                <a:solidFill>
                  <a:srgbClr val="171717"/>
                </a:solidFill>
                <a:latin typeface="Lucida Sans Unicode"/>
                <a:cs typeface="Lucida Sans Unicode"/>
              </a:rPr>
              <a:t>.</a:t>
            </a:r>
            <a:r>
              <a:rPr sz="1200" spc="-60" dirty="0" smtClean="0">
                <a:solidFill>
                  <a:srgbClr val="171717"/>
                </a:solidFill>
                <a:latin typeface="Lucida Sans Unicode"/>
                <a:cs typeface="Lucida Sans Unicode"/>
              </a:rPr>
              <a:t> </a:t>
            </a:r>
            <a:r>
              <a:rPr lang="tr-TR" sz="1200" spc="-15" dirty="0" err="1">
                <a:solidFill>
                  <a:srgbClr val="171717"/>
                </a:solidFill>
                <a:latin typeface="Lucida Sans Unicode"/>
                <a:cs typeface="Lucida Sans Unicode"/>
              </a:rPr>
              <a:t>B</a:t>
            </a:r>
            <a:r>
              <a:rPr sz="1200" spc="-15" dirty="0" err="1" smtClean="0">
                <a:solidFill>
                  <a:srgbClr val="171717"/>
                </a:solidFill>
                <a:latin typeface="Lucida Sans Unicode"/>
                <a:cs typeface="Lucida Sans Unicode"/>
              </a:rPr>
              <a:t>enim</a:t>
            </a:r>
            <a:r>
              <a:rPr sz="1200" spc="-60" dirty="0" smtClean="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6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6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60" dirty="0">
                <a:solidFill>
                  <a:srgbClr val="171717"/>
                </a:solidFill>
                <a:latin typeface="Lucida Sans Unicode"/>
                <a:cs typeface="Lucida Sans Unicode"/>
              </a:rPr>
              <a:t> </a:t>
            </a:r>
            <a:r>
              <a:rPr sz="1200" spc="-25" dirty="0" smtClean="0">
                <a:solidFill>
                  <a:srgbClr val="171717"/>
                </a:solidFill>
                <a:latin typeface="Lucida Sans Unicode"/>
                <a:cs typeface="Lucida Sans Unicode"/>
              </a:rPr>
              <a:t>'</a:t>
            </a:r>
            <a:r>
              <a:rPr lang="tr-TR" sz="1200" spc="-25" dirty="0">
                <a:solidFill>
                  <a:srgbClr val="171717"/>
                </a:solidFill>
                <a:latin typeface="Lucida Sans Unicode"/>
                <a:cs typeface="Lucida Sans Unicode"/>
              </a:rPr>
              <a:t>W</a:t>
            </a:r>
            <a:r>
              <a:rPr sz="1200" spc="-25" dirty="0" err="1" smtClean="0">
                <a:solidFill>
                  <a:srgbClr val="171717"/>
                </a:solidFill>
                <a:latin typeface="Lucida Sans Unicode"/>
                <a:cs typeface="Lucida Sans Unicode"/>
              </a:rPr>
              <a:t>olkswagen'dir</a:t>
            </a:r>
            <a:r>
              <a:rPr lang="tr-TR" sz="1200" spc="-25" dirty="0" smtClean="0">
                <a:solidFill>
                  <a:srgbClr val="171717"/>
                </a:solidFill>
                <a:latin typeface="Lucida Sans Unicode"/>
                <a:cs typeface="Lucida Sans Unicode"/>
              </a:rPr>
              <a:t>.</a:t>
            </a:r>
            <a:r>
              <a:rPr sz="1200" spc="-60" dirty="0" smtClean="0">
                <a:solidFill>
                  <a:srgbClr val="171717"/>
                </a:solidFill>
                <a:latin typeface="Lucida Sans Unicode"/>
                <a:cs typeface="Lucida Sans Unicode"/>
              </a:rPr>
              <a:t> </a:t>
            </a:r>
            <a:r>
              <a:rPr lang="tr-TR" sz="1200" dirty="0" err="1">
                <a:solidFill>
                  <a:srgbClr val="171717"/>
                </a:solidFill>
                <a:latin typeface="Lucida Sans Unicode"/>
                <a:cs typeface="Lucida Sans Unicode"/>
              </a:rPr>
              <a:t>A</a:t>
            </a:r>
            <a:r>
              <a:rPr sz="1200" dirty="0" smtClean="0">
                <a:solidFill>
                  <a:srgbClr val="171717"/>
                </a:solidFill>
                <a:latin typeface="Lucida Sans Unicode"/>
                <a:cs typeface="Lucida Sans Unicode"/>
              </a:rPr>
              <a:t>ma</a:t>
            </a:r>
            <a:r>
              <a:rPr sz="1200" spc="-60" dirty="0" smtClean="0">
                <a:solidFill>
                  <a:srgbClr val="171717"/>
                </a:solidFill>
                <a:latin typeface="Lucida Sans Unicode"/>
                <a:cs typeface="Lucida Sans Unicode"/>
              </a:rPr>
              <a:t> </a:t>
            </a:r>
            <a:r>
              <a:rPr sz="1200" spc="-15" dirty="0" err="1">
                <a:solidFill>
                  <a:srgbClr val="171717"/>
                </a:solidFill>
                <a:latin typeface="Lucida Sans Unicode"/>
                <a:cs typeface="Lucida Sans Unicode"/>
              </a:rPr>
              <a:t>benim</a:t>
            </a:r>
            <a:r>
              <a:rPr sz="1200" spc="-15" dirty="0">
                <a:solidFill>
                  <a:srgbClr val="171717"/>
                </a:solidFill>
                <a:latin typeface="Lucida Sans Unicode"/>
                <a:cs typeface="Lucida Sans Unicode"/>
              </a:rPr>
              <a:t> </a:t>
            </a:r>
            <a:r>
              <a:rPr sz="1200" spc="-3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aşırımı</a:t>
            </a:r>
            <a:r>
              <a:rPr sz="1200" spc="-35" dirty="0">
                <a:solidFill>
                  <a:srgbClr val="171717"/>
                </a:solidFill>
                <a:latin typeface="Lucida Sans Unicode"/>
                <a:cs typeface="Lucida Sans Unicode"/>
              </a:rPr>
              <a:t> </a:t>
            </a:r>
            <a:r>
              <a:rPr sz="1200" spc="-15" dirty="0" err="1">
                <a:solidFill>
                  <a:srgbClr val="171717"/>
                </a:solidFill>
                <a:latin typeface="Lucida Sans Unicode"/>
                <a:cs typeface="Lucida Sans Unicode"/>
              </a:rPr>
              <a:t>soruyorsan</a:t>
            </a:r>
            <a:r>
              <a:rPr sz="1200" spc="-35" dirty="0">
                <a:solidFill>
                  <a:srgbClr val="171717"/>
                </a:solidFill>
                <a:latin typeface="Lucida Sans Unicode"/>
                <a:cs typeface="Lucida Sans Unicode"/>
              </a:rPr>
              <a:t> </a:t>
            </a:r>
            <a:r>
              <a:rPr sz="1200" spc="-25" dirty="0">
                <a:solidFill>
                  <a:srgbClr val="171717"/>
                </a:solidFill>
                <a:latin typeface="Lucida Sans Unicode"/>
                <a:cs typeface="Lucida Sans Unicode"/>
              </a:rPr>
              <a:t>'</a:t>
            </a:r>
            <a:r>
              <a:rPr sz="1200" spc="-25" dirty="0" err="1">
                <a:solidFill>
                  <a:srgbClr val="171717"/>
                </a:solidFill>
                <a:latin typeface="Lucida Sans Unicode"/>
                <a:cs typeface="Lucida Sans Unicode"/>
              </a:rPr>
              <a:t>lamborghini'dir</a:t>
            </a:r>
            <a:r>
              <a:rPr sz="1200" spc="-25" dirty="0">
                <a:solidFill>
                  <a:srgbClr val="171717"/>
                </a:solidFill>
                <a:latin typeface="Lucida Sans Unicode"/>
                <a:cs typeface="Lucida Sans Unicode"/>
              </a:rPr>
              <a:t>.</a:t>
            </a:r>
            <a:r>
              <a:rPr sz="1200" spc="-35" dirty="0">
                <a:solidFill>
                  <a:srgbClr val="171717"/>
                </a:solidFill>
                <a:latin typeface="Lucida Sans Unicode"/>
                <a:cs typeface="Lucida Sans Unicode"/>
              </a:rPr>
              <a:t> </a:t>
            </a:r>
            <a:r>
              <a:rPr sz="1200" spc="10" dirty="0" err="1">
                <a:solidFill>
                  <a:srgbClr val="171717"/>
                </a:solidFill>
                <a:latin typeface="Lucida Sans Unicode"/>
                <a:cs typeface="Lucida Sans Unicode"/>
              </a:rPr>
              <a:t>Bir</a:t>
            </a:r>
            <a:r>
              <a:rPr sz="1200" spc="-30" dirty="0">
                <a:solidFill>
                  <a:srgbClr val="171717"/>
                </a:solidFill>
                <a:latin typeface="Lucida Sans Unicode"/>
                <a:cs typeface="Lucida Sans Unicode"/>
              </a:rPr>
              <a:t> </a:t>
            </a:r>
            <a:r>
              <a:rPr sz="1200" spc="-50" dirty="0" err="1">
                <a:solidFill>
                  <a:srgbClr val="171717"/>
                </a:solidFill>
                <a:latin typeface="Lucida Sans Unicode"/>
                <a:cs typeface="Lucida Sans Unicode"/>
              </a:rPr>
              <a:t>zengin</a:t>
            </a:r>
            <a:r>
              <a:rPr sz="1200" spc="-35" dirty="0">
                <a:solidFill>
                  <a:srgbClr val="171717"/>
                </a:solidFill>
                <a:latin typeface="Lucida Sans Unicode"/>
                <a:cs typeface="Lucida Sans Unicode"/>
              </a:rPr>
              <a:t> </a:t>
            </a:r>
            <a:r>
              <a:rPr sz="1200" spc="-35" dirty="0" err="1" smtClean="0">
                <a:solidFill>
                  <a:srgbClr val="171717"/>
                </a:solidFill>
                <a:latin typeface="Lucida Sans Unicode"/>
                <a:cs typeface="Lucida Sans Unicode"/>
              </a:rPr>
              <a:t>için</a:t>
            </a:r>
            <a:r>
              <a:rPr lang="tr-TR" sz="1200" spc="-35" dirty="0" smtClean="0">
                <a:solidFill>
                  <a:srgbClr val="171717"/>
                </a:solidFill>
                <a:latin typeface="Lucida Sans Unicode"/>
                <a:cs typeface="Lucida Sans Unicode"/>
              </a:rPr>
              <a:t> </a:t>
            </a:r>
            <a:r>
              <a:rPr sz="1200" spc="-35" dirty="0" err="1" smtClean="0">
                <a:solidFill>
                  <a:srgbClr val="171717"/>
                </a:solidFill>
                <a:latin typeface="Lucida Sans Unicode"/>
                <a:cs typeface="Lucida Sans Unicode"/>
              </a:rPr>
              <a:t>t</a:t>
            </a:r>
            <a:r>
              <a:rPr sz="1200" spc="-30" dirty="0" err="1" smtClean="0">
                <a:solidFill>
                  <a:srgbClr val="171717"/>
                </a:solidFill>
                <a:latin typeface="Lucida Sans Unicode"/>
                <a:cs typeface="Lucida Sans Unicode"/>
              </a:rPr>
              <a:t>abii</a:t>
            </a:r>
            <a:r>
              <a:rPr sz="1200" spc="-35" dirty="0" smtClean="0">
                <a:solidFill>
                  <a:srgbClr val="171717"/>
                </a:solidFill>
                <a:latin typeface="Lucida Sans Unicode"/>
                <a:cs typeface="Lucida Sans Unicode"/>
              </a:rPr>
              <a:t> </a:t>
            </a:r>
            <a:r>
              <a:rPr sz="1200" spc="-60" dirty="0" err="1">
                <a:solidFill>
                  <a:srgbClr val="171717"/>
                </a:solidFill>
                <a:latin typeface="Lucida Sans Unicode"/>
                <a:cs typeface="Lucida Sans Unicode"/>
              </a:rPr>
              <a:t>ki</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lamborghini</a:t>
            </a:r>
            <a:r>
              <a:rPr sz="1200" spc="-35" dirty="0">
                <a:solidFill>
                  <a:srgbClr val="171717"/>
                </a:solidFill>
                <a:latin typeface="Lucida Sans Unicode"/>
                <a:cs typeface="Lucida Sans Unicode"/>
              </a:rPr>
              <a:t> </a:t>
            </a:r>
            <a:r>
              <a:rPr sz="1200" spc="-5" dirty="0">
                <a:solidFill>
                  <a:srgbClr val="171717"/>
                </a:solidFill>
                <a:latin typeface="Lucida Sans Unicode"/>
                <a:cs typeface="Lucida Sans Unicode"/>
              </a:rPr>
              <a:t>'</a:t>
            </a:r>
            <a:r>
              <a:rPr sz="1200" spc="-5" dirty="0" err="1">
                <a:solidFill>
                  <a:srgbClr val="171717"/>
                </a:solidFill>
                <a:latin typeface="Lucida Sans Unicode"/>
                <a:cs typeface="Lucida Sans Unicode"/>
              </a:rPr>
              <a:t>eeehhh</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işte</a:t>
            </a:r>
            <a:r>
              <a:rPr sz="1200" spc="-25" dirty="0">
                <a:solidFill>
                  <a:srgbClr val="171717"/>
                </a:solidFill>
                <a:latin typeface="Lucida Sans Unicode"/>
                <a:cs typeface="Lucida Sans Unicode"/>
              </a:rPr>
              <a:t>'</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dir</a:t>
            </a:r>
            <a:r>
              <a:rPr sz="1200" spc="-35" dirty="0">
                <a:solidFill>
                  <a:srgbClr val="171717"/>
                </a:solidFill>
                <a:latin typeface="Lucida Sans Unicode"/>
                <a:cs typeface="Lucida Sans Unicode"/>
              </a:rPr>
              <a:t> </a:t>
            </a:r>
            <a:r>
              <a:rPr sz="1200" spc="-40" dirty="0" err="1">
                <a:solidFill>
                  <a:srgbClr val="171717"/>
                </a:solidFill>
                <a:latin typeface="Lucida Sans Unicode"/>
                <a:cs typeface="Lucida Sans Unicode"/>
              </a:rPr>
              <a:t>diyebiliriz</a:t>
            </a:r>
            <a:r>
              <a:rPr sz="1200" spc="-40"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25" dirty="0">
                <a:solidFill>
                  <a:srgbClr val="171717"/>
                </a:solidFill>
                <a:latin typeface="Lucida Sans Unicode"/>
                <a:cs typeface="Lucida Sans Unicode"/>
              </a:rPr>
              <a:t>Adam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yolun</a:t>
            </a:r>
            <a:r>
              <a:rPr sz="1200" spc="-20" dirty="0">
                <a:solidFill>
                  <a:srgbClr val="171717"/>
                </a:solidFill>
                <a:latin typeface="Lucida Sans Unicode"/>
                <a:cs typeface="Lucida Sans Unicode"/>
              </a:rPr>
              <a:t> </a:t>
            </a:r>
            <a:r>
              <a:rPr sz="1200" spc="-20" dirty="0" err="1">
                <a:solidFill>
                  <a:srgbClr val="171717"/>
                </a:solidFill>
                <a:latin typeface="Lucida Sans Unicode"/>
                <a:cs typeface="Lucida Sans Unicode"/>
              </a:rPr>
              <a:t>altında</a:t>
            </a:r>
            <a:r>
              <a:rPr sz="1200" spc="-20" dirty="0">
                <a:solidFill>
                  <a:srgbClr val="171717"/>
                </a:solidFill>
                <a:latin typeface="Lucida Sans Unicode"/>
                <a:cs typeface="Lucida Sans Unicode"/>
              </a:rPr>
              <a:t> </a:t>
            </a:r>
            <a:r>
              <a:rPr sz="1200" spc="-45" dirty="0" err="1">
                <a:solidFill>
                  <a:srgbClr val="171717"/>
                </a:solidFill>
                <a:latin typeface="Lucida Sans Unicode"/>
                <a:cs typeface="Lucida Sans Unicode"/>
              </a:rPr>
              <a:t>kalır</a:t>
            </a:r>
            <a:r>
              <a:rPr sz="1200" spc="-45" dirty="0">
                <a:solidFill>
                  <a:srgbClr val="171717"/>
                </a:solidFill>
                <a:latin typeface="Lucida Sans Unicode"/>
                <a:cs typeface="Lucida Sans Unicode"/>
              </a:rPr>
              <a:t>, </a:t>
            </a:r>
            <a:r>
              <a:rPr sz="1200" spc="-35" dirty="0" err="1">
                <a:solidFill>
                  <a:srgbClr val="171717"/>
                </a:solidFill>
                <a:latin typeface="Lucida Sans Unicode"/>
                <a:cs typeface="Lucida Sans Unicode"/>
              </a:rPr>
              <a:t>gider</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başka</a:t>
            </a:r>
            <a:r>
              <a:rPr sz="1200" spc="-25" dirty="0">
                <a:solidFill>
                  <a:srgbClr val="171717"/>
                </a:solidFill>
                <a:latin typeface="Lucida Sans Unicode"/>
                <a:cs typeface="Lucida Sans Unicode"/>
              </a:rPr>
              <a:t> </a:t>
            </a:r>
            <a:r>
              <a:rPr sz="1200" spc="-10" dirty="0" err="1">
                <a:solidFill>
                  <a:srgbClr val="171717"/>
                </a:solidFill>
                <a:latin typeface="Lucida Sans Unicode"/>
                <a:cs typeface="Lucida Sans Unicode"/>
              </a:rPr>
              <a:t>arabalara</a:t>
            </a:r>
            <a:r>
              <a:rPr sz="1200" spc="-10" dirty="0">
                <a:solidFill>
                  <a:srgbClr val="171717"/>
                </a:solidFill>
                <a:latin typeface="Lucida Sans Unicode"/>
                <a:cs typeface="Lucida Sans Unicode"/>
              </a:rPr>
              <a:t> </a:t>
            </a:r>
            <a:r>
              <a:rPr sz="1200" spc="-30" dirty="0" err="1" smtClean="0">
                <a:solidFill>
                  <a:srgbClr val="171717"/>
                </a:solidFill>
                <a:latin typeface="Lucida Sans Unicode"/>
                <a:cs typeface="Lucida Sans Unicode"/>
              </a:rPr>
              <a:t>bakar</a:t>
            </a:r>
            <a:r>
              <a:rPr lang="tr-TR" sz="1200" spc="-30" dirty="0">
                <a:solidFill>
                  <a:srgbClr val="171717"/>
                </a:solidFill>
                <a:latin typeface="Lucida Sans Unicode"/>
                <a:cs typeface="Lucida Sans Unicode"/>
              </a:rPr>
              <a:t>.</a:t>
            </a:r>
            <a:r>
              <a:rPr sz="1200" spc="-30" dirty="0" smtClean="0">
                <a:solidFill>
                  <a:srgbClr val="171717"/>
                </a:solidFill>
                <a:latin typeface="Lucida Sans Unicode"/>
                <a:cs typeface="Lucida Sans Unicode"/>
              </a:rPr>
              <a:t> </a:t>
            </a:r>
            <a:r>
              <a:rPr lang="tr-TR" sz="1200" spc="-25" dirty="0" err="1">
                <a:solidFill>
                  <a:srgbClr val="171717"/>
                </a:solidFill>
                <a:latin typeface="Lucida Sans Unicode"/>
                <a:cs typeface="Lucida Sans Unicode"/>
              </a:rPr>
              <a:t>H</a:t>
            </a:r>
            <a:r>
              <a:rPr sz="1200" spc="-25" dirty="0" err="1" smtClean="0">
                <a:solidFill>
                  <a:srgbClr val="171717"/>
                </a:solidFill>
                <a:latin typeface="Lucida Sans Unicode"/>
                <a:cs typeface="Lucida Sans Unicode"/>
              </a:rPr>
              <a:t>elikopter</a:t>
            </a:r>
            <a:r>
              <a:rPr sz="1200" spc="-25" dirty="0" smtClean="0">
                <a:solidFill>
                  <a:srgbClr val="171717"/>
                </a:solidFill>
                <a:latin typeface="Lucida Sans Unicode"/>
                <a:cs typeface="Lucida Sans Unicode"/>
              </a:rPr>
              <a:t> </a:t>
            </a:r>
            <a:r>
              <a:rPr sz="1200" spc="-30" dirty="0" err="1">
                <a:solidFill>
                  <a:srgbClr val="171717"/>
                </a:solidFill>
                <a:latin typeface="Lucida Sans Unicode"/>
                <a:cs typeface="Lucida Sans Unicode"/>
              </a:rPr>
              <a:t>bakar</a:t>
            </a:r>
            <a:r>
              <a:rPr sz="1200" spc="-30" dirty="0">
                <a:solidFill>
                  <a:srgbClr val="171717"/>
                </a:solidFill>
                <a:latin typeface="Lucida Sans Unicode"/>
                <a:cs typeface="Lucida Sans Unicode"/>
              </a:rPr>
              <a:t>, </a:t>
            </a:r>
            <a:r>
              <a:rPr sz="1200" spc="-45" dirty="0" err="1">
                <a:solidFill>
                  <a:srgbClr val="171717"/>
                </a:solidFill>
                <a:latin typeface="Lucida Sans Unicode"/>
                <a:cs typeface="Lucida Sans Unicode"/>
              </a:rPr>
              <a:t>özel</a:t>
            </a:r>
            <a:r>
              <a:rPr sz="1200" spc="-45" dirty="0">
                <a:solidFill>
                  <a:srgbClr val="171717"/>
                </a:solidFill>
                <a:latin typeface="Lucida Sans Unicode"/>
                <a:cs typeface="Lucida Sans Unicode"/>
              </a:rPr>
              <a:t> </a:t>
            </a:r>
            <a:r>
              <a:rPr sz="1200" spc="-25" dirty="0" err="1">
                <a:solidFill>
                  <a:srgbClr val="171717"/>
                </a:solidFill>
                <a:latin typeface="Lucida Sans Unicode"/>
                <a:cs typeface="Lucida Sans Unicode"/>
              </a:rPr>
              <a:t>jetler</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bakar</a:t>
            </a:r>
            <a:r>
              <a:rPr sz="1200" spc="-20" dirty="0">
                <a:solidFill>
                  <a:srgbClr val="171717"/>
                </a:solidFill>
                <a:latin typeface="Lucida Sans Unicode"/>
                <a:cs typeface="Lucida Sans Unicode"/>
              </a:rPr>
              <a:t> </a:t>
            </a:r>
            <a:r>
              <a:rPr sz="1200" spc="-50" dirty="0" err="1">
                <a:solidFill>
                  <a:srgbClr val="171717"/>
                </a:solidFill>
                <a:latin typeface="Lucida Sans Unicode"/>
                <a:cs typeface="Lucida Sans Unicode"/>
              </a:rPr>
              <a:t>gibi</a:t>
            </a:r>
            <a:r>
              <a:rPr sz="1200" spc="-50"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55" dirty="0" err="1" smtClean="0">
                <a:solidFill>
                  <a:srgbClr val="171717"/>
                </a:solidFill>
                <a:latin typeface="Lucida Sans Unicode"/>
                <a:cs typeface="Lucida Sans Unicode"/>
              </a:rPr>
              <a:t>gibi</a:t>
            </a:r>
            <a:r>
              <a:rPr lang="tr-TR" sz="1200" spc="-55" dirty="0" smtClean="0">
                <a:solidFill>
                  <a:srgbClr val="171717"/>
                </a:solidFill>
                <a:latin typeface="Lucida Sans Unicode"/>
                <a:cs typeface="Lucida Sans Unicode"/>
              </a:rPr>
              <a:t>…</a:t>
            </a:r>
            <a:r>
              <a:rPr sz="1200" spc="-70" dirty="0" smtClean="0">
                <a:solidFill>
                  <a:srgbClr val="171717"/>
                </a:solidFill>
                <a:latin typeface="Lucida Sans Unicode"/>
                <a:cs typeface="Lucida Sans Unicode"/>
              </a:rPr>
              <a:t> </a:t>
            </a:r>
            <a:r>
              <a:rPr sz="1200" spc="35" dirty="0">
                <a:solidFill>
                  <a:srgbClr val="171717"/>
                </a:solidFill>
                <a:latin typeface="Lucida Sans Unicode"/>
                <a:cs typeface="Lucida Sans Unicode"/>
              </a:rPr>
              <a:t>Bu</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sebeple</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yolun</a:t>
            </a:r>
            <a:r>
              <a:rPr sz="1200" spc="-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insanlar</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tek</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evrensel</a:t>
            </a:r>
            <a:r>
              <a:rPr sz="1200" spc="-6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standardı</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yoktur</a:t>
            </a:r>
            <a:r>
              <a:rPr sz="1200" spc="-3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65"/>
              </a:spcBef>
            </a:pPr>
            <a:endParaRPr sz="1750" dirty="0">
              <a:latin typeface="Lucida Sans Unicode"/>
              <a:cs typeface="Lucida Sans Unicode"/>
            </a:endParaRPr>
          </a:p>
          <a:p>
            <a:pPr marL="12700">
              <a:lnSpc>
                <a:spcPct val="100000"/>
              </a:lnSpc>
            </a:pPr>
            <a:r>
              <a:rPr sz="1200" b="1" spc="35" dirty="0" err="1">
                <a:solidFill>
                  <a:srgbClr val="171717"/>
                </a:solidFill>
                <a:latin typeface="Trebuchet MS"/>
                <a:cs typeface="Trebuchet MS"/>
              </a:rPr>
              <a:t>Taner</a:t>
            </a:r>
            <a:r>
              <a:rPr sz="1200" b="1" spc="-55" dirty="0">
                <a:solidFill>
                  <a:srgbClr val="171717"/>
                </a:solidFill>
                <a:latin typeface="Trebuchet MS"/>
                <a:cs typeface="Trebuchet MS"/>
              </a:rPr>
              <a:t> </a:t>
            </a:r>
            <a:r>
              <a:rPr sz="1200" spc="-65" dirty="0">
                <a:solidFill>
                  <a:srgbClr val="171717"/>
                </a:solidFill>
                <a:latin typeface="Lucida Sans Unicode"/>
                <a:cs typeface="Lucida Sans Unicode"/>
              </a:rPr>
              <a:t>: </a:t>
            </a:r>
            <a:r>
              <a:rPr sz="1200" spc="-15" dirty="0" err="1">
                <a:solidFill>
                  <a:srgbClr val="171717"/>
                </a:solidFill>
                <a:latin typeface="Lucida Sans Unicode"/>
                <a:cs typeface="Lucida Sans Unicode"/>
              </a:rPr>
              <a:t>Peki</a:t>
            </a:r>
            <a:r>
              <a:rPr sz="1200" spc="-65" dirty="0">
                <a:solidFill>
                  <a:srgbClr val="171717"/>
                </a:solidFill>
                <a:latin typeface="Lucida Sans Unicode"/>
                <a:cs typeface="Lucida Sans Unicode"/>
              </a:rPr>
              <a:t> </a:t>
            </a:r>
            <a:r>
              <a:rPr sz="1200" spc="-25" dirty="0" err="1">
                <a:solidFill>
                  <a:srgbClr val="171717"/>
                </a:solidFill>
                <a:latin typeface="Lucida Sans Unicode"/>
                <a:cs typeface="Lucida Sans Unicode"/>
              </a:rPr>
              <a:t>şu</a:t>
            </a:r>
            <a:r>
              <a:rPr sz="1200" spc="-70" dirty="0">
                <a:solidFill>
                  <a:srgbClr val="171717"/>
                </a:solidFill>
                <a:latin typeface="Lucida Sans Unicode"/>
                <a:cs typeface="Lucida Sans Unicode"/>
              </a:rPr>
              <a:t> </a:t>
            </a:r>
            <a:r>
              <a:rPr sz="1200" spc="-5" dirty="0">
                <a:solidFill>
                  <a:srgbClr val="171717"/>
                </a:solidFill>
                <a:latin typeface="Lucida Sans Unicode"/>
                <a:cs typeface="Lucida Sans Unicode"/>
              </a:rPr>
              <a:t>an</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hayatınızda</a:t>
            </a:r>
            <a:r>
              <a:rPr sz="1200" spc="-6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yolda</a:t>
            </a:r>
            <a:r>
              <a:rPr sz="1200" spc="-65" dirty="0">
                <a:solidFill>
                  <a:srgbClr val="171717"/>
                </a:solidFill>
                <a:latin typeface="Lucida Sans Unicode"/>
                <a:cs typeface="Lucida Sans Unicode"/>
              </a:rPr>
              <a:t> </a:t>
            </a:r>
            <a:r>
              <a:rPr sz="1200" spc="-25" dirty="0" err="1">
                <a:solidFill>
                  <a:srgbClr val="171717"/>
                </a:solidFill>
                <a:latin typeface="Lucida Sans Unicode"/>
                <a:cs typeface="Lucida Sans Unicode"/>
              </a:rPr>
              <a:t>mı</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yaşıyorsunuz</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yoksa</a:t>
            </a:r>
            <a:r>
              <a:rPr sz="1200" spc="-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uçlarda</a:t>
            </a:r>
            <a:r>
              <a:rPr sz="1200" spc="-65" dirty="0">
                <a:solidFill>
                  <a:srgbClr val="171717"/>
                </a:solidFill>
                <a:latin typeface="Lucida Sans Unicode"/>
                <a:cs typeface="Lucida Sans Unicode"/>
              </a:rPr>
              <a:t> </a:t>
            </a:r>
            <a:r>
              <a:rPr sz="1200" spc="-15" dirty="0" err="1">
                <a:solidFill>
                  <a:srgbClr val="171717"/>
                </a:solidFill>
                <a:latin typeface="Lucida Sans Unicode"/>
                <a:cs typeface="Lucida Sans Unicode"/>
              </a:rPr>
              <a:t>mı</a:t>
            </a:r>
            <a:r>
              <a:rPr sz="1200" spc="-1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5"/>
              </a:spcBef>
            </a:pPr>
            <a:endParaRPr sz="1350" dirty="0">
              <a:latin typeface="Lucida Sans Unicode"/>
              <a:cs typeface="Lucida Sans Unicode"/>
            </a:endParaRPr>
          </a:p>
          <a:p>
            <a:pPr marL="12700" marR="10795" algn="just">
              <a:lnSpc>
                <a:spcPct val="145700"/>
              </a:lnSpc>
            </a:pPr>
            <a:r>
              <a:rPr sz="1200" b="1" spc="75" dirty="0" err="1">
                <a:solidFill>
                  <a:srgbClr val="171717"/>
                </a:solidFill>
                <a:latin typeface="Trebuchet MS"/>
                <a:cs typeface="Trebuchet MS"/>
              </a:rPr>
              <a:t>Gökhan</a:t>
            </a:r>
            <a:r>
              <a:rPr sz="1200" b="1" spc="75" dirty="0">
                <a:solidFill>
                  <a:srgbClr val="171717"/>
                </a:solidFill>
                <a:latin typeface="Trebuchet MS"/>
                <a:cs typeface="Trebuchet MS"/>
              </a:rPr>
              <a:t> </a:t>
            </a:r>
            <a:r>
              <a:rPr sz="1200" b="1" spc="60" dirty="0" err="1">
                <a:solidFill>
                  <a:srgbClr val="171717"/>
                </a:solidFill>
                <a:latin typeface="Trebuchet MS"/>
                <a:cs typeface="Trebuchet MS"/>
              </a:rPr>
              <a:t>Hoca</a:t>
            </a:r>
            <a:r>
              <a:rPr sz="1200" b="1" spc="60" dirty="0">
                <a:solidFill>
                  <a:srgbClr val="171717"/>
                </a:solidFill>
                <a:latin typeface="Trebuchet MS"/>
                <a:cs typeface="Trebuchet MS"/>
              </a:rPr>
              <a:t> </a:t>
            </a:r>
            <a:r>
              <a:rPr sz="1200" spc="-65" dirty="0">
                <a:solidFill>
                  <a:srgbClr val="171717"/>
                </a:solidFill>
                <a:latin typeface="Lucida Sans Unicode"/>
                <a:cs typeface="Lucida Sans Unicode"/>
              </a:rPr>
              <a:t>:</a:t>
            </a:r>
            <a:r>
              <a:rPr sz="1200" spc="-60" dirty="0">
                <a:solidFill>
                  <a:srgbClr val="171717"/>
                </a:solidFill>
                <a:latin typeface="Lucida Sans Unicode"/>
                <a:cs typeface="Lucida Sans Unicode"/>
              </a:rPr>
              <a:t> </a:t>
            </a:r>
            <a:r>
              <a:rPr sz="1200" spc="-55" dirty="0" err="1">
                <a:solidFill>
                  <a:srgbClr val="171717"/>
                </a:solidFill>
                <a:latin typeface="Lucida Sans Unicode"/>
                <a:cs typeface="Lucida Sans Unicode"/>
              </a:rPr>
              <a:t>Çok</a:t>
            </a:r>
            <a:r>
              <a:rPr sz="1200" spc="-50" dirty="0">
                <a:solidFill>
                  <a:srgbClr val="171717"/>
                </a:solidFill>
                <a:latin typeface="Lucida Sans Unicode"/>
                <a:cs typeface="Lucida Sans Unicode"/>
              </a:rPr>
              <a:t> </a:t>
            </a:r>
            <a:r>
              <a:rPr sz="1200" spc="-30" dirty="0" err="1">
                <a:solidFill>
                  <a:srgbClr val="171717"/>
                </a:solidFill>
                <a:latin typeface="Lucida Sans Unicode"/>
                <a:cs typeface="Lucida Sans Unicode"/>
              </a:rPr>
              <a:t>şükür</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eşim</a:t>
            </a:r>
            <a:r>
              <a:rPr sz="1200" spc="-25" dirty="0">
                <a:solidFill>
                  <a:srgbClr val="171717"/>
                </a:solidFill>
                <a:latin typeface="Lucida Sans Unicode"/>
                <a:cs typeface="Lucida Sans Unicode"/>
              </a:rPr>
              <a:t> </a:t>
            </a:r>
            <a:r>
              <a:rPr sz="1200" spc="-10" dirty="0">
                <a:solidFill>
                  <a:srgbClr val="171717"/>
                </a:solidFill>
                <a:latin typeface="Lucida Sans Unicode"/>
                <a:cs typeface="Lucida Sans Unicode"/>
              </a:rPr>
              <a:t>de </a:t>
            </a:r>
            <a:r>
              <a:rPr sz="1200" spc="-45" dirty="0" err="1">
                <a:solidFill>
                  <a:srgbClr val="171717"/>
                </a:solidFill>
                <a:latin typeface="Lucida Sans Unicode"/>
                <a:cs typeface="Lucida Sans Unicode"/>
              </a:rPr>
              <a:t>çalıştığı</a:t>
            </a:r>
            <a:r>
              <a:rPr sz="1200" spc="-4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3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30" dirty="0">
                <a:solidFill>
                  <a:srgbClr val="171717"/>
                </a:solidFill>
                <a:latin typeface="Lucida Sans Unicode"/>
                <a:cs typeface="Lucida Sans Unicode"/>
              </a:rPr>
              <a:t> </a:t>
            </a:r>
            <a:r>
              <a:rPr sz="1200" spc="-25" dirty="0" err="1" smtClean="0">
                <a:solidFill>
                  <a:srgbClr val="171717"/>
                </a:solidFill>
                <a:latin typeface="Lucida Sans Unicode"/>
                <a:cs typeface="Lucida Sans Unicode"/>
              </a:rPr>
              <a:t>diyeyim</a:t>
            </a:r>
            <a:r>
              <a:rPr lang="tr-TR" sz="1200" spc="-25" dirty="0" smtClean="0">
                <a:solidFill>
                  <a:srgbClr val="171717"/>
                </a:solidFill>
                <a:latin typeface="Lucida Sans Unicode"/>
                <a:cs typeface="Lucida Sans Unicode"/>
              </a:rPr>
              <a:t>.</a:t>
            </a:r>
            <a:r>
              <a:rPr sz="1200" spc="-25" dirty="0" smtClean="0">
                <a:solidFill>
                  <a:srgbClr val="171717"/>
                </a:solidFill>
                <a:latin typeface="Lucida Sans Unicode"/>
                <a:cs typeface="Lucida Sans Unicode"/>
              </a:rPr>
              <a:t> </a:t>
            </a:r>
            <a:r>
              <a:rPr lang="tr-TR" sz="1200" spc="-20" dirty="0">
                <a:solidFill>
                  <a:srgbClr val="171717"/>
                </a:solidFill>
                <a:latin typeface="Lucida Sans Unicode"/>
                <a:cs typeface="Lucida Sans Unicode"/>
              </a:rPr>
              <a:t>Y</a:t>
            </a:r>
            <a:r>
              <a:rPr sz="1200" spc="-20" dirty="0" err="1" smtClean="0">
                <a:solidFill>
                  <a:srgbClr val="171717"/>
                </a:solidFill>
                <a:latin typeface="Lucida Sans Unicode"/>
                <a:cs typeface="Lucida Sans Unicode"/>
              </a:rPr>
              <a:t>ani</a:t>
            </a:r>
            <a:r>
              <a:rPr lang="tr-TR" sz="1200" spc="-20" dirty="0" smtClean="0">
                <a:solidFill>
                  <a:srgbClr val="171717"/>
                </a:solidFill>
                <a:latin typeface="Lucida Sans Unicode"/>
                <a:cs typeface="Lucida Sans Unicode"/>
              </a:rPr>
              <a:t>,</a:t>
            </a:r>
            <a:r>
              <a:rPr sz="1200" spc="-20" dirty="0" smtClean="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yolda</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10" dirty="0" err="1">
                <a:solidFill>
                  <a:srgbClr val="171717"/>
                </a:solidFill>
                <a:latin typeface="Lucida Sans Unicode"/>
                <a:cs typeface="Lucida Sans Unicode"/>
              </a:rPr>
              <a:t>hayat</a:t>
            </a:r>
            <a:r>
              <a:rPr sz="1200" spc="-10" dirty="0">
                <a:solidFill>
                  <a:srgbClr val="171717"/>
                </a:solidFill>
                <a:latin typeface="Lucida Sans Unicode"/>
                <a:cs typeface="Lucida Sans Unicode"/>
              </a:rPr>
              <a:t> </a:t>
            </a:r>
            <a:r>
              <a:rPr sz="1200" spc="-5" dirty="0">
                <a:solidFill>
                  <a:srgbClr val="171717"/>
                </a:solidFill>
                <a:latin typeface="Lucida Sans Unicode"/>
                <a:cs typeface="Lucida Sans Unicode"/>
              </a:rPr>
              <a:t> </a:t>
            </a:r>
            <a:r>
              <a:rPr sz="1200" spc="-15" dirty="0" err="1">
                <a:solidFill>
                  <a:srgbClr val="171717"/>
                </a:solidFill>
                <a:latin typeface="Lucida Sans Unicode"/>
                <a:cs typeface="Lucida Sans Unicode"/>
              </a:rPr>
              <a:t>sürüyorum</a:t>
            </a:r>
            <a:r>
              <a:rPr sz="1200" spc="-15" dirty="0">
                <a:solidFill>
                  <a:srgbClr val="171717"/>
                </a:solidFill>
                <a:latin typeface="Lucida Sans Unicode"/>
                <a:cs typeface="Lucida Sans Unicode"/>
              </a:rPr>
              <a:t> </a:t>
            </a:r>
            <a:r>
              <a:rPr sz="1200" dirty="0" err="1">
                <a:solidFill>
                  <a:srgbClr val="171717"/>
                </a:solidFill>
                <a:latin typeface="Lucida Sans Unicode"/>
                <a:cs typeface="Lucida Sans Unicode"/>
              </a:rPr>
              <a:t>ama</a:t>
            </a:r>
            <a:r>
              <a:rPr sz="1200" dirty="0">
                <a:solidFill>
                  <a:srgbClr val="171717"/>
                </a:solidFill>
                <a:latin typeface="Lucida Sans Unicode"/>
                <a:cs typeface="Lucida Sans Unicode"/>
              </a:rPr>
              <a:t> </a:t>
            </a:r>
            <a:r>
              <a:rPr sz="1200" spc="-25" dirty="0" err="1">
                <a:solidFill>
                  <a:srgbClr val="171717"/>
                </a:solidFill>
                <a:latin typeface="Lucida Sans Unicode"/>
                <a:cs typeface="Lucida Sans Unicode"/>
              </a:rPr>
              <a:t>eşim</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çalışmasaydı</a:t>
            </a:r>
            <a:r>
              <a:rPr sz="1200" spc="-2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yolunda</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aşağısında</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olabilirdik</a:t>
            </a:r>
            <a:r>
              <a:rPr sz="1200" spc="-35" dirty="0">
                <a:solidFill>
                  <a:srgbClr val="171717"/>
                </a:solidFill>
                <a:latin typeface="Lucida Sans Unicode"/>
                <a:cs typeface="Lucida Sans Unicode"/>
              </a:rPr>
              <a:t>. </a:t>
            </a:r>
            <a:r>
              <a:rPr sz="1200" spc="-10" dirty="0" err="1">
                <a:solidFill>
                  <a:srgbClr val="171717"/>
                </a:solidFill>
                <a:latin typeface="Lucida Sans Unicode"/>
                <a:cs typeface="Lucida Sans Unicode"/>
              </a:rPr>
              <a:t>Üst</a:t>
            </a:r>
            <a:r>
              <a:rPr sz="1200" spc="-10" dirty="0">
                <a:solidFill>
                  <a:srgbClr val="171717"/>
                </a:solidFill>
                <a:latin typeface="Lucida Sans Unicode"/>
                <a:cs typeface="Lucida Sans Unicode"/>
              </a:rPr>
              <a:t> </a:t>
            </a:r>
            <a:r>
              <a:rPr sz="1200" spc="-20" dirty="0" err="1">
                <a:solidFill>
                  <a:srgbClr val="171717"/>
                </a:solidFill>
                <a:latin typeface="Lucida Sans Unicode"/>
                <a:cs typeface="Lucida Sans Unicode"/>
              </a:rPr>
              <a:t>seviyeye</a:t>
            </a:r>
            <a:r>
              <a:rPr sz="1200" spc="-20" dirty="0">
                <a:solidFill>
                  <a:srgbClr val="171717"/>
                </a:solidFill>
                <a:latin typeface="Lucida Sans Unicode"/>
                <a:cs typeface="Lucida Sans Unicode"/>
              </a:rPr>
              <a:t> </a:t>
            </a:r>
            <a:r>
              <a:rPr sz="1200" spc="-40" dirty="0" err="1">
                <a:solidFill>
                  <a:srgbClr val="171717"/>
                </a:solidFill>
                <a:latin typeface="Lucida Sans Unicode"/>
                <a:cs typeface="Lucida Sans Unicode"/>
              </a:rPr>
              <a:t>çıkmak</a:t>
            </a:r>
            <a:r>
              <a:rPr sz="1200" spc="-40" dirty="0">
                <a:solidFill>
                  <a:srgbClr val="171717"/>
                </a:solidFill>
                <a:latin typeface="Lucida Sans Unicode"/>
                <a:cs typeface="Lucida Sans Unicode"/>
              </a:rPr>
              <a:t> </a:t>
            </a:r>
            <a:r>
              <a:rPr sz="1200" spc="-40" dirty="0" err="1">
                <a:solidFill>
                  <a:srgbClr val="171717"/>
                </a:solidFill>
                <a:latin typeface="Lucida Sans Unicode"/>
                <a:cs typeface="Lucida Sans Unicode"/>
              </a:rPr>
              <a:t>biraz</a:t>
            </a:r>
            <a:r>
              <a:rPr sz="1200" spc="-40" dirty="0">
                <a:solidFill>
                  <a:srgbClr val="171717"/>
                </a:solidFill>
                <a:latin typeface="Lucida Sans Unicode"/>
                <a:cs typeface="Lucida Sans Unicode"/>
              </a:rPr>
              <a:t> </a:t>
            </a:r>
            <a:r>
              <a:rPr sz="1200" spc="-35" dirty="0">
                <a:solidFill>
                  <a:srgbClr val="171717"/>
                </a:solidFill>
                <a:latin typeface="Lucida Sans Unicode"/>
                <a:cs typeface="Lucida Sans Unicode"/>
              </a:rPr>
              <a:t> </a:t>
            </a:r>
            <a:r>
              <a:rPr sz="1200" spc="-30" dirty="0">
                <a:solidFill>
                  <a:srgbClr val="171717"/>
                </a:solidFill>
                <a:latin typeface="Lucida Sans Unicode"/>
                <a:cs typeface="Lucida Sans Unicode"/>
              </a:rPr>
              <a:t>zaman</a:t>
            </a:r>
            <a:r>
              <a:rPr sz="1200" spc="-75" dirty="0">
                <a:solidFill>
                  <a:srgbClr val="171717"/>
                </a:solidFill>
                <a:latin typeface="Lucida Sans Unicode"/>
                <a:cs typeface="Lucida Sans Unicode"/>
              </a:rPr>
              <a:t> </a:t>
            </a:r>
            <a:r>
              <a:rPr sz="1200" spc="-25" dirty="0" err="1">
                <a:solidFill>
                  <a:srgbClr val="171717"/>
                </a:solidFill>
                <a:latin typeface="Lucida Sans Unicode"/>
                <a:cs typeface="Lucida Sans Unicode"/>
              </a:rPr>
              <a:t>alacak</a:t>
            </a:r>
            <a:endParaRPr sz="1200" dirty="0">
              <a:latin typeface="Lucida Sans Unicode"/>
              <a:cs typeface="Lucida Sans Unicode"/>
            </a:endParaRPr>
          </a:p>
          <a:p>
            <a:pPr>
              <a:lnSpc>
                <a:spcPct val="100000"/>
              </a:lnSpc>
              <a:spcBef>
                <a:spcPts val="65"/>
              </a:spcBef>
            </a:pPr>
            <a:endParaRPr sz="1750" dirty="0">
              <a:latin typeface="Lucida Sans Unicode"/>
              <a:cs typeface="Lucida Sans Unicode"/>
            </a:endParaRPr>
          </a:p>
          <a:p>
            <a:pPr marL="12700">
              <a:lnSpc>
                <a:spcPct val="100000"/>
              </a:lnSpc>
              <a:spcBef>
                <a:spcPts val="5"/>
              </a:spcBef>
            </a:pPr>
            <a:r>
              <a:rPr sz="1200" b="1" spc="35" dirty="0" err="1">
                <a:solidFill>
                  <a:srgbClr val="171717"/>
                </a:solidFill>
                <a:latin typeface="Trebuchet MS"/>
                <a:cs typeface="Trebuchet MS"/>
              </a:rPr>
              <a:t>Taner</a:t>
            </a:r>
            <a:r>
              <a:rPr sz="1200" b="1" spc="-55" dirty="0">
                <a:solidFill>
                  <a:srgbClr val="171717"/>
                </a:solidFill>
                <a:latin typeface="Trebuchet MS"/>
                <a:cs typeface="Trebuchet MS"/>
              </a:rPr>
              <a:t> </a:t>
            </a:r>
            <a:r>
              <a:rPr sz="1200" spc="-6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55" dirty="0" err="1">
                <a:solidFill>
                  <a:srgbClr val="171717"/>
                </a:solidFill>
                <a:latin typeface="Lucida Sans Unicode"/>
                <a:cs typeface="Lucida Sans Unicode"/>
              </a:rPr>
              <a:t>Çok</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teşekkür</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ederim</a:t>
            </a:r>
            <a:r>
              <a:rPr sz="1200" spc="-70" dirty="0">
                <a:solidFill>
                  <a:srgbClr val="171717"/>
                </a:solidFill>
                <a:latin typeface="Lucida Sans Unicode"/>
                <a:cs typeface="Lucida Sans Unicode"/>
              </a:rPr>
              <a:t> </a:t>
            </a:r>
            <a:r>
              <a:rPr sz="1200" spc="-20" dirty="0" err="1" smtClean="0">
                <a:solidFill>
                  <a:srgbClr val="171717"/>
                </a:solidFill>
                <a:latin typeface="Lucida Sans Unicode"/>
                <a:cs typeface="Lucida Sans Unicode"/>
              </a:rPr>
              <a:t>hocam</a:t>
            </a:r>
            <a:r>
              <a:rPr sz="1200" spc="-20" dirty="0" smtClean="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65"/>
              </a:spcBef>
            </a:pPr>
            <a:endParaRPr sz="1750" dirty="0">
              <a:latin typeface="Lucida Sans Unicode"/>
              <a:cs typeface="Lucida Sans Unicode"/>
            </a:endParaRPr>
          </a:p>
          <a:p>
            <a:pPr marL="12700">
              <a:lnSpc>
                <a:spcPct val="100000"/>
              </a:lnSpc>
            </a:pPr>
            <a:r>
              <a:rPr sz="1200" b="1" spc="75" dirty="0" err="1">
                <a:solidFill>
                  <a:srgbClr val="171717"/>
                </a:solidFill>
                <a:latin typeface="Trebuchet MS"/>
                <a:cs typeface="Trebuchet MS"/>
              </a:rPr>
              <a:t>Gökhan</a:t>
            </a:r>
            <a:r>
              <a:rPr sz="1200" b="1" spc="-55" dirty="0">
                <a:solidFill>
                  <a:srgbClr val="171717"/>
                </a:solidFill>
                <a:latin typeface="Trebuchet MS"/>
                <a:cs typeface="Trebuchet MS"/>
              </a:rPr>
              <a:t> </a:t>
            </a:r>
            <a:r>
              <a:rPr sz="1200" b="1" spc="60" dirty="0" err="1">
                <a:solidFill>
                  <a:srgbClr val="171717"/>
                </a:solidFill>
                <a:latin typeface="Trebuchet MS"/>
                <a:cs typeface="Trebuchet MS"/>
              </a:rPr>
              <a:t>Hoca</a:t>
            </a:r>
            <a:r>
              <a:rPr sz="1200" b="1" spc="-55" dirty="0">
                <a:solidFill>
                  <a:srgbClr val="171717"/>
                </a:solidFill>
                <a:latin typeface="Trebuchet MS"/>
                <a:cs typeface="Trebuchet MS"/>
              </a:rPr>
              <a:t> </a:t>
            </a:r>
            <a:r>
              <a:rPr sz="1200" spc="-6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10" dirty="0">
                <a:solidFill>
                  <a:srgbClr val="171717"/>
                </a:solidFill>
                <a:latin typeface="Lucida Sans Unicode"/>
                <a:cs typeface="Lucida Sans Unicode"/>
              </a:rPr>
              <a:t>Ne</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demek</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efenim</a:t>
            </a:r>
            <a:r>
              <a:rPr sz="1200" spc="-70" dirty="0">
                <a:solidFill>
                  <a:srgbClr val="171717"/>
                </a:solidFill>
                <a:latin typeface="Lucida Sans Unicode"/>
                <a:cs typeface="Lucida Sans Unicode"/>
              </a:rPr>
              <a:t> </a:t>
            </a:r>
            <a:r>
              <a:rPr sz="1200" spc="-10" dirty="0">
                <a:solidFill>
                  <a:srgbClr val="171717"/>
                </a:solidFill>
                <a:latin typeface="Lucida Sans Unicode"/>
                <a:cs typeface="Lucida Sans Unicode"/>
              </a:rPr>
              <a:t>ben</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teşekkür</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ederim</a:t>
            </a:r>
            <a:r>
              <a:rPr sz="1200" spc="-2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65"/>
              </a:spcBef>
            </a:pPr>
            <a:endParaRPr sz="1750" dirty="0">
              <a:latin typeface="Lucida Sans Unicode"/>
              <a:cs typeface="Lucida Sans Unicode"/>
            </a:endParaRPr>
          </a:p>
          <a:p>
            <a:pPr marL="12700">
              <a:lnSpc>
                <a:spcPct val="100000"/>
              </a:lnSpc>
            </a:pPr>
            <a:r>
              <a:rPr sz="1200" b="1" spc="85" dirty="0">
                <a:solidFill>
                  <a:srgbClr val="171717"/>
                </a:solidFill>
                <a:latin typeface="Trebuchet MS"/>
                <a:cs typeface="Trebuchet MS"/>
              </a:rPr>
              <a:t>KANİ</a:t>
            </a:r>
            <a:endParaRPr sz="1200" dirty="0">
              <a:latin typeface="Trebuchet MS"/>
              <a:cs typeface="Trebuchet MS"/>
            </a:endParaRPr>
          </a:p>
          <a:p>
            <a:pPr>
              <a:lnSpc>
                <a:spcPct val="100000"/>
              </a:lnSpc>
              <a:spcBef>
                <a:spcPts val="30"/>
              </a:spcBef>
            </a:pPr>
            <a:endParaRPr sz="2350" dirty="0">
              <a:latin typeface="Trebuchet MS"/>
              <a:cs typeface="Trebuchet MS"/>
            </a:endParaRPr>
          </a:p>
          <a:p>
            <a:pPr marL="12700">
              <a:lnSpc>
                <a:spcPct val="100000"/>
              </a:lnSpc>
            </a:pPr>
            <a:r>
              <a:rPr sz="1200" b="1" spc="35" dirty="0" err="1">
                <a:solidFill>
                  <a:srgbClr val="171717"/>
                </a:solidFill>
                <a:latin typeface="Trebuchet MS"/>
                <a:cs typeface="Trebuchet MS"/>
              </a:rPr>
              <a:t>Taner</a:t>
            </a:r>
            <a:r>
              <a:rPr sz="1200" b="1" spc="-55" dirty="0">
                <a:solidFill>
                  <a:srgbClr val="171717"/>
                </a:solidFill>
                <a:latin typeface="Trebuchet MS"/>
                <a:cs typeface="Trebuchet MS"/>
              </a:rPr>
              <a:t> </a:t>
            </a:r>
            <a:r>
              <a:rPr sz="1200" spc="-6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İnsanlar</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nedir</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70" dirty="0">
                <a:solidFill>
                  <a:srgbClr val="171717"/>
                </a:solidFill>
                <a:latin typeface="Lucida Sans Unicode"/>
                <a:cs typeface="Lucida Sans Unicode"/>
              </a:rPr>
              <a:t> </a:t>
            </a:r>
            <a:r>
              <a:rPr sz="1200" spc="-5" dirty="0">
                <a:solidFill>
                  <a:srgbClr val="171717"/>
                </a:solidFill>
                <a:latin typeface="Lucida Sans Unicode"/>
                <a:cs typeface="Lucida Sans Unicode"/>
              </a:rPr>
              <a:t>ne</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olmalı</a:t>
            </a:r>
            <a:r>
              <a:rPr sz="1200" spc="-2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5"/>
              </a:spcBef>
            </a:pPr>
            <a:endParaRPr sz="1350" dirty="0">
              <a:latin typeface="Lucida Sans Unicode"/>
              <a:cs typeface="Lucida Sans Unicode"/>
            </a:endParaRPr>
          </a:p>
          <a:p>
            <a:pPr marL="12700" marR="8890" algn="just">
              <a:lnSpc>
                <a:spcPct val="145700"/>
              </a:lnSpc>
            </a:pPr>
            <a:r>
              <a:rPr sz="1200" b="1" spc="55" dirty="0" err="1">
                <a:solidFill>
                  <a:srgbClr val="171717"/>
                </a:solidFill>
                <a:latin typeface="Trebuchet MS"/>
                <a:cs typeface="Trebuchet MS"/>
              </a:rPr>
              <a:t>Kani</a:t>
            </a:r>
            <a:r>
              <a:rPr sz="1200" b="1" spc="55" dirty="0">
                <a:solidFill>
                  <a:srgbClr val="171717"/>
                </a:solidFill>
                <a:latin typeface="Trebuchet MS"/>
                <a:cs typeface="Trebuchet MS"/>
              </a:rPr>
              <a:t> </a:t>
            </a:r>
            <a:r>
              <a:rPr sz="1200" spc="-65" dirty="0">
                <a:solidFill>
                  <a:srgbClr val="171717"/>
                </a:solidFill>
                <a:latin typeface="Lucida Sans Unicode"/>
                <a:cs typeface="Lucida Sans Unicode"/>
              </a:rPr>
              <a:t>: </a:t>
            </a:r>
            <a:r>
              <a:rPr sz="1200" spc="-15" dirty="0" err="1">
                <a:solidFill>
                  <a:srgbClr val="171717"/>
                </a:solidFill>
                <a:latin typeface="Lucida Sans Unicode"/>
                <a:cs typeface="Lucida Sans Unicode"/>
              </a:rPr>
              <a:t>İnsanlar</a:t>
            </a:r>
            <a:r>
              <a:rPr sz="1200" spc="-15"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altın</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orta</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su</a:t>
            </a:r>
            <a:r>
              <a:rPr sz="1200" spc="-25" dirty="0">
                <a:solidFill>
                  <a:srgbClr val="171717"/>
                </a:solidFill>
                <a:latin typeface="Lucida Sans Unicode"/>
                <a:cs typeface="Lucida Sans Unicode"/>
              </a:rPr>
              <a:t> </a:t>
            </a:r>
            <a:r>
              <a:rPr sz="1200" spc="-50" dirty="0" err="1">
                <a:solidFill>
                  <a:srgbClr val="171717"/>
                </a:solidFill>
                <a:latin typeface="Lucida Sans Unicode"/>
                <a:cs typeface="Lucida Sans Unicode"/>
              </a:rPr>
              <a:t>gibi</a:t>
            </a:r>
            <a:r>
              <a:rPr sz="1200" spc="-50" dirty="0">
                <a:solidFill>
                  <a:srgbClr val="171717"/>
                </a:solidFill>
                <a:latin typeface="Lucida Sans Unicode"/>
                <a:cs typeface="Lucida Sans Unicode"/>
              </a:rPr>
              <a:t> </a:t>
            </a:r>
            <a:r>
              <a:rPr sz="1200" spc="-20" dirty="0" err="1">
                <a:solidFill>
                  <a:srgbClr val="171717"/>
                </a:solidFill>
                <a:latin typeface="Lucida Sans Unicode"/>
                <a:cs typeface="Lucida Sans Unicode"/>
              </a:rPr>
              <a:t>olmaktan</a:t>
            </a:r>
            <a:r>
              <a:rPr sz="1200" spc="-20" dirty="0">
                <a:solidFill>
                  <a:srgbClr val="171717"/>
                </a:solidFill>
                <a:latin typeface="Lucida Sans Unicode"/>
                <a:cs typeface="Lucida Sans Unicode"/>
              </a:rPr>
              <a:t> </a:t>
            </a:r>
            <a:r>
              <a:rPr sz="1200" spc="-35" dirty="0" err="1">
                <a:solidFill>
                  <a:srgbClr val="171717"/>
                </a:solidFill>
                <a:latin typeface="Lucida Sans Unicode"/>
                <a:cs typeface="Lucida Sans Unicode"/>
              </a:rPr>
              <a:t>geçer</a:t>
            </a:r>
            <a:r>
              <a:rPr sz="1200" spc="-35" dirty="0">
                <a:solidFill>
                  <a:srgbClr val="171717"/>
                </a:solidFill>
                <a:latin typeface="Lucida Sans Unicode"/>
                <a:cs typeface="Lucida Sans Unicode"/>
              </a:rPr>
              <a:t>. </a:t>
            </a:r>
            <a:r>
              <a:rPr sz="1200" spc="5" dirty="0" err="1">
                <a:solidFill>
                  <a:srgbClr val="171717"/>
                </a:solidFill>
                <a:latin typeface="Lucida Sans Unicode"/>
                <a:cs typeface="Lucida Sans Unicode"/>
              </a:rPr>
              <a:t>Brucee</a:t>
            </a:r>
            <a:r>
              <a:rPr sz="1200" spc="5" dirty="0">
                <a:solidFill>
                  <a:srgbClr val="171717"/>
                </a:solidFill>
                <a:latin typeface="Lucida Sans Unicode"/>
                <a:cs typeface="Lucida Sans Unicode"/>
              </a:rPr>
              <a:t> </a:t>
            </a:r>
            <a:r>
              <a:rPr sz="1200" spc="-40" dirty="0" err="1">
                <a:solidFill>
                  <a:srgbClr val="171717"/>
                </a:solidFill>
                <a:latin typeface="Lucida Sans Unicode"/>
                <a:cs typeface="Lucida Sans Unicode"/>
              </a:rPr>
              <a:t>Lee’nin</a:t>
            </a:r>
            <a:r>
              <a:rPr sz="1200" spc="-40" dirty="0">
                <a:solidFill>
                  <a:srgbClr val="171717"/>
                </a:solidFill>
                <a:latin typeface="Lucida Sans Unicode"/>
                <a:cs typeface="Lucida Sans Unicode"/>
              </a:rPr>
              <a:t> </a:t>
            </a:r>
            <a:r>
              <a:rPr sz="1200" spc="-40" dirty="0" err="1">
                <a:solidFill>
                  <a:srgbClr val="171717"/>
                </a:solidFill>
                <a:latin typeface="Lucida Sans Unicode"/>
                <a:cs typeface="Lucida Sans Unicode"/>
              </a:rPr>
              <a:t>dediği</a:t>
            </a:r>
            <a:r>
              <a:rPr sz="1200" spc="-40" dirty="0">
                <a:solidFill>
                  <a:srgbClr val="171717"/>
                </a:solidFill>
                <a:latin typeface="Lucida Sans Unicode"/>
                <a:cs typeface="Lucida Sans Unicode"/>
              </a:rPr>
              <a:t> </a:t>
            </a:r>
            <a:r>
              <a:rPr sz="1200" spc="-50" dirty="0" err="1">
                <a:solidFill>
                  <a:srgbClr val="171717"/>
                </a:solidFill>
                <a:latin typeface="Lucida Sans Unicode"/>
                <a:cs typeface="Lucida Sans Unicode"/>
              </a:rPr>
              <a:t>gibi</a:t>
            </a:r>
            <a:r>
              <a:rPr sz="1200" spc="-50" dirty="0">
                <a:solidFill>
                  <a:srgbClr val="171717"/>
                </a:solidFill>
                <a:latin typeface="Lucida Sans Unicode"/>
                <a:cs typeface="Lucida Sans Unicode"/>
              </a:rPr>
              <a:t> </a:t>
            </a:r>
            <a:r>
              <a:rPr sz="1200" spc="-40" dirty="0" smtClean="0">
                <a:solidFill>
                  <a:srgbClr val="171717"/>
                </a:solidFill>
                <a:latin typeface="Lucida Sans Unicode"/>
                <a:cs typeface="Lucida Sans Unicode"/>
              </a:rPr>
              <a:t>“</a:t>
            </a:r>
            <a:r>
              <a:rPr lang="tr-TR" sz="1200" spc="-40" dirty="0" err="1">
                <a:solidFill>
                  <a:srgbClr val="171717"/>
                </a:solidFill>
                <a:latin typeface="Lucida Sans Unicode"/>
                <a:cs typeface="Lucida Sans Unicode"/>
              </a:rPr>
              <a:t>T</a:t>
            </a:r>
            <a:r>
              <a:rPr sz="1200" spc="-40" dirty="0" err="1" smtClean="0">
                <a:solidFill>
                  <a:srgbClr val="171717"/>
                </a:solidFill>
                <a:latin typeface="Lucida Sans Unicode"/>
                <a:cs typeface="Lucida Sans Unicode"/>
              </a:rPr>
              <a:t>ıpkı</a:t>
            </a:r>
            <a:r>
              <a:rPr sz="1200" spc="-40" dirty="0" smtClean="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su</a:t>
            </a:r>
            <a:r>
              <a:rPr sz="1200" spc="-25" dirty="0">
                <a:solidFill>
                  <a:srgbClr val="171717"/>
                </a:solidFill>
                <a:latin typeface="Lucida Sans Unicode"/>
                <a:cs typeface="Lucida Sans Unicode"/>
              </a:rPr>
              <a:t> </a:t>
            </a:r>
            <a:r>
              <a:rPr sz="1200" spc="-50" dirty="0" err="1">
                <a:solidFill>
                  <a:srgbClr val="171717"/>
                </a:solidFill>
                <a:latin typeface="Lucida Sans Unicode"/>
                <a:cs typeface="Lucida Sans Unicode"/>
              </a:rPr>
              <a:t>gibi</a:t>
            </a:r>
            <a:r>
              <a:rPr sz="1200" spc="-50" dirty="0">
                <a:solidFill>
                  <a:srgbClr val="171717"/>
                </a:solidFill>
                <a:latin typeface="Lucida Sans Unicode"/>
                <a:cs typeface="Lucida Sans Unicode"/>
              </a:rPr>
              <a:t> </a:t>
            </a:r>
            <a:r>
              <a:rPr sz="1200" spc="-45" dirty="0">
                <a:solidFill>
                  <a:srgbClr val="171717"/>
                </a:solidFill>
                <a:latin typeface="Lucida Sans Unicode"/>
                <a:cs typeface="Lucida Sans Unicode"/>
              </a:rPr>
              <a:t> </a:t>
            </a:r>
            <a:r>
              <a:rPr sz="1200" spc="-40" dirty="0" err="1">
                <a:solidFill>
                  <a:srgbClr val="171717"/>
                </a:solidFill>
                <a:latin typeface="Lucida Sans Unicode"/>
                <a:cs typeface="Lucida Sans Unicode"/>
              </a:rPr>
              <a:t>ol</a:t>
            </a:r>
            <a:r>
              <a:rPr sz="1200" spc="-40" dirty="0">
                <a:solidFill>
                  <a:srgbClr val="171717"/>
                </a:solidFill>
                <a:latin typeface="Lucida Sans Unicode"/>
                <a:cs typeface="Lucida Sans Unicode"/>
              </a:rPr>
              <a:t>.” </a:t>
            </a:r>
            <a:r>
              <a:rPr sz="1200" spc="-10" dirty="0" err="1">
                <a:solidFill>
                  <a:srgbClr val="171717"/>
                </a:solidFill>
                <a:latin typeface="Lucida Sans Unicode"/>
                <a:cs typeface="Lucida Sans Unicode"/>
              </a:rPr>
              <a:t>Suyu</a:t>
            </a:r>
            <a:r>
              <a:rPr sz="1200" spc="-40" dirty="0">
                <a:solidFill>
                  <a:srgbClr val="171717"/>
                </a:solidFill>
                <a:latin typeface="Lucida Sans Unicode"/>
                <a:cs typeface="Lucida Sans Unicode"/>
              </a:rPr>
              <a:t> </a:t>
            </a:r>
            <a:r>
              <a:rPr sz="1200" spc="-20" dirty="0" err="1">
                <a:solidFill>
                  <a:srgbClr val="171717"/>
                </a:solidFill>
                <a:latin typeface="Lucida Sans Unicode"/>
                <a:cs typeface="Lucida Sans Unicode"/>
              </a:rPr>
              <a:t>bardağa</a:t>
            </a:r>
            <a:r>
              <a:rPr sz="1200" spc="-40" dirty="0">
                <a:solidFill>
                  <a:srgbClr val="171717"/>
                </a:solidFill>
                <a:latin typeface="Lucida Sans Unicode"/>
                <a:cs typeface="Lucida Sans Unicode"/>
              </a:rPr>
              <a:t> </a:t>
            </a:r>
            <a:r>
              <a:rPr sz="1200" spc="-30" dirty="0" err="1">
                <a:solidFill>
                  <a:srgbClr val="171717"/>
                </a:solidFill>
                <a:latin typeface="Lucida Sans Unicode"/>
                <a:cs typeface="Lucida Sans Unicode"/>
              </a:rPr>
              <a:t>koyduğunda</a:t>
            </a:r>
            <a:r>
              <a:rPr sz="1200" spc="-40" dirty="0">
                <a:solidFill>
                  <a:srgbClr val="171717"/>
                </a:solidFill>
                <a:latin typeface="Lucida Sans Unicode"/>
                <a:cs typeface="Lucida Sans Unicode"/>
              </a:rPr>
              <a:t> </a:t>
            </a:r>
            <a:r>
              <a:rPr sz="1200" spc="-15" dirty="0" err="1">
                <a:solidFill>
                  <a:srgbClr val="171717"/>
                </a:solidFill>
                <a:latin typeface="Lucida Sans Unicode"/>
                <a:cs typeface="Lucida Sans Unicode"/>
              </a:rPr>
              <a:t>berrak</a:t>
            </a:r>
            <a:r>
              <a:rPr sz="1200" spc="-40" dirty="0">
                <a:solidFill>
                  <a:srgbClr val="171717"/>
                </a:solidFill>
                <a:latin typeface="Lucida Sans Unicode"/>
                <a:cs typeface="Lucida Sans Unicode"/>
              </a:rPr>
              <a:t> </a:t>
            </a:r>
            <a:r>
              <a:rPr sz="1200" spc="-35" dirty="0" err="1">
                <a:solidFill>
                  <a:srgbClr val="171717"/>
                </a:solidFill>
                <a:latin typeface="Lucida Sans Unicode"/>
                <a:cs typeface="Lucida Sans Unicode"/>
              </a:rPr>
              <a:t>olur</a:t>
            </a:r>
            <a:r>
              <a:rPr sz="1200" spc="-35" dirty="0">
                <a:solidFill>
                  <a:srgbClr val="171717"/>
                </a:solidFill>
                <a:latin typeface="Lucida Sans Unicode"/>
                <a:cs typeface="Lucida Sans Unicode"/>
              </a:rPr>
              <a:t>,</a:t>
            </a:r>
            <a:r>
              <a:rPr sz="1200" spc="-40" dirty="0">
                <a:solidFill>
                  <a:srgbClr val="171717"/>
                </a:solidFill>
                <a:latin typeface="Lucida Sans Unicode"/>
                <a:cs typeface="Lucida Sans Unicode"/>
              </a:rPr>
              <a:t> </a:t>
            </a:r>
            <a:r>
              <a:rPr sz="1200" spc="-25" dirty="0" err="1">
                <a:solidFill>
                  <a:srgbClr val="171717"/>
                </a:solidFill>
                <a:latin typeface="Lucida Sans Unicode"/>
                <a:cs typeface="Lucida Sans Unicode"/>
              </a:rPr>
              <a:t>su</a:t>
            </a:r>
            <a:r>
              <a:rPr sz="1200" spc="-40" dirty="0">
                <a:solidFill>
                  <a:srgbClr val="171717"/>
                </a:solidFill>
                <a:latin typeface="Lucida Sans Unicode"/>
                <a:cs typeface="Lucida Sans Unicode"/>
              </a:rPr>
              <a:t> </a:t>
            </a:r>
            <a:r>
              <a:rPr sz="1200" spc="-35" dirty="0" err="1">
                <a:solidFill>
                  <a:srgbClr val="171717"/>
                </a:solidFill>
                <a:latin typeface="Lucida Sans Unicode"/>
                <a:cs typeface="Lucida Sans Unicode"/>
              </a:rPr>
              <a:t>akabilir</a:t>
            </a:r>
            <a:r>
              <a:rPr sz="1200" spc="-35" dirty="0">
                <a:solidFill>
                  <a:srgbClr val="171717"/>
                </a:solidFill>
                <a:latin typeface="Lucida Sans Unicode"/>
                <a:cs typeface="Lucida Sans Unicode"/>
              </a:rPr>
              <a:t>,</a:t>
            </a:r>
            <a:r>
              <a:rPr sz="1200" spc="-40" dirty="0">
                <a:solidFill>
                  <a:srgbClr val="171717"/>
                </a:solidFill>
                <a:latin typeface="Lucida Sans Unicode"/>
                <a:cs typeface="Lucida Sans Unicode"/>
              </a:rPr>
              <a:t> </a:t>
            </a:r>
            <a:r>
              <a:rPr sz="1200" spc="-40" dirty="0" err="1">
                <a:solidFill>
                  <a:srgbClr val="171717"/>
                </a:solidFill>
                <a:latin typeface="Lucida Sans Unicode"/>
                <a:cs typeface="Lucida Sans Unicode"/>
              </a:rPr>
              <a:t>süzülebilir</a:t>
            </a:r>
            <a:r>
              <a:rPr sz="1200" spc="-40" dirty="0">
                <a:solidFill>
                  <a:srgbClr val="171717"/>
                </a:solidFill>
                <a:latin typeface="Lucida Sans Unicode"/>
                <a:cs typeface="Lucida Sans Unicode"/>
              </a:rPr>
              <a:t>, </a:t>
            </a:r>
            <a:r>
              <a:rPr sz="1200" spc="-25" dirty="0" err="1" smtClean="0">
                <a:solidFill>
                  <a:srgbClr val="171717"/>
                </a:solidFill>
                <a:latin typeface="Lucida Sans Unicode"/>
                <a:cs typeface="Lucida Sans Unicode"/>
              </a:rPr>
              <a:t>damlayabilir</a:t>
            </a:r>
            <a:r>
              <a:rPr sz="1200" spc="-40" dirty="0" smtClean="0">
                <a:solidFill>
                  <a:srgbClr val="171717"/>
                </a:solidFill>
                <a:latin typeface="Lucida Sans Unicode"/>
                <a:cs typeface="Lucida Sans Unicode"/>
              </a:rPr>
              <a:t> </a:t>
            </a:r>
            <a:r>
              <a:rPr sz="1200" spc="-10" dirty="0" err="1">
                <a:solidFill>
                  <a:srgbClr val="171717"/>
                </a:solidFill>
                <a:latin typeface="Lucida Sans Unicode"/>
                <a:cs typeface="Lucida Sans Unicode"/>
              </a:rPr>
              <a:t>ya</a:t>
            </a:r>
            <a:r>
              <a:rPr sz="1200" spc="-40" dirty="0">
                <a:solidFill>
                  <a:srgbClr val="171717"/>
                </a:solidFill>
                <a:latin typeface="Lucida Sans Unicode"/>
                <a:cs typeface="Lucida Sans Unicode"/>
              </a:rPr>
              <a:t> </a:t>
            </a:r>
            <a:r>
              <a:rPr sz="1200" spc="-10" dirty="0">
                <a:solidFill>
                  <a:srgbClr val="171717"/>
                </a:solidFill>
                <a:latin typeface="Lucida Sans Unicode"/>
                <a:cs typeface="Lucida Sans Unicode"/>
              </a:rPr>
              <a:t>da</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gürleyebilir</a:t>
            </a:r>
            <a:r>
              <a:rPr sz="1200" spc="-30" dirty="0">
                <a:solidFill>
                  <a:srgbClr val="171717"/>
                </a:solidFill>
                <a:latin typeface="Lucida Sans Unicode"/>
                <a:cs typeface="Lucida Sans Unicode"/>
              </a:rPr>
              <a:t>. </a:t>
            </a:r>
            <a:r>
              <a:rPr sz="1200" spc="-3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Fakat</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yandan</a:t>
            </a:r>
            <a:r>
              <a:rPr sz="1200" spc="-70" dirty="0">
                <a:solidFill>
                  <a:srgbClr val="171717"/>
                </a:solidFill>
                <a:latin typeface="Lucida Sans Unicode"/>
                <a:cs typeface="Lucida Sans Unicode"/>
              </a:rPr>
              <a:t> </a:t>
            </a:r>
            <a:r>
              <a:rPr sz="1200" spc="-10" dirty="0">
                <a:solidFill>
                  <a:srgbClr val="171717"/>
                </a:solidFill>
                <a:latin typeface="Lucida Sans Unicode"/>
                <a:cs typeface="Lucida Sans Unicode"/>
              </a:rPr>
              <a:t>da</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dengeyi</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bozmadan</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akışıyla</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gitmelidir</a:t>
            </a:r>
            <a:r>
              <a:rPr sz="1200" spc="-3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65"/>
              </a:spcBef>
            </a:pPr>
            <a:endParaRPr sz="1750" dirty="0">
              <a:latin typeface="Lucida Sans Unicode"/>
              <a:cs typeface="Lucida Sans Unicode"/>
            </a:endParaRPr>
          </a:p>
          <a:p>
            <a:pPr marL="12700">
              <a:lnSpc>
                <a:spcPct val="100000"/>
              </a:lnSpc>
            </a:pPr>
            <a:r>
              <a:rPr sz="1200" b="1" spc="35" dirty="0" err="1">
                <a:solidFill>
                  <a:srgbClr val="171717"/>
                </a:solidFill>
                <a:latin typeface="Trebuchet MS"/>
                <a:cs typeface="Trebuchet MS"/>
              </a:rPr>
              <a:t>Taner</a:t>
            </a:r>
            <a:r>
              <a:rPr sz="1200" b="1" spc="-55" dirty="0">
                <a:solidFill>
                  <a:srgbClr val="171717"/>
                </a:solidFill>
                <a:latin typeface="Trebuchet MS"/>
                <a:cs typeface="Trebuchet MS"/>
              </a:rPr>
              <a:t> </a:t>
            </a:r>
            <a:r>
              <a:rPr sz="1200" spc="-6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Senin</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altın</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70" dirty="0">
                <a:solidFill>
                  <a:srgbClr val="171717"/>
                </a:solidFill>
                <a:latin typeface="Lucida Sans Unicode"/>
                <a:cs typeface="Lucida Sans Unicode"/>
              </a:rPr>
              <a:t> </a:t>
            </a:r>
            <a:r>
              <a:rPr sz="1200" spc="-5" dirty="0">
                <a:solidFill>
                  <a:srgbClr val="171717"/>
                </a:solidFill>
                <a:latin typeface="Lucida Sans Unicode"/>
                <a:cs typeface="Lucida Sans Unicode"/>
              </a:rPr>
              <a:t>ne</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olmalı</a:t>
            </a:r>
            <a:r>
              <a:rPr sz="1200" spc="-2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5"/>
              </a:spcBef>
            </a:pPr>
            <a:endParaRPr sz="1350" dirty="0">
              <a:latin typeface="Lucida Sans Unicode"/>
              <a:cs typeface="Lucida Sans Unicode"/>
            </a:endParaRPr>
          </a:p>
          <a:p>
            <a:pPr marL="12700" marR="5080" algn="just">
              <a:lnSpc>
                <a:spcPct val="145700"/>
              </a:lnSpc>
            </a:pPr>
            <a:r>
              <a:rPr sz="1200" b="1" spc="55" dirty="0" err="1">
                <a:solidFill>
                  <a:srgbClr val="171717"/>
                </a:solidFill>
                <a:latin typeface="Trebuchet MS"/>
                <a:cs typeface="Trebuchet MS"/>
              </a:rPr>
              <a:t>Kani</a:t>
            </a:r>
            <a:r>
              <a:rPr sz="1200" b="1" spc="55" dirty="0">
                <a:solidFill>
                  <a:srgbClr val="171717"/>
                </a:solidFill>
                <a:latin typeface="Trebuchet MS"/>
                <a:cs typeface="Trebuchet MS"/>
              </a:rPr>
              <a:t> </a:t>
            </a:r>
            <a:r>
              <a:rPr sz="1200" spc="-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Bana</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göre</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altın</a:t>
            </a:r>
            <a:r>
              <a:rPr sz="1200" spc="-2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40" dirty="0" err="1">
                <a:solidFill>
                  <a:srgbClr val="171717"/>
                </a:solidFill>
                <a:latin typeface="Lucida Sans Unicode"/>
                <a:cs typeface="Lucida Sans Unicode"/>
              </a:rPr>
              <a:t>ikiye</a:t>
            </a:r>
            <a:r>
              <a:rPr sz="1200" spc="-40" dirty="0">
                <a:solidFill>
                  <a:srgbClr val="171717"/>
                </a:solidFill>
                <a:latin typeface="Lucida Sans Unicode"/>
                <a:cs typeface="Lucida Sans Unicode"/>
              </a:rPr>
              <a:t> </a:t>
            </a:r>
            <a:r>
              <a:rPr sz="1200" spc="-25" dirty="0" err="1" smtClean="0">
                <a:solidFill>
                  <a:srgbClr val="171717"/>
                </a:solidFill>
                <a:latin typeface="Lucida Sans Unicode"/>
                <a:cs typeface="Lucida Sans Unicode"/>
              </a:rPr>
              <a:t>ayrılır</a:t>
            </a:r>
            <a:r>
              <a:rPr lang="tr-TR" sz="1200" spc="-25" dirty="0" smtClean="0">
                <a:solidFill>
                  <a:srgbClr val="171717"/>
                </a:solidFill>
                <a:latin typeface="Lucida Sans Unicode"/>
                <a:cs typeface="Lucida Sans Unicode"/>
              </a:rPr>
              <a:t>.</a:t>
            </a:r>
            <a:r>
              <a:rPr sz="1200" spc="-25" dirty="0" smtClean="0">
                <a:solidFill>
                  <a:srgbClr val="171717"/>
                </a:solidFill>
                <a:latin typeface="Lucida Sans Unicode"/>
                <a:cs typeface="Lucida Sans Unicode"/>
              </a:rPr>
              <a:t> </a:t>
            </a:r>
            <a:r>
              <a:rPr lang="tr-TR" sz="1200" spc="-20" dirty="0" err="1">
                <a:solidFill>
                  <a:srgbClr val="171717"/>
                </a:solidFill>
                <a:latin typeface="Lucida Sans Unicode"/>
                <a:cs typeface="Lucida Sans Unicode"/>
              </a:rPr>
              <a:t>D</a:t>
            </a:r>
            <a:r>
              <a:rPr sz="1200" spc="-20" dirty="0" err="1" smtClean="0">
                <a:solidFill>
                  <a:srgbClr val="171717"/>
                </a:solidFill>
                <a:latin typeface="Lucida Sans Unicode"/>
                <a:cs typeface="Lucida Sans Unicode"/>
              </a:rPr>
              <a:t>ünyevi</a:t>
            </a:r>
            <a:r>
              <a:rPr sz="1200" spc="-20" dirty="0" smtClean="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10" dirty="0">
                <a:solidFill>
                  <a:srgbClr val="171717"/>
                </a:solidFill>
                <a:latin typeface="Lucida Sans Unicode"/>
                <a:cs typeface="Lucida Sans Unicode"/>
              </a:rPr>
              <a:t> </a:t>
            </a:r>
            <a:r>
              <a:rPr sz="1200" spc="-15" dirty="0" err="1">
                <a:solidFill>
                  <a:srgbClr val="171717"/>
                </a:solidFill>
                <a:latin typeface="Lucida Sans Unicode"/>
                <a:cs typeface="Lucida Sans Unicode"/>
              </a:rPr>
              <a:t>manevi</a:t>
            </a:r>
            <a:r>
              <a:rPr sz="1200" spc="-15" dirty="0">
                <a:solidFill>
                  <a:srgbClr val="171717"/>
                </a:solidFill>
                <a:latin typeface="Lucida Sans Unicode"/>
                <a:cs typeface="Lucida Sans Unicode"/>
              </a:rPr>
              <a:t> </a:t>
            </a:r>
            <a:r>
              <a:rPr sz="1200" spc="-35" dirty="0" err="1">
                <a:solidFill>
                  <a:srgbClr val="171717"/>
                </a:solidFill>
                <a:latin typeface="Lucida Sans Unicode"/>
                <a:cs typeface="Lucida Sans Unicode"/>
              </a:rPr>
              <a:t>hazlar</a:t>
            </a:r>
            <a:r>
              <a:rPr sz="1200" spc="-35" dirty="0">
                <a:solidFill>
                  <a:srgbClr val="171717"/>
                </a:solidFill>
                <a:latin typeface="Lucida Sans Unicode"/>
                <a:cs typeface="Lucida Sans Unicode"/>
              </a:rPr>
              <a:t>. </a:t>
            </a:r>
            <a:r>
              <a:rPr sz="1200" spc="-20" dirty="0" err="1">
                <a:solidFill>
                  <a:srgbClr val="171717"/>
                </a:solidFill>
                <a:latin typeface="Lucida Sans Unicode"/>
                <a:cs typeface="Lucida Sans Unicode"/>
              </a:rPr>
              <a:t>Dünyevi</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hazlar</a:t>
            </a:r>
            <a:r>
              <a:rPr sz="1200" spc="-30" dirty="0">
                <a:solidFill>
                  <a:srgbClr val="171717"/>
                </a:solidFill>
                <a:latin typeface="Lucida Sans Unicode"/>
                <a:cs typeface="Lucida Sans Unicode"/>
              </a:rPr>
              <a:t> </a:t>
            </a:r>
            <a:r>
              <a:rPr sz="1200" spc="-30" dirty="0" err="1" smtClean="0">
                <a:solidFill>
                  <a:srgbClr val="171717"/>
                </a:solidFill>
                <a:latin typeface="Lucida Sans Unicode"/>
                <a:cs typeface="Lucida Sans Unicode"/>
              </a:rPr>
              <a:t>savurganlık</a:t>
            </a:r>
            <a:r>
              <a:rPr lang="tr-TR" sz="1200" spc="-30" dirty="0" smtClean="0">
                <a:solidFill>
                  <a:srgbClr val="171717"/>
                </a:solidFill>
                <a:latin typeface="Lucida Sans Unicode"/>
                <a:cs typeface="Lucida Sans Unicode"/>
              </a:rPr>
              <a:t>,</a:t>
            </a:r>
            <a:r>
              <a:rPr sz="1200" spc="-30" dirty="0" smtClean="0">
                <a:solidFill>
                  <a:srgbClr val="171717"/>
                </a:solidFill>
                <a:latin typeface="Lucida Sans Unicode"/>
                <a:cs typeface="Lucida Sans Unicode"/>
              </a:rPr>
              <a:t> </a:t>
            </a:r>
            <a:r>
              <a:rPr sz="1200" spc="-25" dirty="0" smtClean="0">
                <a:solidFill>
                  <a:srgbClr val="171717"/>
                </a:solidFill>
                <a:latin typeface="Lucida Sans Unicode"/>
                <a:cs typeface="Lucida Sans Unicode"/>
              </a:rPr>
              <a:t> </a:t>
            </a:r>
            <a:r>
              <a:rPr sz="1200" spc="-45" dirty="0" err="1">
                <a:solidFill>
                  <a:srgbClr val="171717"/>
                </a:solidFill>
                <a:latin typeface="Lucida Sans Unicode"/>
                <a:cs typeface="Lucida Sans Unicode"/>
              </a:rPr>
              <a:t>cimrilik</a:t>
            </a:r>
            <a:r>
              <a:rPr sz="1200" spc="-45" dirty="0">
                <a:solidFill>
                  <a:srgbClr val="171717"/>
                </a:solidFill>
                <a:latin typeface="Lucida Sans Unicode"/>
                <a:cs typeface="Lucida Sans Unicode"/>
              </a:rPr>
              <a:t>, </a:t>
            </a:r>
            <a:r>
              <a:rPr sz="1200" spc="-10" dirty="0" err="1">
                <a:solidFill>
                  <a:srgbClr val="171717"/>
                </a:solidFill>
                <a:latin typeface="Lucida Sans Unicode"/>
                <a:cs typeface="Lucida Sans Unicode"/>
              </a:rPr>
              <a:t>paradan</a:t>
            </a:r>
            <a:r>
              <a:rPr sz="1200" spc="-10" dirty="0">
                <a:solidFill>
                  <a:srgbClr val="171717"/>
                </a:solidFill>
                <a:latin typeface="Lucida Sans Unicode"/>
                <a:cs typeface="Lucida Sans Unicode"/>
              </a:rPr>
              <a:t> </a:t>
            </a:r>
            <a:r>
              <a:rPr sz="1200" spc="-20" dirty="0" err="1">
                <a:solidFill>
                  <a:srgbClr val="171717"/>
                </a:solidFill>
                <a:latin typeface="Lucida Sans Unicode"/>
                <a:cs typeface="Lucida Sans Unicode"/>
              </a:rPr>
              <a:t>alınan</a:t>
            </a:r>
            <a:r>
              <a:rPr sz="1200" spc="-20" dirty="0">
                <a:solidFill>
                  <a:srgbClr val="171717"/>
                </a:solidFill>
                <a:latin typeface="Lucida Sans Unicode"/>
                <a:cs typeface="Lucida Sans Unicode"/>
              </a:rPr>
              <a:t> </a:t>
            </a:r>
            <a:r>
              <a:rPr sz="1200" spc="-45" dirty="0" err="1">
                <a:solidFill>
                  <a:srgbClr val="171717"/>
                </a:solidFill>
                <a:latin typeface="Lucida Sans Unicode"/>
                <a:cs typeface="Lucida Sans Unicode"/>
              </a:rPr>
              <a:t>haz</a:t>
            </a:r>
            <a:r>
              <a:rPr sz="1200" spc="-45"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veya</a:t>
            </a:r>
            <a:r>
              <a:rPr sz="1200" spc="-1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yemekten</a:t>
            </a:r>
            <a:r>
              <a:rPr sz="1200" spc="-20" dirty="0">
                <a:solidFill>
                  <a:srgbClr val="171717"/>
                </a:solidFill>
                <a:latin typeface="Lucida Sans Unicode"/>
                <a:cs typeface="Lucida Sans Unicode"/>
              </a:rPr>
              <a:t> </a:t>
            </a:r>
            <a:r>
              <a:rPr sz="1200" spc="-20" dirty="0" err="1">
                <a:solidFill>
                  <a:srgbClr val="171717"/>
                </a:solidFill>
                <a:latin typeface="Lucida Sans Unicode"/>
                <a:cs typeface="Lucida Sans Unicode"/>
              </a:rPr>
              <a:t>alınan</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hazlardır</a:t>
            </a:r>
            <a:r>
              <a:rPr sz="1200" spc="-30" dirty="0">
                <a:solidFill>
                  <a:srgbClr val="171717"/>
                </a:solidFill>
                <a:latin typeface="Lucida Sans Unicode"/>
                <a:cs typeface="Lucida Sans Unicode"/>
              </a:rPr>
              <a:t>. </a:t>
            </a:r>
            <a:r>
              <a:rPr sz="1200" spc="-5" dirty="0" err="1">
                <a:solidFill>
                  <a:srgbClr val="171717"/>
                </a:solidFill>
                <a:latin typeface="Lucida Sans Unicode"/>
                <a:cs typeface="Lucida Sans Unicode"/>
              </a:rPr>
              <a:t>Manevi</a:t>
            </a:r>
            <a:r>
              <a:rPr sz="1200" spc="-5" dirty="0">
                <a:solidFill>
                  <a:srgbClr val="171717"/>
                </a:solidFill>
                <a:latin typeface="Lucida Sans Unicode"/>
                <a:cs typeface="Lucida Sans Unicode"/>
              </a:rPr>
              <a:t> </a:t>
            </a:r>
            <a:r>
              <a:rPr sz="1200" spc="-30" dirty="0" err="1">
                <a:solidFill>
                  <a:srgbClr val="171717"/>
                </a:solidFill>
                <a:latin typeface="Lucida Sans Unicode"/>
                <a:cs typeface="Lucida Sans Unicode"/>
              </a:rPr>
              <a:t>hazlar</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ise</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mutluluk</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neşe</a:t>
            </a:r>
            <a:r>
              <a:rPr sz="1200" spc="-30" dirty="0">
                <a:solidFill>
                  <a:srgbClr val="171717"/>
                </a:solidFill>
                <a:latin typeface="Lucida Sans Unicode"/>
                <a:cs typeface="Lucida Sans Unicode"/>
              </a:rPr>
              <a:t>, </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üzüntü</a:t>
            </a:r>
            <a:r>
              <a:rPr sz="1200" spc="-35" dirty="0">
                <a:solidFill>
                  <a:srgbClr val="171717"/>
                </a:solidFill>
                <a:latin typeface="Lucida Sans Unicode"/>
                <a:cs typeface="Lucida Sans Unicode"/>
              </a:rPr>
              <a:t> </a:t>
            </a:r>
            <a:r>
              <a:rPr sz="1200" spc="-50" dirty="0" err="1">
                <a:solidFill>
                  <a:srgbClr val="171717"/>
                </a:solidFill>
                <a:latin typeface="Lucida Sans Unicode"/>
                <a:cs typeface="Lucida Sans Unicode"/>
              </a:rPr>
              <a:t>gibi</a:t>
            </a:r>
            <a:r>
              <a:rPr sz="1200" spc="-50" dirty="0">
                <a:solidFill>
                  <a:srgbClr val="171717"/>
                </a:solidFill>
                <a:latin typeface="Lucida Sans Unicode"/>
                <a:cs typeface="Lucida Sans Unicode"/>
              </a:rPr>
              <a:t> </a:t>
            </a:r>
            <a:r>
              <a:rPr sz="1200" spc="-25" dirty="0" err="1">
                <a:solidFill>
                  <a:srgbClr val="171717"/>
                </a:solidFill>
                <a:latin typeface="Lucida Sans Unicode"/>
                <a:cs typeface="Lucida Sans Unicode"/>
              </a:rPr>
              <a:t>insanın</a:t>
            </a:r>
            <a:r>
              <a:rPr sz="1200" spc="-25" dirty="0">
                <a:solidFill>
                  <a:srgbClr val="171717"/>
                </a:solidFill>
                <a:latin typeface="Lucida Sans Unicode"/>
                <a:cs typeface="Lucida Sans Unicode"/>
              </a:rPr>
              <a:t> </a:t>
            </a:r>
            <a:r>
              <a:rPr sz="1200" spc="-10" dirty="0" err="1">
                <a:solidFill>
                  <a:srgbClr val="171717"/>
                </a:solidFill>
                <a:latin typeface="Lucida Sans Unicode"/>
                <a:cs typeface="Lucida Sans Unicode"/>
              </a:rPr>
              <a:t>ruhundan</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gelen</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doğal</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hazlardır</a:t>
            </a:r>
            <a:r>
              <a:rPr sz="1200" spc="-30" dirty="0">
                <a:solidFill>
                  <a:srgbClr val="171717"/>
                </a:solidFill>
                <a:latin typeface="Lucida Sans Unicode"/>
                <a:cs typeface="Lucida Sans Unicode"/>
              </a:rPr>
              <a:t>. </a:t>
            </a:r>
            <a:r>
              <a:rPr sz="1200" spc="-20" dirty="0" err="1">
                <a:solidFill>
                  <a:srgbClr val="171717"/>
                </a:solidFill>
                <a:latin typeface="Lucida Sans Unicode"/>
                <a:cs typeface="Lucida Sans Unicode"/>
              </a:rPr>
              <a:t>Dünyevi</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hazların</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aşırısı</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felaket</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getirebilir</a:t>
            </a:r>
            <a:r>
              <a:rPr sz="1200" spc="-35" dirty="0">
                <a:solidFill>
                  <a:srgbClr val="171717"/>
                </a:solidFill>
                <a:latin typeface="Lucida Sans Unicode"/>
                <a:cs typeface="Lucida Sans Unicode"/>
              </a:rPr>
              <a:t>. </a:t>
            </a:r>
            <a:r>
              <a:rPr sz="1200" spc="35" dirty="0">
                <a:solidFill>
                  <a:srgbClr val="171717"/>
                </a:solidFill>
                <a:latin typeface="Lucida Sans Unicode"/>
                <a:cs typeface="Lucida Sans Unicode"/>
              </a:rPr>
              <a:t>Bu </a:t>
            </a:r>
            <a:r>
              <a:rPr sz="1200" spc="-365" dirty="0">
                <a:solidFill>
                  <a:srgbClr val="171717"/>
                </a:solidFill>
                <a:latin typeface="Lucida Sans Unicode"/>
                <a:cs typeface="Lucida Sans Unicode"/>
              </a:rPr>
              <a:t> </a:t>
            </a:r>
            <a:r>
              <a:rPr sz="1200" spc="-35" dirty="0" err="1">
                <a:solidFill>
                  <a:srgbClr val="171717"/>
                </a:solidFill>
                <a:latin typeface="Lucida Sans Unicode"/>
                <a:cs typeface="Lucida Sans Unicode"/>
              </a:rPr>
              <a:t>yüzden</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dünyevi</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hazları</a:t>
            </a:r>
            <a:r>
              <a:rPr sz="1200" spc="-6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ortada</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tutarken</a:t>
            </a:r>
            <a:r>
              <a:rPr sz="1200" spc="-65" dirty="0">
                <a:solidFill>
                  <a:srgbClr val="171717"/>
                </a:solidFill>
                <a:latin typeface="Lucida Sans Unicode"/>
                <a:cs typeface="Lucida Sans Unicode"/>
              </a:rPr>
              <a:t> </a:t>
            </a:r>
            <a:r>
              <a:rPr sz="1200" spc="-15" dirty="0" err="1">
                <a:solidFill>
                  <a:srgbClr val="171717"/>
                </a:solidFill>
                <a:latin typeface="Lucida Sans Unicode"/>
                <a:cs typeface="Lucida Sans Unicode"/>
              </a:rPr>
              <a:t>manevi</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hazları</a:t>
            </a:r>
            <a:r>
              <a:rPr sz="1200" spc="-70" dirty="0">
                <a:solidFill>
                  <a:srgbClr val="171717"/>
                </a:solidFill>
                <a:latin typeface="Lucida Sans Unicode"/>
                <a:cs typeface="Lucida Sans Unicode"/>
              </a:rPr>
              <a:t> </a:t>
            </a:r>
            <a:r>
              <a:rPr sz="1200" spc="-5" dirty="0" err="1">
                <a:solidFill>
                  <a:srgbClr val="171717"/>
                </a:solidFill>
                <a:latin typeface="Lucida Sans Unicode"/>
                <a:cs typeface="Lucida Sans Unicode"/>
              </a:rPr>
              <a:t>en</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zirvede</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yaşamalıyız</a:t>
            </a:r>
            <a:r>
              <a:rPr sz="1200" spc="-3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65"/>
              </a:spcBef>
            </a:pPr>
            <a:endParaRPr sz="1750" dirty="0">
              <a:latin typeface="Lucida Sans Unicode"/>
              <a:cs typeface="Lucida Sans Unicode"/>
            </a:endParaRPr>
          </a:p>
          <a:p>
            <a:pPr marL="12700">
              <a:lnSpc>
                <a:spcPct val="100000"/>
              </a:lnSpc>
              <a:spcBef>
                <a:spcPts val="5"/>
              </a:spcBef>
            </a:pPr>
            <a:r>
              <a:rPr sz="1200" b="1" spc="35" dirty="0" err="1">
                <a:solidFill>
                  <a:srgbClr val="171717"/>
                </a:solidFill>
                <a:latin typeface="Trebuchet MS"/>
                <a:cs typeface="Trebuchet MS"/>
              </a:rPr>
              <a:t>Taner</a:t>
            </a:r>
            <a:r>
              <a:rPr sz="1200" b="1" spc="-55" dirty="0">
                <a:solidFill>
                  <a:srgbClr val="171717"/>
                </a:solidFill>
                <a:latin typeface="Trebuchet MS"/>
                <a:cs typeface="Trebuchet MS"/>
              </a:rPr>
              <a:t> </a:t>
            </a:r>
            <a:r>
              <a:rPr sz="1200" spc="-6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40" dirty="0" err="1">
                <a:solidFill>
                  <a:srgbClr val="171717"/>
                </a:solidFill>
                <a:latin typeface="Lucida Sans Unicode"/>
                <a:cs typeface="Lucida Sans Unicode"/>
              </a:rPr>
              <a:t>Aristo’nun</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altın</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ahlakı</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nedir</a:t>
            </a:r>
            <a:r>
              <a:rPr sz="1200" spc="-1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0"/>
              </a:spcBef>
            </a:pPr>
            <a:endParaRPr sz="1350" dirty="0">
              <a:latin typeface="Lucida Sans Unicode"/>
              <a:cs typeface="Lucida Sans Unicode"/>
            </a:endParaRPr>
          </a:p>
          <a:p>
            <a:pPr marL="12700" marR="10160" algn="just">
              <a:lnSpc>
                <a:spcPct val="145700"/>
              </a:lnSpc>
            </a:pPr>
            <a:r>
              <a:rPr sz="1200" b="1" spc="55" dirty="0" err="1">
                <a:solidFill>
                  <a:srgbClr val="171717"/>
                </a:solidFill>
                <a:latin typeface="Trebuchet MS"/>
                <a:cs typeface="Trebuchet MS"/>
              </a:rPr>
              <a:t>Kani</a:t>
            </a:r>
            <a:r>
              <a:rPr sz="1200" b="1" spc="55" dirty="0">
                <a:solidFill>
                  <a:srgbClr val="171717"/>
                </a:solidFill>
                <a:latin typeface="Trebuchet MS"/>
                <a:cs typeface="Trebuchet MS"/>
              </a:rPr>
              <a:t> </a:t>
            </a:r>
            <a:r>
              <a:rPr sz="1200" spc="-65" dirty="0">
                <a:solidFill>
                  <a:srgbClr val="171717"/>
                </a:solidFill>
                <a:latin typeface="Lucida Sans Unicode"/>
                <a:cs typeface="Lucida Sans Unicode"/>
              </a:rPr>
              <a:t>: </a:t>
            </a:r>
            <a:r>
              <a:rPr sz="1200" spc="-40" dirty="0" err="1">
                <a:solidFill>
                  <a:srgbClr val="171717"/>
                </a:solidFill>
                <a:latin typeface="Lucida Sans Unicode"/>
                <a:cs typeface="Lucida Sans Unicode"/>
              </a:rPr>
              <a:t>Aristo’nun</a:t>
            </a:r>
            <a:r>
              <a:rPr sz="1200" spc="-40" dirty="0">
                <a:solidFill>
                  <a:srgbClr val="171717"/>
                </a:solidFill>
                <a:latin typeface="Lucida Sans Unicode"/>
                <a:cs typeface="Lucida Sans Unicode"/>
              </a:rPr>
              <a:t> </a:t>
            </a:r>
            <a:r>
              <a:rPr sz="1200" spc="-25" dirty="0" err="1">
                <a:solidFill>
                  <a:srgbClr val="171717"/>
                </a:solidFill>
                <a:latin typeface="Lucida Sans Unicode"/>
                <a:cs typeface="Lucida Sans Unicode"/>
              </a:rPr>
              <a:t>altın</a:t>
            </a:r>
            <a:r>
              <a:rPr sz="1200" spc="-2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40" dirty="0" err="1">
                <a:solidFill>
                  <a:srgbClr val="171717"/>
                </a:solidFill>
                <a:latin typeface="Lucida Sans Unicode"/>
                <a:cs typeface="Lucida Sans Unicode"/>
              </a:rPr>
              <a:t>ahlakı</a:t>
            </a:r>
            <a:r>
              <a:rPr sz="1200" spc="-40" dirty="0">
                <a:solidFill>
                  <a:srgbClr val="171717"/>
                </a:solidFill>
                <a:latin typeface="Lucida Sans Unicode"/>
                <a:cs typeface="Lucida Sans Unicode"/>
              </a:rPr>
              <a:t>, </a:t>
            </a:r>
            <a:r>
              <a:rPr sz="1200" spc="-20" dirty="0" err="1">
                <a:solidFill>
                  <a:srgbClr val="171717"/>
                </a:solidFill>
                <a:latin typeface="Lucida Sans Unicode"/>
                <a:cs typeface="Lucida Sans Unicode"/>
              </a:rPr>
              <a:t>erdemli</a:t>
            </a:r>
            <a:r>
              <a:rPr sz="1200" spc="-20" dirty="0">
                <a:solidFill>
                  <a:srgbClr val="171717"/>
                </a:solidFill>
                <a:latin typeface="Lucida Sans Unicode"/>
                <a:cs typeface="Lucida Sans Unicode"/>
              </a:rPr>
              <a:t> </a:t>
            </a:r>
            <a:r>
              <a:rPr sz="1200" spc="-20" dirty="0" err="1">
                <a:solidFill>
                  <a:srgbClr val="171717"/>
                </a:solidFill>
                <a:latin typeface="Lucida Sans Unicode"/>
                <a:cs typeface="Lucida Sans Unicode"/>
              </a:rPr>
              <a:t>olmaktan</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geçer</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çünkü</a:t>
            </a:r>
            <a:r>
              <a:rPr sz="1200" spc="-30" dirty="0">
                <a:solidFill>
                  <a:srgbClr val="171717"/>
                </a:solidFill>
                <a:latin typeface="Lucida Sans Unicode"/>
                <a:cs typeface="Lucida Sans Unicode"/>
              </a:rPr>
              <a:t> </a:t>
            </a:r>
            <a:r>
              <a:rPr sz="1200" spc="-5" dirty="0">
                <a:solidFill>
                  <a:srgbClr val="171717"/>
                </a:solidFill>
                <a:latin typeface="Lucida Sans Unicode"/>
                <a:cs typeface="Lucida Sans Unicode"/>
              </a:rPr>
              <a:t>her </a:t>
            </a:r>
            <a:r>
              <a:rPr sz="1200" spc="-25" dirty="0" err="1">
                <a:solidFill>
                  <a:srgbClr val="171717"/>
                </a:solidFill>
                <a:latin typeface="Lucida Sans Unicode"/>
                <a:cs typeface="Lucida Sans Unicode"/>
              </a:rPr>
              <a:t>şeyin</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ortasında</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olmak</a:t>
            </a:r>
            <a:r>
              <a:rPr sz="1200" spc="-30" dirty="0">
                <a:solidFill>
                  <a:srgbClr val="171717"/>
                </a:solidFill>
                <a:latin typeface="Lucida Sans Unicode"/>
                <a:cs typeface="Lucida Sans Unicode"/>
              </a:rPr>
              <a:t> </a:t>
            </a:r>
            <a:r>
              <a:rPr sz="1200" spc="-5" dirty="0">
                <a:solidFill>
                  <a:srgbClr val="171717"/>
                </a:solidFill>
                <a:latin typeface="Lucida Sans Unicode"/>
                <a:cs typeface="Lucida Sans Unicode"/>
              </a:rPr>
              <a:t>her </a:t>
            </a:r>
            <a:r>
              <a:rPr sz="1200" dirty="0">
                <a:solidFill>
                  <a:srgbClr val="171717"/>
                </a:solidFill>
                <a:latin typeface="Lucida Sans Unicode"/>
                <a:cs typeface="Lucida Sans Unicode"/>
              </a:rPr>
              <a:t> </a:t>
            </a:r>
            <a:r>
              <a:rPr sz="1200" spc="-30" dirty="0" err="1">
                <a:solidFill>
                  <a:srgbClr val="171717"/>
                </a:solidFill>
                <a:latin typeface="Lucida Sans Unicode"/>
                <a:cs typeface="Lucida Sans Unicode"/>
              </a:rPr>
              <a:t>şeyi</a:t>
            </a:r>
            <a:r>
              <a:rPr sz="1200" spc="-75" dirty="0">
                <a:solidFill>
                  <a:srgbClr val="171717"/>
                </a:solidFill>
                <a:latin typeface="Lucida Sans Unicode"/>
                <a:cs typeface="Lucida Sans Unicode"/>
              </a:rPr>
              <a:t> </a:t>
            </a:r>
            <a:r>
              <a:rPr sz="1200" spc="-25" dirty="0" err="1">
                <a:solidFill>
                  <a:srgbClr val="171717"/>
                </a:solidFill>
                <a:latin typeface="Lucida Sans Unicode"/>
                <a:cs typeface="Lucida Sans Unicode"/>
              </a:rPr>
              <a:t>dengelemek</a:t>
            </a:r>
            <a:r>
              <a:rPr sz="1200" spc="-70" dirty="0">
                <a:solidFill>
                  <a:srgbClr val="171717"/>
                </a:solidFill>
                <a:latin typeface="Lucida Sans Unicode"/>
                <a:cs typeface="Lucida Sans Unicode"/>
              </a:rPr>
              <a:t> </a:t>
            </a:r>
            <a:r>
              <a:rPr sz="1200" spc="-5" dirty="0" err="1">
                <a:solidFill>
                  <a:srgbClr val="171717"/>
                </a:solidFill>
                <a:latin typeface="Lucida Sans Unicode"/>
                <a:cs typeface="Lucida Sans Unicode"/>
              </a:rPr>
              <a:t>erdem</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ister</a:t>
            </a:r>
            <a:r>
              <a:rPr sz="1200" spc="-3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70"/>
              </a:spcBef>
            </a:pPr>
            <a:endParaRPr sz="1750" dirty="0">
              <a:latin typeface="Lucida Sans Unicode"/>
              <a:cs typeface="Lucida Sans Unicode"/>
            </a:endParaRPr>
          </a:p>
          <a:p>
            <a:pPr marL="12700">
              <a:lnSpc>
                <a:spcPct val="100000"/>
              </a:lnSpc>
            </a:pPr>
            <a:r>
              <a:rPr sz="1200" b="1" spc="15" dirty="0" err="1">
                <a:solidFill>
                  <a:srgbClr val="171717"/>
                </a:solidFill>
                <a:latin typeface="Trebuchet MS"/>
                <a:cs typeface="Trebuchet MS"/>
              </a:rPr>
              <a:t>Taner</a:t>
            </a:r>
            <a:r>
              <a:rPr sz="1200" spc="15" dirty="0">
                <a:solidFill>
                  <a:srgbClr val="171717"/>
                </a:solidFill>
                <a:latin typeface="Lucida Sans Unicode"/>
                <a:cs typeface="Lucida Sans Unicode"/>
              </a:rPr>
              <a:t>:</a:t>
            </a:r>
            <a:r>
              <a:rPr sz="1200" spc="-65" dirty="0">
                <a:solidFill>
                  <a:srgbClr val="171717"/>
                </a:solidFill>
                <a:latin typeface="Lucida Sans Unicode"/>
                <a:cs typeface="Lucida Sans Unicode"/>
              </a:rPr>
              <a:t> </a:t>
            </a:r>
            <a:r>
              <a:rPr sz="1200" dirty="0">
                <a:solidFill>
                  <a:srgbClr val="171717"/>
                </a:solidFill>
                <a:latin typeface="Lucida Sans Unicode"/>
                <a:cs typeface="Lucida Sans Unicode"/>
              </a:rPr>
              <a:t>Sen</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nasıl</a:t>
            </a:r>
            <a:r>
              <a:rPr sz="1200" spc="-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yaşamak</a:t>
            </a:r>
            <a:r>
              <a:rPr sz="1200" spc="-60" dirty="0">
                <a:solidFill>
                  <a:srgbClr val="171717"/>
                </a:solidFill>
                <a:latin typeface="Lucida Sans Unicode"/>
                <a:cs typeface="Lucida Sans Unicode"/>
              </a:rPr>
              <a:t> </a:t>
            </a:r>
            <a:r>
              <a:rPr sz="1200" spc="-25" dirty="0" err="1">
                <a:solidFill>
                  <a:srgbClr val="171717"/>
                </a:solidFill>
                <a:latin typeface="Lucida Sans Unicode"/>
                <a:cs typeface="Lucida Sans Unicode"/>
              </a:rPr>
              <a:t>isterdin</a:t>
            </a:r>
            <a:r>
              <a:rPr sz="1200" spc="-65" dirty="0">
                <a:solidFill>
                  <a:srgbClr val="171717"/>
                </a:solidFill>
                <a:latin typeface="Lucida Sans Unicode"/>
                <a:cs typeface="Lucida Sans Unicode"/>
              </a:rPr>
              <a:t> </a:t>
            </a:r>
            <a:r>
              <a:rPr sz="1200" spc="-30" dirty="0" err="1" smtClean="0">
                <a:solidFill>
                  <a:srgbClr val="171717"/>
                </a:solidFill>
                <a:latin typeface="Lucida Sans Unicode"/>
                <a:cs typeface="Lucida Sans Unicode"/>
              </a:rPr>
              <a:t>hayatı</a:t>
            </a:r>
            <a:r>
              <a:rPr sz="1200" spc="-65" dirty="0" smtClean="0">
                <a:solidFill>
                  <a:srgbClr val="171717"/>
                </a:solidFill>
                <a:latin typeface="Lucida Sans Unicode"/>
                <a:cs typeface="Lucida Sans Unicode"/>
              </a:rPr>
              <a:t> </a:t>
            </a:r>
            <a:r>
              <a:rPr sz="1200" spc="-10" dirty="0" err="1">
                <a:solidFill>
                  <a:srgbClr val="171717"/>
                </a:solidFill>
                <a:latin typeface="Lucida Sans Unicode"/>
                <a:cs typeface="Lucida Sans Unicode"/>
              </a:rPr>
              <a:t>ya</a:t>
            </a:r>
            <a:r>
              <a:rPr sz="1200" spc="-60" dirty="0">
                <a:solidFill>
                  <a:srgbClr val="171717"/>
                </a:solidFill>
                <a:latin typeface="Lucida Sans Unicode"/>
                <a:cs typeface="Lucida Sans Unicode"/>
              </a:rPr>
              <a:t> </a:t>
            </a:r>
            <a:r>
              <a:rPr sz="1200" spc="-10" dirty="0">
                <a:solidFill>
                  <a:srgbClr val="171717"/>
                </a:solidFill>
                <a:latin typeface="Lucida Sans Unicode"/>
                <a:cs typeface="Lucida Sans Unicode"/>
              </a:rPr>
              <a:t>da</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nasıl</a:t>
            </a:r>
            <a:r>
              <a:rPr sz="1200" spc="-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yaşıyorsun</a:t>
            </a:r>
            <a:r>
              <a:rPr sz="1200" spc="-20" dirty="0">
                <a:solidFill>
                  <a:srgbClr val="171717"/>
                </a:solidFill>
                <a:latin typeface="Lucida Sans Unicode"/>
                <a:cs typeface="Lucida Sans Unicode"/>
              </a:rPr>
              <a:t>?</a:t>
            </a:r>
            <a:endParaRPr sz="1200" dirty="0">
              <a:latin typeface="Lucida Sans Unicode"/>
              <a:cs typeface="Lucida Sans Unicode"/>
            </a:endParaRPr>
          </a:p>
        </p:txBody>
      </p:sp>
      <p:sp>
        <p:nvSpPr>
          <p:cNvPr id="4" name="object 4"/>
          <p:cNvSpPr/>
          <p:nvPr/>
        </p:nvSpPr>
        <p:spPr>
          <a:xfrm>
            <a:off x="0" y="6856872"/>
            <a:ext cx="191770" cy="3830954"/>
          </a:xfrm>
          <a:custGeom>
            <a:avLst/>
            <a:gdLst/>
            <a:ahLst/>
            <a:cxnLst/>
            <a:rect l="l" t="t" r="r" b="b"/>
            <a:pathLst>
              <a:path w="191770" h="3830954">
                <a:moveTo>
                  <a:pt x="0" y="0"/>
                </a:moveTo>
                <a:lnTo>
                  <a:pt x="191581" y="0"/>
                </a:lnTo>
                <a:lnTo>
                  <a:pt x="191581" y="3830719"/>
                </a:lnTo>
                <a:lnTo>
                  <a:pt x="0" y="3830719"/>
                </a:lnTo>
                <a:lnTo>
                  <a:pt x="0" y="0"/>
                </a:lnTo>
                <a:close/>
              </a:path>
            </a:pathLst>
          </a:custGeom>
          <a:solidFill>
            <a:srgbClr val="EC80CB"/>
          </a:solidFill>
        </p:spPr>
        <p:txBody>
          <a:bodyPr wrap="square" lIns="0" tIns="0" rIns="0" bIns="0" rtlCol="0"/>
          <a:lstStyle/>
          <a:p>
            <a:endParaRPr/>
          </a:p>
        </p:txBody>
      </p:sp>
      <p:sp>
        <p:nvSpPr>
          <p:cNvPr id="5" name="object 5"/>
          <p:cNvSpPr txBox="1"/>
          <p:nvPr/>
        </p:nvSpPr>
        <p:spPr>
          <a:xfrm>
            <a:off x="7156076" y="10231821"/>
            <a:ext cx="311150" cy="330200"/>
          </a:xfrm>
          <a:prstGeom prst="rect">
            <a:avLst/>
          </a:prstGeom>
        </p:spPr>
        <p:txBody>
          <a:bodyPr vert="horz" wrap="square" lIns="0" tIns="31115" rIns="0" bIns="0" rtlCol="0">
            <a:spAutoFit/>
          </a:bodyPr>
          <a:lstStyle/>
          <a:p>
            <a:pPr marL="38100">
              <a:lnSpc>
                <a:spcPct val="100000"/>
              </a:lnSpc>
              <a:spcBef>
                <a:spcPts val="245"/>
              </a:spcBef>
            </a:pPr>
            <a:r>
              <a:rPr sz="1800" b="1" spc="-370">
                <a:latin typeface="Trebuchet MS"/>
                <a:cs typeface="Trebuchet MS"/>
              </a:rPr>
              <a:t>10</a:t>
            </a:r>
            <a:endParaRPr sz="1800">
              <a:latin typeface="Trebuchet MS"/>
              <a:cs typeface="Trebuchet M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239623" y="0"/>
            <a:ext cx="316865" cy="4416425"/>
          </a:xfrm>
          <a:custGeom>
            <a:avLst/>
            <a:gdLst/>
            <a:ahLst/>
            <a:cxnLst/>
            <a:rect l="l" t="t" r="r" b="b"/>
            <a:pathLst>
              <a:path w="316865" h="4416425">
                <a:moveTo>
                  <a:pt x="0" y="0"/>
                </a:moveTo>
                <a:lnTo>
                  <a:pt x="316368" y="0"/>
                </a:lnTo>
                <a:lnTo>
                  <a:pt x="316368" y="4415886"/>
                </a:lnTo>
                <a:lnTo>
                  <a:pt x="0" y="4415886"/>
                </a:lnTo>
                <a:lnTo>
                  <a:pt x="0" y="0"/>
                </a:lnTo>
                <a:close/>
              </a:path>
            </a:pathLst>
          </a:custGeom>
          <a:solidFill>
            <a:srgbClr val="EC80CB"/>
          </a:solidFill>
        </p:spPr>
        <p:txBody>
          <a:bodyPr wrap="square" lIns="0" tIns="0" rIns="0" bIns="0" rtlCol="0"/>
          <a:lstStyle/>
          <a:p>
            <a:endParaRPr/>
          </a:p>
        </p:txBody>
      </p:sp>
      <p:sp>
        <p:nvSpPr>
          <p:cNvPr id="3" name="object 3"/>
          <p:cNvSpPr txBox="1"/>
          <p:nvPr/>
        </p:nvSpPr>
        <p:spPr>
          <a:xfrm>
            <a:off x="288279" y="711234"/>
            <a:ext cx="6867798" cy="9140900"/>
          </a:xfrm>
          <a:prstGeom prst="rect">
            <a:avLst/>
          </a:prstGeom>
        </p:spPr>
        <p:txBody>
          <a:bodyPr vert="horz" wrap="square" lIns="0" tIns="12065" rIns="0" bIns="0" rtlCol="0">
            <a:spAutoFit/>
          </a:bodyPr>
          <a:lstStyle/>
          <a:p>
            <a:pPr marL="12700">
              <a:lnSpc>
                <a:spcPct val="100000"/>
              </a:lnSpc>
              <a:spcBef>
                <a:spcPts val="95"/>
              </a:spcBef>
            </a:pPr>
            <a:r>
              <a:rPr sz="1200" b="1" spc="55" dirty="0" err="1">
                <a:solidFill>
                  <a:srgbClr val="171717"/>
                </a:solidFill>
                <a:latin typeface="Trebuchet MS"/>
                <a:cs typeface="Trebuchet MS"/>
              </a:rPr>
              <a:t>Kani</a:t>
            </a:r>
            <a:r>
              <a:rPr sz="1200" b="1" spc="-55" dirty="0">
                <a:solidFill>
                  <a:srgbClr val="171717"/>
                </a:solidFill>
                <a:latin typeface="Trebuchet MS"/>
                <a:cs typeface="Trebuchet MS"/>
              </a:rPr>
              <a:t> </a:t>
            </a:r>
            <a:r>
              <a:rPr sz="1200" spc="-6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Uçlarda</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yaşamayı</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tercih</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ediyorum</a:t>
            </a:r>
            <a:r>
              <a:rPr sz="1200" spc="-2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70"/>
              </a:spcBef>
            </a:pPr>
            <a:endParaRPr sz="1750" dirty="0">
              <a:latin typeface="Lucida Sans Unicode"/>
              <a:cs typeface="Lucida Sans Unicode"/>
            </a:endParaRPr>
          </a:p>
          <a:p>
            <a:pPr marL="12700">
              <a:lnSpc>
                <a:spcPct val="100000"/>
              </a:lnSpc>
            </a:pPr>
            <a:r>
              <a:rPr sz="1200" b="1" spc="35" dirty="0" err="1">
                <a:solidFill>
                  <a:srgbClr val="171717"/>
                </a:solidFill>
                <a:latin typeface="Trebuchet MS"/>
                <a:cs typeface="Trebuchet MS"/>
              </a:rPr>
              <a:t>Taner</a:t>
            </a:r>
            <a:r>
              <a:rPr sz="1200" b="1" spc="-55" dirty="0">
                <a:solidFill>
                  <a:srgbClr val="171717"/>
                </a:solidFill>
                <a:latin typeface="Trebuchet MS"/>
                <a:cs typeface="Trebuchet MS"/>
              </a:rPr>
              <a:t> </a:t>
            </a:r>
            <a:r>
              <a:rPr sz="1200" spc="-6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Keyifli</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sohbetin</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teşekkürler</a:t>
            </a:r>
            <a:endParaRPr sz="1200" dirty="0">
              <a:latin typeface="Lucida Sans Unicode"/>
              <a:cs typeface="Lucida Sans Unicode"/>
            </a:endParaRPr>
          </a:p>
          <a:p>
            <a:pPr>
              <a:lnSpc>
                <a:spcPct val="100000"/>
              </a:lnSpc>
              <a:spcBef>
                <a:spcPts val="65"/>
              </a:spcBef>
            </a:pPr>
            <a:endParaRPr sz="1750" dirty="0">
              <a:latin typeface="Lucida Sans Unicode"/>
              <a:cs typeface="Lucida Sans Unicode"/>
            </a:endParaRPr>
          </a:p>
          <a:p>
            <a:pPr marL="12700">
              <a:lnSpc>
                <a:spcPct val="100000"/>
              </a:lnSpc>
            </a:pPr>
            <a:r>
              <a:rPr sz="1200" b="1" spc="55" dirty="0" err="1">
                <a:solidFill>
                  <a:srgbClr val="171717"/>
                </a:solidFill>
                <a:latin typeface="Trebuchet MS"/>
                <a:cs typeface="Trebuchet MS"/>
              </a:rPr>
              <a:t>Kani</a:t>
            </a:r>
            <a:r>
              <a:rPr sz="1200" b="1" spc="-55" dirty="0">
                <a:solidFill>
                  <a:srgbClr val="171717"/>
                </a:solidFill>
                <a:latin typeface="Trebuchet MS"/>
                <a:cs typeface="Trebuchet MS"/>
              </a:rPr>
              <a:t> </a:t>
            </a:r>
            <a:r>
              <a:rPr sz="1200" spc="-6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25" dirty="0">
                <a:solidFill>
                  <a:srgbClr val="171717"/>
                </a:solidFill>
                <a:latin typeface="Lucida Sans Unicode"/>
                <a:cs typeface="Lucida Sans Unicode"/>
              </a:rPr>
              <a:t>Ben</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teşekkür</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ederim</a:t>
            </a:r>
            <a:r>
              <a:rPr sz="1200" spc="-2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70"/>
              </a:spcBef>
            </a:pPr>
            <a:endParaRPr sz="1750" dirty="0">
              <a:latin typeface="Lucida Sans Unicode"/>
              <a:cs typeface="Lucida Sans Unicode"/>
            </a:endParaRPr>
          </a:p>
          <a:p>
            <a:pPr marL="12700">
              <a:lnSpc>
                <a:spcPct val="100000"/>
              </a:lnSpc>
            </a:pPr>
            <a:r>
              <a:rPr sz="1200" b="1" spc="80" dirty="0">
                <a:solidFill>
                  <a:srgbClr val="171717"/>
                </a:solidFill>
                <a:latin typeface="Trebuchet MS"/>
                <a:cs typeface="Trebuchet MS"/>
              </a:rPr>
              <a:t>KERİM</a:t>
            </a:r>
            <a:r>
              <a:rPr sz="1200" b="1" spc="-95" dirty="0">
                <a:solidFill>
                  <a:srgbClr val="171717"/>
                </a:solidFill>
                <a:latin typeface="Trebuchet MS"/>
                <a:cs typeface="Trebuchet MS"/>
              </a:rPr>
              <a:t> </a:t>
            </a:r>
            <a:r>
              <a:rPr sz="1200" b="1" spc="80" dirty="0">
                <a:solidFill>
                  <a:srgbClr val="171717"/>
                </a:solidFill>
                <a:latin typeface="Trebuchet MS"/>
                <a:cs typeface="Trebuchet MS"/>
              </a:rPr>
              <a:t>ŞAHİNKUŞU</a:t>
            </a:r>
            <a:endParaRPr sz="1200" dirty="0">
              <a:latin typeface="Trebuchet MS"/>
              <a:cs typeface="Trebuchet MS"/>
            </a:endParaRPr>
          </a:p>
          <a:p>
            <a:pPr>
              <a:lnSpc>
                <a:spcPct val="100000"/>
              </a:lnSpc>
              <a:spcBef>
                <a:spcPts val="25"/>
              </a:spcBef>
            </a:pPr>
            <a:endParaRPr sz="2350" dirty="0">
              <a:latin typeface="Trebuchet MS"/>
              <a:cs typeface="Trebuchet MS"/>
            </a:endParaRPr>
          </a:p>
          <a:p>
            <a:pPr marL="12700">
              <a:lnSpc>
                <a:spcPct val="100000"/>
              </a:lnSpc>
            </a:pPr>
            <a:r>
              <a:rPr sz="1200" b="1" spc="35" dirty="0" err="1">
                <a:solidFill>
                  <a:srgbClr val="171717"/>
                </a:solidFill>
                <a:latin typeface="Trebuchet MS"/>
                <a:cs typeface="Trebuchet MS"/>
              </a:rPr>
              <a:t>Tane</a:t>
            </a:r>
            <a:r>
              <a:rPr sz="1200" b="1" spc="20" dirty="0" err="1">
                <a:solidFill>
                  <a:srgbClr val="171717"/>
                </a:solidFill>
                <a:latin typeface="Trebuchet MS"/>
                <a:cs typeface="Trebuchet MS"/>
              </a:rPr>
              <a:t>r</a:t>
            </a:r>
            <a:r>
              <a:rPr sz="1200" spc="-6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20" dirty="0" err="1" smtClean="0">
                <a:solidFill>
                  <a:srgbClr val="171717"/>
                </a:solidFill>
                <a:latin typeface="Lucida Sans Unicode"/>
                <a:cs typeface="Lucida Sans Unicode"/>
              </a:rPr>
              <a:t>Kerim</a:t>
            </a:r>
            <a:r>
              <a:rPr lang="tr-TR" sz="1200" spc="-20" dirty="0" smtClean="0">
                <a:solidFill>
                  <a:srgbClr val="171717"/>
                </a:solidFill>
                <a:latin typeface="Lucida Sans Unicode"/>
                <a:cs typeface="Lucida Sans Unicode"/>
              </a:rPr>
              <a:t>,</a:t>
            </a:r>
            <a:r>
              <a:rPr sz="1200" spc="-70" dirty="0" smtClean="0">
                <a:solidFill>
                  <a:srgbClr val="171717"/>
                </a:solidFill>
                <a:latin typeface="Lucida Sans Unicode"/>
                <a:cs typeface="Lucida Sans Unicode"/>
              </a:rPr>
              <a:t> </a:t>
            </a:r>
            <a:r>
              <a:rPr sz="1200" spc="-20" dirty="0" err="1">
                <a:solidFill>
                  <a:srgbClr val="171717"/>
                </a:solidFill>
                <a:latin typeface="Lucida Sans Unicode"/>
                <a:cs typeface="Lucida Sans Unicode"/>
              </a:rPr>
              <a:t>senin</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nedir</a:t>
            </a:r>
            <a:r>
              <a:rPr sz="1200" spc="-1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70"/>
              </a:spcBef>
            </a:pPr>
            <a:endParaRPr sz="1750" dirty="0">
              <a:latin typeface="Lucida Sans Unicode"/>
              <a:cs typeface="Lucida Sans Unicode"/>
            </a:endParaRPr>
          </a:p>
          <a:p>
            <a:pPr marL="12700">
              <a:lnSpc>
                <a:spcPct val="100000"/>
              </a:lnSpc>
            </a:pPr>
            <a:r>
              <a:rPr sz="1200" b="1" spc="30" dirty="0" err="1">
                <a:solidFill>
                  <a:srgbClr val="171717"/>
                </a:solidFill>
                <a:latin typeface="Trebuchet MS"/>
                <a:cs typeface="Trebuchet MS"/>
              </a:rPr>
              <a:t>Kerim</a:t>
            </a:r>
            <a:r>
              <a:rPr sz="1200" spc="30"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5" dirty="0" err="1">
                <a:solidFill>
                  <a:srgbClr val="171717"/>
                </a:solidFill>
                <a:latin typeface="Lucida Sans Unicode"/>
                <a:cs typeface="Lucida Sans Unicode"/>
              </a:rPr>
              <a:t>Benim</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6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6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insanın</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sağlam</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temellere</a:t>
            </a:r>
            <a:r>
              <a:rPr sz="1200" spc="-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dayanmasıdır</a:t>
            </a:r>
            <a:r>
              <a:rPr sz="1200" spc="-2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65"/>
              </a:spcBef>
            </a:pPr>
            <a:endParaRPr sz="1750" dirty="0">
              <a:latin typeface="Lucida Sans Unicode"/>
              <a:cs typeface="Lucida Sans Unicode"/>
            </a:endParaRPr>
          </a:p>
          <a:p>
            <a:pPr marL="12700">
              <a:lnSpc>
                <a:spcPct val="100000"/>
              </a:lnSpc>
            </a:pPr>
            <a:r>
              <a:rPr sz="1200" b="1" spc="35" dirty="0" err="1">
                <a:solidFill>
                  <a:srgbClr val="171717"/>
                </a:solidFill>
                <a:latin typeface="Trebuchet MS"/>
                <a:cs typeface="Trebuchet MS"/>
              </a:rPr>
              <a:t>Tane</a:t>
            </a:r>
            <a:r>
              <a:rPr sz="1200" b="1" spc="20" dirty="0" err="1">
                <a:solidFill>
                  <a:srgbClr val="171717"/>
                </a:solidFill>
                <a:latin typeface="Trebuchet MS"/>
                <a:cs typeface="Trebuchet MS"/>
              </a:rPr>
              <a:t>r</a:t>
            </a:r>
            <a:r>
              <a:rPr sz="1200" spc="-6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Nasıl</a:t>
            </a:r>
            <a:r>
              <a:rPr sz="1200" spc="-70" dirty="0">
                <a:solidFill>
                  <a:srgbClr val="171717"/>
                </a:solidFill>
                <a:latin typeface="Lucida Sans Unicode"/>
                <a:cs typeface="Lucida Sans Unicode"/>
              </a:rPr>
              <a:t> </a:t>
            </a:r>
            <a:r>
              <a:rPr sz="1200" spc="-20" dirty="0" err="1" smtClean="0">
                <a:solidFill>
                  <a:srgbClr val="171717"/>
                </a:solidFill>
                <a:latin typeface="Lucida Sans Unicode"/>
                <a:cs typeface="Lucida Sans Unicode"/>
              </a:rPr>
              <a:t>yani</a:t>
            </a:r>
            <a:r>
              <a:rPr lang="tr-TR" sz="1200" spc="-20" dirty="0" smtClean="0">
                <a:solidFill>
                  <a:srgbClr val="171717"/>
                </a:solidFill>
                <a:latin typeface="Lucida Sans Unicode"/>
                <a:cs typeface="Lucida Sans Unicode"/>
              </a:rPr>
              <a:t>,</a:t>
            </a:r>
            <a:r>
              <a:rPr sz="1200" spc="-70" dirty="0" smtClean="0">
                <a:solidFill>
                  <a:srgbClr val="171717"/>
                </a:solidFill>
                <a:latin typeface="Lucida Sans Unicode"/>
                <a:cs typeface="Lucida Sans Unicode"/>
              </a:rPr>
              <a:t> </a:t>
            </a:r>
            <a:r>
              <a:rPr sz="1200" spc="-30" dirty="0" err="1">
                <a:solidFill>
                  <a:srgbClr val="171717"/>
                </a:solidFill>
                <a:latin typeface="Lucida Sans Unicode"/>
                <a:cs typeface="Lucida Sans Unicode"/>
              </a:rPr>
              <a:t>sağlam</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temeller</a:t>
            </a:r>
            <a:r>
              <a:rPr sz="1200" spc="-1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5"/>
              </a:spcBef>
            </a:pPr>
            <a:endParaRPr sz="1350" dirty="0">
              <a:latin typeface="Lucida Sans Unicode"/>
              <a:cs typeface="Lucida Sans Unicode"/>
            </a:endParaRPr>
          </a:p>
          <a:p>
            <a:pPr marL="12700" marR="5080" algn="just">
              <a:lnSpc>
                <a:spcPct val="145700"/>
              </a:lnSpc>
            </a:pPr>
            <a:r>
              <a:rPr sz="1200" b="1" spc="30" dirty="0" err="1">
                <a:solidFill>
                  <a:srgbClr val="171717"/>
                </a:solidFill>
                <a:latin typeface="Trebuchet MS"/>
                <a:cs typeface="Trebuchet MS"/>
              </a:rPr>
              <a:t>Kerim</a:t>
            </a:r>
            <a:r>
              <a:rPr sz="1200" spc="30" dirty="0">
                <a:solidFill>
                  <a:srgbClr val="171717"/>
                </a:solidFill>
                <a:latin typeface="Lucida Sans Unicode"/>
                <a:cs typeface="Lucida Sans Unicode"/>
              </a:rPr>
              <a:t>: </a:t>
            </a:r>
            <a:r>
              <a:rPr sz="1200" spc="-5" dirty="0" err="1">
                <a:solidFill>
                  <a:srgbClr val="171717"/>
                </a:solidFill>
                <a:latin typeface="Lucida Sans Unicode"/>
                <a:cs typeface="Lucida Sans Unicode"/>
              </a:rPr>
              <a:t>Mesela</a:t>
            </a:r>
            <a:r>
              <a:rPr sz="1200" spc="-5" dirty="0">
                <a:solidFill>
                  <a:srgbClr val="171717"/>
                </a:solidFill>
                <a:latin typeface="Lucida Sans Unicode"/>
                <a:cs typeface="Lucida Sans Unicode"/>
              </a:rPr>
              <a:t> </a:t>
            </a:r>
            <a:r>
              <a:rPr sz="1200" spc="-40" dirty="0" err="1">
                <a:solidFill>
                  <a:srgbClr val="171717"/>
                </a:solidFill>
                <a:latin typeface="Lucida Sans Unicode"/>
                <a:cs typeface="Lucida Sans Unicode"/>
              </a:rPr>
              <a:t>ilişkiler</a:t>
            </a:r>
            <a:r>
              <a:rPr sz="1200" spc="-40"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olsun</a:t>
            </a:r>
            <a:r>
              <a:rPr sz="1200" spc="-25"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veya</a:t>
            </a:r>
            <a:r>
              <a:rPr sz="1200" spc="-10" dirty="0">
                <a:solidFill>
                  <a:srgbClr val="171717"/>
                </a:solidFill>
                <a:latin typeface="Lucida Sans Unicode"/>
                <a:cs typeface="Lucida Sans Unicode"/>
              </a:rPr>
              <a:t> </a:t>
            </a:r>
            <a:r>
              <a:rPr sz="1200" spc="-25" dirty="0" err="1">
                <a:solidFill>
                  <a:srgbClr val="171717"/>
                </a:solidFill>
                <a:latin typeface="Lucida Sans Unicode"/>
                <a:cs typeface="Lucida Sans Unicode"/>
              </a:rPr>
              <a:t>hayattaki</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yaşantı</a:t>
            </a:r>
            <a:r>
              <a:rPr sz="1200" spc="-20" dirty="0">
                <a:solidFill>
                  <a:srgbClr val="171717"/>
                </a:solidFill>
                <a:latin typeface="Lucida Sans Unicode"/>
                <a:cs typeface="Lucida Sans Unicode"/>
              </a:rPr>
              <a:t> </a:t>
            </a:r>
            <a:r>
              <a:rPr sz="1200" spc="-25" dirty="0" err="1" smtClean="0">
                <a:solidFill>
                  <a:srgbClr val="171717"/>
                </a:solidFill>
                <a:latin typeface="Lucida Sans Unicode"/>
                <a:cs typeface="Lucida Sans Unicode"/>
              </a:rPr>
              <a:t>olsun</a:t>
            </a:r>
            <a:r>
              <a:rPr lang="tr-TR" sz="1200" spc="-25" dirty="0" smtClean="0">
                <a:solidFill>
                  <a:srgbClr val="171717"/>
                </a:solidFill>
                <a:latin typeface="Lucida Sans Unicode"/>
                <a:cs typeface="Lucida Sans Unicode"/>
              </a:rPr>
              <a:t>.</a:t>
            </a:r>
            <a:r>
              <a:rPr sz="1200" spc="-25" dirty="0" smtClean="0">
                <a:solidFill>
                  <a:srgbClr val="171717"/>
                </a:solidFill>
                <a:latin typeface="Lucida Sans Unicode"/>
                <a:cs typeface="Lucida Sans Unicode"/>
              </a:rPr>
              <a:t> </a:t>
            </a:r>
            <a:r>
              <a:rPr lang="tr-TR" sz="1200" spc="-20" dirty="0">
                <a:solidFill>
                  <a:srgbClr val="171717"/>
                </a:solidFill>
                <a:latin typeface="Lucida Sans Unicode"/>
                <a:cs typeface="Lucida Sans Unicode"/>
              </a:rPr>
              <a:t>Y</a:t>
            </a:r>
            <a:r>
              <a:rPr sz="1200" spc="-20" dirty="0" err="1" smtClean="0">
                <a:solidFill>
                  <a:srgbClr val="171717"/>
                </a:solidFill>
                <a:latin typeface="Lucida Sans Unicode"/>
                <a:cs typeface="Lucida Sans Unicode"/>
              </a:rPr>
              <a:t>ani</a:t>
            </a:r>
            <a:r>
              <a:rPr lang="tr-TR" sz="1200" spc="-20" dirty="0" smtClean="0">
                <a:solidFill>
                  <a:srgbClr val="171717"/>
                </a:solidFill>
                <a:latin typeface="Lucida Sans Unicode"/>
                <a:cs typeface="Lucida Sans Unicode"/>
              </a:rPr>
              <a:t>,</a:t>
            </a:r>
            <a:r>
              <a:rPr sz="1200" spc="-20" dirty="0" smtClean="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insan</a:t>
            </a:r>
            <a:r>
              <a:rPr sz="1200" spc="-20" dirty="0">
                <a:solidFill>
                  <a:srgbClr val="171717"/>
                </a:solidFill>
                <a:latin typeface="Lucida Sans Unicode"/>
                <a:cs typeface="Lucida Sans Unicode"/>
              </a:rPr>
              <a:t> </a:t>
            </a:r>
            <a:r>
              <a:rPr sz="1200" spc="-40" dirty="0" err="1">
                <a:solidFill>
                  <a:srgbClr val="171717"/>
                </a:solidFill>
                <a:latin typeface="Lucida Sans Unicode"/>
                <a:cs typeface="Lucida Sans Unicode"/>
              </a:rPr>
              <a:t>fazla</a:t>
            </a:r>
            <a:r>
              <a:rPr sz="1200" spc="-40" dirty="0">
                <a:solidFill>
                  <a:srgbClr val="171717"/>
                </a:solidFill>
                <a:latin typeface="Lucida Sans Unicode"/>
                <a:cs typeface="Lucida Sans Unicode"/>
              </a:rPr>
              <a:t> </a:t>
            </a:r>
            <a:r>
              <a:rPr sz="1200" spc="-35" dirty="0" err="1">
                <a:solidFill>
                  <a:srgbClr val="171717"/>
                </a:solidFill>
                <a:latin typeface="Lucida Sans Unicode"/>
                <a:cs typeface="Lucida Sans Unicode"/>
              </a:rPr>
              <a:t>riske</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girmeden</a:t>
            </a:r>
            <a:r>
              <a:rPr sz="1200" spc="-2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yolda</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sağlam</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temellere</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basarak</a:t>
            </a:r>
            <a:r>
              <a:rPr sz="1200" spc="-65" dirty="0">
                <a:solidFill>
                  <a:srgbClr val="171717"/>
                </a:solidFill>
                <a:latin typeface="Lucida Sans Unicode"/>
                <a:cs typeface="Lucida Sans Unicode"/>
              </a:rPr>
              <a:t> </a:t>
            </a:r>
            <a:r>
              <a:rPr sz="1200" spc="-40" dirty="0" err="1">
                <a:solidFill>
                  <a:srgbClr val="171717"/>
                </a:solidFill>
                <a:latin typeface="Lucida Sans Unicode"/>
                <a:cs typeface="Lucida Sans Unicode"/>
              </a:rPr>
              <a:t>ilişkilerini</a:t>
            </a:r>
            <a:r>
              <a:rPr sz="1200" spc="-70" dirty="0">
                <a:solidFill>
                  <a:srgbClr val="171717"/>
                </a:solidFill>
                <a:latin typeface="Lucida Sans Unicode"/>
                <a:cs typeface="Lucida Sans Unicode"/>
              </a:rPr>
              <a:t> </a:t>
            </a:r>
            <a:r>
              <a:rPr sz="1200" spc="-40" dirty="0" err="1">
                <a:solidFill>
                  <a:srgbClr val="171717"/>
                </a:solidFill>
                <a:latin typeface="Lucida Sans Unicode"/>
                <a:cs typeface="Lucida Sans Unicode"/>
              </a:rPr>
              <a:t>iyi</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65" dirty="0">
                <a:solidFill>
                  <a:srgbClr val="171717"/>
                </a:solidFill>
                <a:latin typeface="Lucida Sans Unicode"/>
                <a:cs typeface="Lucida Sans Unicode"/>
              </a:rPr>
              <a:t> </a:t>
            </a:r>
            <a:r>
              <a:rPr sz="1200" spc="-10" dirty="0" err="1">
                <a:solidFill>
                  <a:srgbClr val="171717"/>
                </a:solidFill>
                <a:latin typeface="Lucida Sans Unicode"/>
                <a:cs typeface="Lucida Sans Unicode"/>
              </a:rPr>
              <a:t>daha</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seviyeli</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kurabilir</a:t>
            </a:r>
            <a:r>
              <a:rPr sz="1200" spc="-3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70"/>
              </a:spcBef>
            </a:pPr>
            <a:endParaRPr sz="1750" dirty="0">
              <a:latin typeface="Lucida Sans Unicode"/>
              <a:cs typeface="Lucida Sans Unicode"/>
            </a:endParaRPr>
          </a:p>
          <a:p>
            <a:pPr marL="12700">
              <a:lnSpc>
                <a:spcPct val="100000"/>
              </a:lnSpc>
            </a:pPr>
            <a:r>
              <a:rPr sz="1200" b="1" spc="35" dirty="0" err="1">
                <a:solidFill>
                  <a:srgbClr val="171717"/>
                </a:solidFill>
                <a:latin typeface="Trebuchet MS"/>
                <a:cs typeface="Trebuchet MS"/>
              </a:rPr>
              <a:t>Tane</a:t>
            </a:r>
            <a:r>
              <a:rPr sz="1200" b="1" spc="20" dirty="0" err="1">
                <a:solidFill>
                  <a:srgbClr val="171717"/>
                </a:solidFill>
                <a:latin typeface="Trebuchet MS"/>
                <a:cs typeface="Trebuchet MS"/>
              </a:rPr>
              <a:t>r</a:t>
            </a:r>
            <a:r>
              <a:rPr sz="1200" spc="-6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İnsan</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70" dirty="0">
                <a:solidFill>
                  <a:srgbClr val="171717"/>
                </a:solidFill>
                <a:latin typeface="Lucida Sans Unicode"/>
                <a:cs typeface="Lucida Sans Unicode"/>
              </a:rPr>
              <a:t> </a:t>
            </a:r>
            <a:r>
              <a:rPr sz="1200" spc="-5" dirty="0">
                <a:solidFill>
                  <a:srgbClr val="171717"/>
                </a:solidFill>
                <a:latin typeface="Lucida Sans Unicode"/>
                <a:cs typeface="Lucida Sans Unicode"/>
              </a:rPr>
              <a:t>ne</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olmalıdır</a:t>
            </a:r>
            <a:r>
              <a:rPr sz="1200" spc="-2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0"/>
              </a:spcBef>
            </a:pPr>
            <a:endParaRPr sz="1350" dirty="0">
              <a:latin typeface="Lucida Sans Unicode"/>
              <a:cs typeface="Lucida Sans Unicode"/>
            </a:endParaRPr>
          </a:p>
          <a:p>
            <a:pPr marL="12700" marR="12065" algn="just">
              <a:lnSpc>
                <a:spcPct val="145700"/>
              </a:lnSpc>
              <a:spcBef>
                <a:spcPts val="5"/>
              </a:spcBef>
            </a:pPr>
            <a:r>
              <a:rPr sz="1200" b="1" spc="30" dirty="0" err="1">
                <a:solidFill>
                  <a:srgbClr val="171717"/>
                </a:solidFill>
                <a:latin typeface="Trebuchet MS"/>
                <a:cs typeface="Trebuchet MS"/>
              </a:rPr>
              <a:t>Kerim</a:t>
            </a:r>
            <a:r>
              <a:rPr sz="1200" spc="30" dirty="0">
                <a:solidFill>
                  <a:srgbClr val="171717"/>
                </a:solidFill>
                <a:latin typeface="Lucida Sans Unicode"/>
                <a:cs typeface="Lucida Sans Unicode"/>
              </a:rPr>
              <a:t>: </a:t>
            </a:r>
            <a:r>
              <a:rPr sz="1200" spc="-5" dirty="0" err="1">
                <a:solidFill>
                  <a:srgbClr val="171717"/>
                </a:solidFill>
                <a:latin typeface="Lucida Sans Unicode"/>
                <a:cs typeface="Lucida Sans Unicode"/>
              </a:rPr>
              <a:t>Mesela</a:t>
            </a:r>
            <a:r>
              <a:rPr sz="1200" spc="-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35" dirty="0" err="1">
                <a:solidFill>
                  <a:srgbClr val="171717"/>
                </a:solidFill>
                <a:latin typeface="Lucida Sans Unicode"/>
                <a:cs typeface="Lucida Sans Unicode"/>
              </a:rPr>
              <a:t>yoldaki</a:t>
            </a:r>
            <a:r>
              <a:rPr sz="1200" spc="-35" dirty="0">
                <a:solidFill>
                  <a:srgbClr val="171717"/>
                </a:solidFill>
                <a:latin typeface="Lucida Sans Unicode"/>
                <a:cs typeface="Lucida Sans Unicode"/>
              </a:rPr>
              <a:t> </a:t>
            </a:r>
            <a:r>
              <a:rPr sz="1200" spc="-20" dirty="0" err="1" smtClean="0">
                <a:solidFill>
                  <a:srgbClr val="171717"/>
                </a:solidFill>
                <a:latin typeface="Lucida Sans Unicode"/>
                <a:cs typeface="Lucida Sans Unicode"/>
              </a:rPr>
              <a:t>insanlar</a:t>
            </a:r>
            <a:r>
              <a:rPr lang="tr-TR" sz="1200" spc="-20" dirty="0" smtClean="0">
                <a:solidFill>
                  <a:srgbClr val="171717"/>
                </a:solidFill>
                <a:latin typeface="Lucida Sans Unicode"/>
                <a:cs typeface="Lucida Sans Unicode"/>
              </a:rPr>
              <a:t>,</a:t>
            </a:r>
            <a:r>
              <a:rPr sz="1200" spc="-20" dirty="0" smtClean="0">
                <a:solidFill>
                  <a:srgbClr val="171717"/>
                </a:solidFill>
                <a:latin typeface="Lucida Sans Unicode"/>
                <a:cs typeface="Lucida Sans Unicode"/>
              </a:rPr>
              <a:t> </a:t>
            </a:r>
            <a:r>
              <a:rPr sz="1200" spc="-25" dirty="0" err="1">
                <a:solidFill>
                  <a:srgbClr val="171717"/>
                </a:solidFill>
                <a:latin typeface="Lucida Sans Unicode"/>
                <a:cs typeface="Lucida Sans Unicode"/>
              </a:rPr>
              <a:t>ihtiyaçlarına</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göre</a:t>
            </a:r>
            <a:r>
              <a:rPr sz="1200" spc="-30" dirty="0">
                <a:solidFill>
                  <a:srgbClr val="171717"/>
                </a:solidFill>
                <a:latin typeface="Lucida Sans Unicode"/>
                <a:cs typeface="Lucida Sans Unicode"/>
              </a:rPr>
              <a:t> </a:t>
            </a:r>
            <a:r>
              <a:rPr sz="1200" spc="-15" dirty="0" err="1">
                <a:solidFill>
                  <a:srgbClr val="171717"/>
                </a:solidFill>
                <a:latin typeface="Lucida Sans Unicode"/>
                <a:cs typeface="Lucida Sans Unicode"/>
              </a:rPr>
              <a:t>yaşarlar</a:t>
            </a:r>
            <a:r>
              <a:rPr sz="1200" spc="-15" dirty="0">
                <a:solidFill>
                  <a:srgbClr val="171717"/>
                </a:solidFill>
                <a:latin typeface="Lucida Sans Unicode"/>
                <a:cs typeface="Lucida Sans Unicode"/>
              </a:rPr>
              <a:t> </a:t>
            </a:r>
            <a:r>
              <a:rPr sz="1200" dirty="0" err="1">
                <a:solidFill>
                  <a:srgbClr val="171717"/>
                </a:solidFill>
                <a:latin typeface="Lucida Sans Unicode"/>
                <a:cs typeface="Lucida Sans Unicode"/>
              </a:rPr>
              <a:t>ama</a:t>
            </a:r>
            <a:r>
              <a:rPr sz="1200" dirty="0">
                <a:solidFill>
                  <a:srgbClr val="171717"/>
                </a:solidFill>
                <a:latin typeface="Lucida Sans Unicode"/>
                <a:cs typeface="Lucida Sans Unicode"/>
              </a:rPr>
              <a:t> </a:t>
            </a:r>
            <a:r>
              <a:rPr sz="1200" spc="-30" dirty="0" err="1">
                <a:solidFill>
                  <a:srgbClr val="171717"/>
                </a:solidFill>
                <a:latin typeface="Lucida Sans Unicode"/>
                <a:cs typeface="Lucida Sans Unicode"/>
              </a:rPr>
              <a:t>uçlardaki</a:t>
            </a:r>
            <a:r>
              <a:rPr sz="1200" spc="-30" dirty="0">
                <a:solidFill>
                  <a:srgbClr val="171717"/>
                </a:solidFill>
                <a:latin typeface="Lucida Sans Unicode"/>
                <a:cs typeface="Lucida Sans Unicode"/>
              </a:rPr>
              <a:t> </a:t>
            </a:r>
            <a:r>
              <a:rPr sz="1200" spc="-20" dirty="0" err="1" smtClean="0">
                <a:solidFill>
                  <a:srgbClr val="171717"/>
                </a:solidFill>
                <a:latin typeface="Lucida Sans Unicode"/>
                <a:cs typeface="Lucida Sans Unicode"/>
              </a:rPr>
              <a:t>insanlar</a:t>
            </a:r>
            <a:r>
              <a:rPr lang="tr-TR" sz="1200" spc="-20" dirty="0" smtClean="0">
                <a:solidFill>
                  <a:srgbClr val="171717"/>
                </a:solidFill>
                <a:latin typeface="Lucida Sans Unicode"/>
                <a:cs typeface="Lucida Sans Unicode"/>
              </a:rPr>
              <a:t>,</a:t>
            </a:r>
            <a:r>
              <a:rPr sz="1200" spc="-20" dirty="0" smtClean="0">
                <a:solidFill>
                  <a:srgbClr val="171717"/>
                </a:solidFill>
                <a:latin typeface="Lucida Sans Unicode"/>
                <a:cs typeface="Lucida Sans Unicode"/>
              </a:rPr>
              <a:t> </a:t>
            </a:r>
            <a:r>
              <a:rPr sz="1200" spc="-30" dirty="0" err="1">
                <a:solidFill>
                  <a:srgbClr val="171717"/>
                </a:solidFill>
                <a:latin typeface="Lucida Sans Unicode"/>
                <a:cs typeface="Lucida Sans Unicode"/>
              </a:rPr>
              <a:t>sürekli</a:t>
            </a:r>
            <a:r>
              <a:rPr sz="1200" spc="-30" dirty="0">
                <a:solidFill>
                  <a:srgbClr val="171717"/>
                </a:solidFill>
                <a:latin typeface="Lucida Sans Unicode"/>
                <a:cs typeface="Lucida Sans Unicode"/>
              </a:rPr>
              <a:t> </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istekleri</a:t>
            </a:r>
            <a:r>
              <a:rPr sz="1200" spc="-30" dirty="0">
                <a:solidFill>
                  <a:srgbClr val="171717"/>
                </a:solidFill>
                <a:latin typeface="Lucida Sans Unicode"/>
                <a:cs typeface="Lucida Sans Unicode"/>
              </a:rPr>
              <a:t> </a:t>
            </a:r>
            <a:r>
              <a:rPr sz="1200" spc="-40" dirty="0" err="1" smtClean="0">
                <a:solidFill>
                  <a:srgbClr val="171717"/>
                </a:solidFill>
                <a:latin typeface="Lucida Sans Unicode"/>
                <a:cs typeface="Lucida Sans Unicode"/>
              </a:rPr>
              <a:t>değişebilir</a:t>
            </a:r>
            <a:r>
              <a:rPr lang="tr-TR" sz="1200" spc="-40" dirty="0">
                <a:solidFill>
                  <a:srgbClr val="171717"/>
                </a:solidFill>
                <a:latin typeface="Lucida Sans Unicode"/>
                <a:cs typeface="Lucida Sans Unicode"/>
              </a:rPr>
              <a:t>.</a:t>
            </a:r>
            <a:r>
              <a:rPr sz="1200" spc="-40" dirty="0" smtClean="0">
                <a:solidFill>
                  <a:srgbClr val="171717"/>
                </a:solidFill>
                <a:latin typeface="Lucida Sans Unicode"/>
                <a:cs typeface="Lucida Sans Unicode"/>
              </a:rPr>
              <a:t> </a:t>
            </a:r>
            <a:r>
              <a:rPr sz="1200" spc="-25" dirty="0" err="1">
                <a:solidFill>
                  <a:srgbClr val="171717"/>
                </a:solidFill>
                <a:latin typeface="Lucida Sans Unicode"/>
                <a:cs typeface="Lucida Sans Unicode"/>
              </a:rPr>
              <a:t>İsteklere</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göre</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yaşadıkları</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35" dirty="0">
                <a:solidFill>
                  <a:srgbClr val="171717"/>
                </a:solidFill>
                <a:latin typeface="Lucida Sans Unicode"/>
                <a:cs typeface="Lucida Sans Unicode"/>
              </a:rPr>
              <a:t> </a:t>
            </a:r>
            <a:r>
              <a:rPr sz="1200" spc="-10" dirty="0" err="1">
                <a:solidFill>
                  <a:srgbClr val="171717"/>
                </a:solidFill>
                <a:latin typeface="Lucida Sans Unicode"/>
                <a:cs typeface="Lucida Sans Unicode"/>
              </a:rPr>
              <a:t>hayat</a:t>
            </a:r>
            <a:r>
              <a:rPr sz="1200" spc="-10" dirty="0">
                <a:solidFill>
                  <a:srgbClr val="171717"/>
                </a:solidFill>
                <a:latin typeface="Lucida Sans Unicode"/>
                <a:cs typeface="Lucida Sans Unicode"/>
              </a:rPr>
              <a:t> </a:t>
            </a:r>
            <a:r>
              <a:rPr sz="1200" spc="-20" dirty="0" err="1">
                <a:solidFill>
                  <a:srgbClr val="171717"/>
                </a:solidFill>
                <a:latin typeface="Lucida Sans Unicode"/>
                <a:cs typeface="Lucida Sans Unicode"/>
              </a:rPr>
              <a:t>standartları</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sürekli</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değişiyor</a:t>
            </a:r>
            <a:r>
              <a:rPr sz="1200" spc="-35" dirty="0">
                <a:solidFill>
                  <a:srgbClr val="171717"/>
                </a:solidFill>
                <a:latin typeface="Lucida Sans Unicode"/>
                <a:cs typeface="Lucida Sans Unicode"/>
              </a:rPr>
              <a:t>. </a:t>
            </a:r>
            <a:r>
              <a:rPr sz="1200" spc="25" dirty="0">
                <a:solidFill>
                  <a:srgbClr val="171717"/>
                </a:solidFill>
                <a:latin typeface="Lucida Sans Unicode"/>
                <a:cs typeface="Lucida Sans Unicode"/>
              </a:rPr>
              <a:t>Ben </a:t>
            </a:r>
            <a:r>
              <a:rPr sz="1200" spc="-15" dirty="0" err="1">
                <a:solidFill>
                  <a:srgbClr val="171717"/>
                </a:solidFill>
                <a:latin typeface="Lucida Sans Unicode"/>
                <a:cs typeface="Lucida Sans Unicode"/>
              </a:rPr>
              <a:t>bu</a:t>
            </a:r>
            <a:r>
              <a:rPr sz="1200" spc="-15" dirty="0">
                <a:solidFill>
                  <a:srgbClr val="171717"/>
                </a:solidFill>
                <a:latin typeface="Lucida Sans Unicode"/>
                <a:cs typeface="Lucida Sans Unicode"/>
              </a:rPr>
              <a:t> </a:t>
            </a:r>
            <a:r>
              <a:rPr sz="1200" spc="-10" dirty="0">
                <a:solidFill>
                  <a:srgbClr val="171717"/>
                </a:solidFill>
                <a:latin typeface="Lucida Sans Unicode"/>
                <a:cs typeface="Lucida Sans Unicode"/>
              </a:rPr>
              <a:t> </a:t>
            </a:r>
            <a:r>
              <a:rPr sz="1200" spc="-35" dirty="0" err="1">
                <a:solidFill>
                  <a:srgbClr val="171717"/>
                </a:solidFill>
                <a:latin typeface="Lucida Sans Unicode"/>
                <a:cs typeface="Lucida Sans Unicode"/>
              </a:rPr>
              <a:t>yüzden</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yoldaki</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insanların</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daha</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rahat</a:t>
            </a:r>
            <a:endParaRPr sz="1200" dirty="0">
              <a:latin typeface="Lucida Sans Unicode"/>
              <a:cs typeface="Lucida Sans Unicode"/>
            </a:endParaRPr>
          </a:p>
          <a:p>
            <a:pPr marL="12700" algn="just">
              <a:lnSpc>
                <a:spcPct val="100000"/>
              </a:lnSpc>
              <a:spcBef>
                <a:spcPts val="655"/>
              </a:spcBef>
            </a:pPr>
            <a:r>
              <a:rPr sz="1200" spc="-25" dirty="0" err="1">
                <a:solidFill>
                  <a:srgbClr val="171717"/>
                </a:solidFill>
                <a:latin typeface="Lucida Sans Unicode"/>
                <a:cs typeface="Lucida Sans Unicode"/>
              </a:rPr>
              <a:t>yaşadıklarına</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inanıyorum</a:t>
            </a:r>
            <a:r>
              <a:rPr sz="1200" spc="-2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65"/>
              </a:spcBef>
            </a:pPr>
            <a:endParaRPr sz="1750" dirty="0">
              <a:latin typeface="Lucida Sans Unicode"/>
              <a:cs typeface="Lucida Sans Unicode"/>
            </a:endParaRPr>
          </a:p>
          <a:p>
            <a:pPr marL="12700" algn="just">
              <a:lnSpc>
                <a:spcPct val="100000"/>
              </a:lnSpc>
              <a:spcBef>
                <a:spcPts val="5"/>
              </a:spcBef>
            </a:pPr>
            <a:r>
              <a:rPr sz="1200" b="1" spc="15" dirty="0" err="1">
                <a:solidFill>
                  <a:srgbClr val="171717"/>
                </a:solidFill>
                <a:latin typeface="Trebuchet MS"/>
                <a:cs typeface="Trebuchet MS"/>
              </a:rPr>
              <a:t>Taner</a:t>
            </a:r>
            <a:r>
              <a:rPr sz="1200" spc="1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Aristo'nun</a:t>
            </a:r>
            <a:r>
              <a:rPr sz="1200" spc="-6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yolu</a:t>
            </a:r>
            <a:r>
              <a:rPr sz="1200" spc="-65" dirty="0">
                <a:solidFill>
                  <a:srgbClr val="171717"/>
                </a:solidFill>
                <a:latin typeface="Lucida Sans Unicode"/>
                <a:cs typeface="Lucida Sans Unicode"/>
              </a:rPr>
              <a:t> </a:t>
            </a:r>
            <a:r>
              <a:rPr sz="1200" spc="-15" dirty="0" err="1">
                <a:solidFill>
                  <a:srgbClr val="171717"/>
                </a:solidFill>
                <a:latin typeface="Lucida Sans Unicode"/>
                <a:cs typeface="Lucida Sans Unicode"/>
              </a:rPr>
              <a:t>nedir</a:t>
            </a:r>
            <a:r>
              <a:rPr sz="1200" spc="-1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5" dirty="0" err="1">
                <a:solidFill>
                  <a:srgbClr val="171717"/>
                </a:solidFill>
                <a:latin typeface="Lucida Sans Unicode"/>
                <a:cs typeface="Lucida Sans Unicode"/>
              </a:rPr>
              <a:t>Neler</a:t>
            </a:r>
            <a:r>
              <a:rPr sz="1200" spc="-6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biliyorsun</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a:t>
            </a:r>
            <a:r>
              <a:rPr sz="1200" spc="-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konuda</a:t>
            </a:r>
            <a:r>
              <a:rPr sz="1200" spc="-2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0"/>
              </a:spcBef>
            </a:pPr>
            <a:endParaRPr sz="1350" dirty="0">
              <a:latin typeface="Lucida Sans Unicode"/>
              <a:cs typeface="Lucida Sans Unicode"/>
            </a:endParaRPr>
          </a:p>
          <a:p>
            <a:pPr marL="12700" marR="5080" algn="just">
              <a:lnSpc>
                <a:spcPct val="145700"/>
              </a:lnSpc>
            </a:pPr>
            <a:r>
              <a:rPr sz="1200" b="1" spc="30" dirty="0" err="1">
                <a:solidFill>
                  <a:srgbClr val="171717"/>
                </a:solidFill>
                <a:latin typeface="Trebuchet MS"/>
                <a:cs typeface="Trebuchet MS"/>
              </a:rPr>
              <a:t>Kerim</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Aslında</a:t>
            </a:r>
            <a:r>
              <a:rPr sz="1200" spc="-35" dirty="0">
                <a:solidFill>
                  <a:srgbClr val="171717"/>
                </a:solidFill>
                <a:latin typeface="Lucida Sans Unicode"/>
                <a:cs typeface="Lucida Sans Unicode"/>
              </a:rPr>
              <a:t> Aristo </a:t>
            </a:r>
            <a:r>
              <a:rPr sz="1200" spc="-20" dirty="0" err="1">
                <a:solidFill>
                  <a:srgbClr val="171717"/>
                </a:solidFill>
                <a:latin typeface="Lucida Sans Unicode"/>
                <a:cs typeface="Lucida Sans Unicode"/>
              </a:rPr>
              <a:t>toplumu</a:t>
            </a:r>
            <a:r>
              <a:rPr sz="1200" spc="-20" dirty="0">
                <a:solidFill>
                  <a:srgbClr val="171717"/>
                </a:solidFill>
                <a:latin typeface="Lucida Sans Unicode"/>
                <a:cs typeface="Lucida Sans Unicode"/>
              </a:rPr>
              <a:t> </a:t>
            </a:r>
            <a:r>
              <a:rPr sz="1200" spc="-40" dirty="0" err="1">
                <a:solidFill>
                  <a:srgbClr val="171717"/>
                </a:solidFill>
                <a:latin typeface="Lucida Sans Unicode"/>
                <a:cs typeface="Lucida Sans Unicode"/>
              </a:rPr>
              <a:t>bilinçli</a:t>
            </a:r>
            <a:r>
              <a:rPr sz="1200" spc="-4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sağlam</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şekilde</a:t>
            </a:r>
            <a:r>
              <a:rPr sz="1200" spc="-35" dirty="0">
                <a:solidFill>
                  <a:srgbClr val="171717"/>
                </a:solidFill>
                <a:latin typeface="Lucida Sans Unicode"/>
                <a:cs typeface="Lucida Sans Unicode"/>
              </a:rPr>
              <a:t> </a:t>
            </a:r>
            <a:r>
              <a:rPr sz="1200" spc="-20" dirty="0" err="1">
                <a:solidFill>
                  <a:srgbClr val="171717"/>
                </a:solidFill>
                <a:latin typeface="Lucida Sans Unicode"/>
                <a:cs typeface="Lucida Sans Unicode"/>
              </a:rPr>
              <a:t>yönlendirmek</a:t>
            </a:r>
            <a:r>
              <a:rPr sz="1200" spc="-2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3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diye</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teori</a:t>
            </a:r>
            <a:r>
              <a:rPr sz="1200" spc="-20" dirty="0">
                <a:solidFill>
                  <a:srgbClr val="171717"/>
                </a:solidFill>
                <a:latin typeface="Lucida Sans Unicode"/>
                <a:cs typeface="Lucida Sans Unicode"/>
              </a:rPr>
              <a:t> </a:t>
            </a:r>
            <a:r>
              <a:rPr sz="1200" spc="-15" dirty="0">
                <a:solidFill>
                  <a:srgbClr val="171717"/>
                </a:solidFill>
                <a:latin typeface="Lucida Sans Unicode"/>
                <a:cs typeface="Lucida Sans Unicode"/>
              </a:rPr>
              <a:t> </a:t>
            </a:r>
            <a:r>
              <a:rPr sz="1200" spc="-35" dirty="0" err="1">
                <a:solidFill>
                  <a:srgbClr val="171717"/>
                </a:solidFill>
                <a:latin typeface="Lucida Sans Unicode"/>
                <a:cs typeface="Lucida Sans Unicode"/>
              </a:rPr>
              <a:t>çıkarmıştır</a:t>
            </a:r>
            <a:r>
              <a:rPr sz="1200" spc="-35" dirty="0">
                <a:solidFill>
                  <a:srgbClr val="171717"/>
                </a:solidFill>
                <a:latin typeface="Lucida Sans Unicode"/>
                <a:cs typeface="Lucida Sans Unicode"/>
              </a:rPr>
              <a:t>. </a:t>
            </a:r>
            <a:r>
              <a:rPr sz="1200" spc="-5" dirty="0" err="1" smtClean="0">
                <a:solidFill>
                  <a:srgbClr val="171717"/>
                </a:solidFill>
                <a:latin typeface="Lucida Sans Unicode"/>
                <a:cs typeface="Lucida Sans Unicode"/>
              </a:rPr>
              <a:t>Mesela</a:t>
            </a:r>
            <a:r>
              <a:rPr lang="tr-TR" sz="1200" spc="-5" dirty="0">
                <a:solidFill>
                  <a:srgbClr val="171717"/>
                </a:solidFill>
                <a:latin typeface="Lucida Sans Unicode"/>
                <a:cs typeface="Lucida Sans Unicode"/>
              </a:rPr>
              <a:t>;</a:t>
            </a:r>
            <a:r>
              <a:rPr sz="1200" spc="-40" dirty="0" smtClean="0">
                <a:solidFill>
                  <a:srgbClr val="171717"/>
                </a:solidFill>
                <a:latin typeface="Lucida Sans Unicode"/>
                <a:cs typeface="Lucida Sans Unicode"/>
              </a:rPr>
              <a:t> </a:t>
            </a:r>
            <a:r>
              <a:rPr sz="1200" spc="-40" dirty="0" err="1">
                <a:solidFill>
                  <a:srgbClr val="171717"/>
                </a:solidFill>
                <a:latin typeface="Lucida Sans Unicode"/>
                <a:cs typeface="Lucida Sans Unicode"/>
              </a:rPr>
              <a:t>cimrilik</a:t>
            </a:r>
            <a:r>
              <a:rPr sz="1200" spc="-40" dirty="0">
                <a:solidFill>
                  <a:srgbClr val="171717"/>
                </a:solidFill>
                <a:latin typeface="Lucida Sans Unicode"/>
                <a:cs typeface="Lucida Sans Unicode"/>
              </a:rPr>
              <a:t> </a:t>
            </a:r>
            <a:r>
              <a:rPr sz="1200" spc="-25" dirty="0" err="1">
                <a:solidFill>
                  <a:srgbClr val="171717"/>
                </a:solidFill>
                <a:latin typeface="Lucida Sans Unicode"/>
                <a:cs typeface="Lucida Sans Unicode"/>
              </a:rPr>
              <a:t>vardır</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tutumluluk</a:t>
            </a:r>
            <a:r>
              <a:rPr sz="1200" spc="-30" dirty="0">
                <a:solidFill>
                  <a:srgbClr val="171717"/>
                </a:solidFill>
                <a:latin typeface="Lucida Sans Unicode"/>
                <a:cs typeface="Lucida Sans Unicode"/>
              </a:rPr>
              <a:t> </a:t>
            </a:r>
            <a:r>
              <a:rPr sz="1200" spc="-15" dirty="0" err="1">
                <a:solidFill>
                  <a:srgbClr val="171717"/>
                </a:solidFill>
                <a:latin typeface="Lucida Sans Unicode"/>
                <a:cs typeface="Lucida Sans Unicode"/>
              </a:rPr>
              <a:t>vardır</a:t>
            </a:r>
            <a:r>
              <a:rPr sz="1200" spc="-15"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10" dirty="0">
                <a:solidFill>
                  <a:srgbClr val="171717"/>
                </a:solidFill>
                <a:latin typeface="Lucida Sans Unicode"/>
                <a:cs typeface="Lucida Sans Unicode"/>
              </a:rPr>
              <a:t> </a:t>
            </a:r>
            <a:r>
              <a:rPr sz="1200" spc="-45" dirty="0" err="1">
                <a:solidFill>
                  <a:srgbClr val="171717"/>
                </a:solidFill>
                <a:latin typeface="Lucida Sans Unicode"/>
                <a:cs typeface="Lucida Sans Unicode"/>
              </a:rPr>
              <a:t>çok</a:t>
            </a:r>
            <a:r>
              <a:rPr sz="1200" spc="-45" dirty="0">
                <a:solidFill>
                  <a:srgbClr val="171717"/>
                </a:solidFill>
                <a:latin typeface="Lucida Sans Unicode"/>
                <a:cs typeface="Lucida Sans Unicode"/>
              </a:rPr>
              <a:t> </a:t>
            </a:r>
            <a:r>
              <a:rPr sz="1200" spc="-30" dirty="0" err="1">
                <a:solidFill>
                  <a:srgbClr val="171717"/>
                </a:solidFill>
                <a:latin typeface="Lucida Sans Unicode"/>
                <a:cs typeface="Lucida Sans Unicode"/>
              </a:rPr>
              <a:t>eli</a:t>
            </a:r>
            <a:r>
              <a:rPr sz="1200" spc="-30" dirty="0">
                <a:solidFill>
                  <a:srgbClr val="171717"/>
                </a:solidFill>
                <a:latin typeface="Lucida Sans Unicode"/>
                <a:cs typeface="Lucida Sans Unicode"/>
              </a:rPr>
              <a:t> </a:t>
            </a:r>
            <a:r>
              <a:rPr sz="1200" spc="-45" dirty="0" err="1">
                <a:solidFill>
                  <a:srgbClr val="171717"/>
                </a:solidFill>
                <a:latin typeface="Lucida Sans Unicode"/>
                <a:cs typeface="Lucida Sans Unicode"/>
              </a:rPr>
              <a:t>açıklık</a:t>
            </a:r>
            <a:r>
              <a:rPr sz="1200" spc="-45" dirty="0">
                <a:solidFill>
                  <a:srgbClr val="171717"/>
                </a:solidFill>
                <a:latin typeface="Lucida Sans Unicode"/>
                <a:cs typeface="Lucida Sans Unicode"/>
              </a:rPr>
              <a:t> </a:t>
            </a:r>
            <a:r>
              <a:rPr sz="1200" spc="-15" dirty="0" err="1" smtClean="0">
                <a:solidFill>
                  <a:srgbClr val="171717"/>
                </a:solidFill>
                <a:latin typeface="Lucida Sans Unicode"/>
                <a:cs typeface="Lucida Sans Unicode"/>
              </a:rPr>
              <a:t>vardır</a:t>
            </a:r>
            <a:r>
              <a:rPr lang="tr-TR" sz="1200" spc="-15" dirty="0" smtClean="0">
                <a:solidFill>
                  <a:srgbClr val="171717"/>
                </a:solidFill>
                <a:latin typeface="Lucida Sans Unicode"/>
                <a:cs typeface="Lucida Sans Unicode"/>
              </a:rPr>
              <a:t>.</a:t>
            </a:r>
            <a:r>
              <a:rPr sz="1200" spc="-10" dirty="0" smtClean="0">
                <a:solidFill>
                  <a:srgbClr val="171717"/>
                </a:solidFill>
                <a:latin typeface="Lucida Sans Unicode"/>
                <a:cs typeface="Lucida Sans Unicode"/>
              </a:rPr>
              <a:t> </a:t>
            </a:r>
            <a:r>
              <a:rPr lang="tr-TR" sz="1200" spc="-30" dirty="0" err="1">
                <a:solidFill>
                  <a:srgbClr val="171717"/>
                </a:solidFill>
                <a:latin typeface="Lucida Sans Unicode"/>
                <a:cs typeface="Lucida Sans Unicode"/>
              </a:rPr>
              <a:t>E</a:t>
            </a:r>
            <a:r>
              <a:rPr sz="1200" spc="-30" dirty="0" smtClean="0">
                <a:solidFill>
                  <a:srgbClr val="171717"/>
                </a:solidFill>
                <a:latin typeface="Lucida Sans Unicode"/>
                <a:cs typeface="Lucida Sans Unicode"/>
              </a:rPr>
              <a:t>li </a:t>
            </a:r>
            <a:r>
              <a:rPr sz="1200" spc="-40" dirty="0" err="1">
                <a:solidFill>
                  <a:srgbClr val="171717"/>
                </a:solidFill>
                <a:latin typeface="Lucida Sans Unicode"/>
                <a:cs typeface="Lucida Sans Unicode"/>
              </a:rPr>
              <a:t>açık</a:t>
            </a:r>
            <a:r>
              <a:rPr sz="1200" spc="-40" dirty="0">
                <a:solidFill>
                  <a:srgbClr val="171717"/>
                </a:solidFill>
                <a:latin typeface="Lucida Sans Unicode"/>
                <a:cs typeface="Lucida Sans Unicode"/>
              </a:rPr>
              <a:t> </a:t>
            </a:r>
            <a:r>
              <a:rPr sz="1200" spc="-20" dirty="0" err="1">
                <a:solidFill>
                  <a:srgbClr val="171717"/>
                </a:solidFill>
                <a:latin typeface="Lucida Sans Unicode"/>
                <a:cs typeface="Lucida Sans Unicode"/>
              </a:rPr>
              <a:t>insan</a:t>
            </a:r>
            <a:r>
              <a:rPr sz="1200" spc="-20" dirty="0">
                <a:solidFill>
                  <a:srgbClr val="171717"/>
                </a:solidFill>
                <a:latin typeface="Lucida Sans Unicode"/>
                <a:cs typeface="Lucida Sans Unicode"/>
              </a:rPr>
              <a:t> </a:t>
            </a:r>
            <a:r>
              <a:rPr sz="1200" spc="-15" dirty="0">
                <a:solidFill>
                  <a:srgbClr val="171717"/>
                </a:solidFill>
                <a:latin typeface="Lucida Sans Unicode"/>
                <a:cs typeface="Lucida Sans Unicode"/>
              </a:rPr>
              <a:t> </a:t>
            </a:r>
            <a:r>
              <a:rPr sz="1200" spc="-30" dirty="0" err="1">
                <a:solidFill>
                  <a:srgbClr val="171717"/>
                </a:solidFill>
                <a:latin typeface="Lucida Sans Unicode"/>
                <a:cs typeface="Lucida Sans Unicode"/>
              </a:rPr>
              <a:t>sürekli</a:t>
            </a:r>
            <a:r>
              <a:rPr sz="1200" spc="-30" dirty="0">
                <a:solidFill>
                  <a:srgbClr val="171717"/>
                </a:solidFill>
                <a:latin typeface="Lucida Sans Unicode"/>
                <a:cs typeface="Lucida Sans Unicode"/>
              </a:rPr>
              <a:t> </a:t>
            </a:r>
            <a:r>
              <a:rPr sz="1200" spc="-10" dirty="0" err="1" smtClean="0">
                <a:solidFill>
                  <a:srgbClr val="171717"/>
                </a:solidFill>
                <a:latin typeface="Lucida Sans Unicode"/>
                <a:cs typeface="Lucida Sans Unicode"/>
              </a:rPr>
              <a:t>harcar</a:t>
            </a:r>
            <a:r>
              <a:rPr lang="tr-TR" sz="1200" spc="-10" dirty="0" smtClean="0">
                <a:solidFill>
                  <a:srgbClr val="171717"/>
                </a:solidFill>
                <a:latin typeface="Lucida Sans Unicode"/>
                <a:cs typeface="Lucida Sans Unicode"/>
              </a:rPr>
              <a:t>,</a:t>
            </a:r>
            <a:r>
              <a:rPr sz="1200" spc="-10" dirty="0" smtClean="0">
                <a:solidFill>
                  <a:srgbClr val="171717"/>
                </a:solidFill>
                <a:latin typeface="Lucida Sans Unicode"/>
                <a:cs typeface="Lucida Sans Unicode"/>
              </a:rPr>
              <a:t> </a:t>
            </a:r>
            <a:r>
              <a:rPr sz="1200" spc="-30" dirty="0" err="1">
                <a:solidFill>
                  <a:srgbClr val="171717"/>
                </a:solidFill>
                <a:latin typeface="Lucida Sans Unicode"/>
                <a:cs typeface="Lucida Sans Unicode"/>
              </a:rPr>
              <a:t>sürekli</a:t>
            </a:r>
            <a:r>
              <a:rPr sz="1200" spc="-30" dirty="0">
                <a:solidFill>
                  <a:srgbClr val="171717"/>
                </a:solidFill>
                <a:latin typeface="Lucida Sans Unicode"/>
                <a:cs typeface="Lucida Sans Unicode"/>
              </a:rPr>
              <a:t> </a:t>
            </a:r>
            <a:r>
              <a:rPr sz="1200" spc="-10" dirty="0" err="1">
                <a:solidFill>
                  <a:srgbClr val="171717"/>
                </a:solidFill>
                <a:latin typeface="Lucida Sans Unicode"/>
                <a:cs typeface="Lucida Sans Unicode"/>
              </a:rPr>
              <a:t>harcama</a:t>
            </a:r>
            <a:r>
              <a:rPr sz="1200" spc="-10" dirty="0">
                <a:solidFill>
                  <a:srgbClr val="171717"/>
                </a:solidFill>
                <a:latin typeface="Lucida Sans Unicode"/>
                <a:cs typeface="Lucida Sans Unicode"/>
              </a:rPr>
              <a:t> </a:t>
            </a:r>
            <a:r>
              <a:rPr sz="1200" spc="-35" dirty="0" err="1">
                <a:solidFill>
                  <a:srgbClr val="171717"/>
                </a:solidFill>
                <a:latin typeface="Lucida Sans Unicode"/>
                <a:cs typeface="Lucida Sans Unicode"/>
              </a:rPr>
              <a:t>yaptığı</a:t>
            </a:r>
            <a:r>
              <a:rPr sz="1200" spc="-35"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35" dirty="0">
                <a:solidFill>
                  <a:srgbClr val="171717"/>
                </a:solidFill>
                <a:latin typeface="Lucida Sans Unicode"/>
                <a:cs typeface="Lucida Sans Unicode"/>
              </a:rPr>
              <a:t> </a:t>
            </a:r>
            <a:r>
              <a:rPr sz="1200" spc="-15" dirty="0" err="1">
                <a:solidFill>
                  <a:srgbClr val="171717"/>
                </a:solidFill>
                <a:latin typeface="Lucida Sans Unicode"/>
                <a:cs typeface="Lucida Sans Unicode"/>
              </a:rPr>
              <a:t>borca</a:t>
            </a:r>
            <a:r>
              <a:rPr sz="1200" spc="-15" dirty="0">
                <a:solidFill>
                  <a:srgbClr val="171717"/>
                </a:solidFill>
                <a:latin typeface="Lucida Sans Unicode"/>
                <a:cs typeface="Lucida Sans Unicode"/>
              </a:rPr>
              <a:t> </a:t>
            </a:r>
            <a:r>
              <a:rPr sz="1200" spc="-35" dirty="0" err="1">
                <a:solidFill>
                  <a:srgbClr val="171717"/>
                </a:solidFill>
                <a:latin typeface="Lucida Sans Unicode"/>
                <a:cs typeface="Lucida Sans Unicode"/>
              </a:rPr>
              <a:t>girebilir</a:t>
            </a:r>
            <a:r>
              <a:rPr sz="1200" spc="-35" dirty="0">
                <a:solidFill>
                  <a:srgbClr val="171717"/>
                </a:solidFill>
                <a:latin typeface="Lucida Sans Unicode"/>
                <a:cs typeface="Lucida Sans Unicode"/>
              </a:rPr>
              <a:t>. </a:t>
            </a:r>
            <a:r>
              <a:rPr sz="1200" spc="-15" dirty="0" err="1">
                <a:solidFill>
                  <a:srgbClr val="171717"/>
                </a:solidFill>
                <a:latin typeface="Lucida Sans Unicode"/>
                <a:cs typeface="Lucida Sans Unicode"/>
              </a:rPr>
              <a:t>İlerde</a:t>
            </a:r>
            <a:r>
              <a:rPr sz="1200" spc="-15" dirty="0">
                <a:solidFill>
                  <a:srgbClr val="171717"/>
                </a:solidFill>
                <a:latin typeface="Lucida Sans Unicode"/>
                <a:cs typeface="Lucida Sans Unicode"/>
              </a:rPr>
              <a:t> </a:t>
            </a:r>
            <a:r>
              <a:rPr sz="1200" spc="-20" dirty="0" err="1">
                <a:solidFill>
                  <a:srgbClr val="171717"/>
                </a:solidFill>
                <a:latin typeface="Lucida Sans Unicode"/>
                <a:cs typeface="Lucida Sans Unicode"/>
              </a:rPr>
              <a:t>böyle</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sıkıntılara</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açabilir</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Cimri</a:t>
            </a:r>
            <a:r>
              <a:rPr sz="1200" spc="-35"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insan</a:t>
            </a:r>
            <a:r>
              <a:rPr sz="1200" spc="-20" dirty="0">
                <a:solidFill>
                  <a:srgbClr val="171717"/>
                </a:solidFill>
                <a:latin typeface="Lucida Sans Unicode"/>
                <a:cs typeface="Lucida Sans Unicode"/>
              </a:rPr>
              <a:t> </a:t>
            </a:r>
            <a:r>
              <a:rPr sz="1200" spc="-10" dirty="0">
                <a:solidFill>
                  <a:srgbClr val="171717"/>
                </a:solidFill>
                <a:latin typeface="Lucida Sans Unicode"/>
                <a:cs typeface="Lucida Sans Unicode"/>
              </a:rPr>
              <a:t>da </a:t>
            </a:r>
            <a:r>
              <a:rPr sz="1200" spc="-35" dirty="0" err="1">
                <a:solidFill>
                  <a:srgbClr val="171717"/>
                </a:solidFill>
                <a:latin typeface="Lucida Sans Unicode"/>
                <a:cs typeface="Lucida Sans Unicode"/>
              </a:rPr>
              <a:t>hiç</a:t>
            </a:r>
            <a:r>
              <a:rPr sz="1200" spc="-35" dirty="0">
                <a:solidFill>
                  <a:srgbClr val="171717"/>
                </a:solidFill>
                <a:latin typeface="Lucida Sans Unicode"/>
                <a:cs typeface="Lucida Sans Unicode"/>
              </a:rPr>
              <a:t> </a:t>
            </a:r>
            <a:r>
              <a:rPr sz="1200" spc="-25" dirty="0" err="1" smtClean="0">
                <a:solidFill>
                  <a:srgbClr val="171717"/>
                </a:solidFill>
                <a:latin typeface="Lucida Sans Unicode"/>
                <a:cs typeface="Lucida Sans Unicode"/>
              </a:rPr>
              <a:t>harcamaz</a:t>
            </a:r>
            <a:r>
              <a:rPr lang="tr-TR" sz="1200" spc="-25" dirty="0" smtClean="0">
                <a:solidFill>
                  <a:srgbClr val="171717"/>
                </a:solidFill>
                <a:latin typeface="Lucida Sans Unicode"/>
                <a:cs typeface="Lucida Sans Unicode"/>
              </a:rPr>
              <a:t>.</a:t>
            </a:r>
            <a:r>
              <a:rPr sz="1200" spc="-25" dirty="0" smtClean="0">
                <a:solidFill>
                  <a:srgbClr val="171717"/>
                </a:solidFill>
                <a:latin typeface="Lucida Sans Unicode"/>
                <a:cs typeface="Lucida Sans Unicode"/>
              </a:rPr>
              <a:t> </a:t>
            </a:r>
            <a:r>
              <a:rPr sz="1200" spc="35" dirty="0">
                <a:solidFill>
                  <a:srgbClr val="171717"/>
                </a:solidFill>
                <a:latin typeface="Lucida Sans Unicode"/>
                <a:cs typeface="Lucida Sans Unicode"/>
              </a:rPr>
              <a:t>Bu </a:t>
            </a:r>
            <a:r>
              <a:rPr sz="1200" spc="-35" dirty="0" err="1">
                <a:solidFill>
                  <a:srgbClr val="171717"/>
                </a:solidFill>
                <a:latin typeface="Lucida Sans Unicode"/>
                <a:cs typeface="Lucida Sans Unicode"/>
              </a:rPr>
              <a:t>yüzden</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sürekli</a:t>
            </a:r>
            <a:r>
              <a:rPr sz="1200" spc="-30" dirty="0">
                <a:solidFill>
                  <a:srgbClr val="171717"/>
                </a:solidFill>
                <a:latin typeface="Lucida Sans Unicode"/>
                <a:cs typeface="Lucida Sans Unicode"/>
              </a:rPr>
              <a:t> </a:t>
            </a:r>
            <a:r>
              <a:rPr sz="1200" spc="-15" dirty="0" err="1">
                <a:solidFill>
                  <a:srgbClr val="171717"/>
                </a:solidFill>
                <a:latin typeface="Lucida Sans Unicode"/>
                <a:cs typeface="Lucida Sans Unicode"/>
              </a:rPr>
              <a:t>hayatında</a:t>
            </a:r>
            <a:r>
              <a:rPr sz="1200" spc="-15" dirty="0">
                <a:solidFill>
                  <a:srgbClr val="171717"/>
                </a:solidFill>
                <a:latin typeface="Lucida Sans Unicode"/>
                <a:cs typeface="Lucida Sans Unicode"/>
              </a:rPr>
              <a:t> </a:t>
            </a:r>
            <a:r>
              <a:rPr sz="1200" spc="-50" dirty="0" err="1">
                <a:solidFill>
                  <a:srgbClr val="171717"/>
                </a:solidFill>
                <a:latin typeface="Lucida Sans Unicode"/>
                <a:cs typeface="Lucida Sans Unicode"/>
              </a:rPr>
              <a:t>eksiklik</a:t>
            </a:r>
            <a:r>
              <a:rPr sz="1200" spc="-50" dirty="0">
                <a:solidFill>
                  <a:srgbClr val="171717"/>
                </a:solidFill>
                <a:latin typeface="Lucida Sans Unicode"/>
                <a:cs typeface="Lucida Sans Unicode"/>
              </a:rPr>
              <a:t> </a:t>
            </a:r>
            <a:r>
              <a:rPr sz="1200" spc="-15" dirty="0" err="1">
                <a:solidFill>
                  <a:srgbClr val="171717"/>
                </a:solidFill>
                <a:latin typeface="Lucida Sans Unicode"/>
                <a:cs typeface="Lucida Sans Unicode"/>
              </a:rPr>
              <a:t>vardır</a:t>
            </a:r>
            <a:r>
              <a:rPr sz="1200" spc="-15" dirty="0">
                <a:solidFill>
                  <a:srgbClr val="171717"/>
                </a:solidFill>
                <a:latin typeface="Lucida Sans Unicode"/>
                <a:cs typeface="Lucida Sans Unicode"/>
              </a:rPr>
              <a:t> </a:t>
            </a:r>
            <a:r>
              <a:rPr sz="1200" spc="-30" dirty="0" err="1">
                <a:solidFill>
                  <a:srgbClr val="171717"/>
                </a:solidFill>
                <a:latin typeface="Lucida Sans Unicode"/>
                <a:cs typeface="Lucida Sans Unicode"/>
              </a:rPr>
              <a:t>mutsuzdur</a:t>
            </a:r>
            <a:r>
              <a:rPr sz="1200" spc="-30" dirty="0">
                <a:solidFill>
                  <a:srgbClr val="171717"/>
                </a:solidFill>
                <a:latin typeface="Lucida Sans Unicode"/>
                <a:cs typeface="Lucida Sans Unicode"/>
              </a:rPr>
              <a:t> </a:t>
            </a:r>
            <a:r>
              <a:rPr sz="1200" dirty="0" err="1">
                <a:solidFill>
                  <a:srgbClr val="171717"/>
                </a:solidFill>
                <a:latin typeface="Lucida Sans Unicode"/>
                <a:cs typeface="Lucida Sans Unicode"/>
              </a:rPr>
              <a:t>ama</a:t>
            </a:r>
            <a:r>
              <a:rPr sz="1200" dirty="0">
                <a:solidFill>
                  <a:srgbClr val="171717"/>
                </a:solidFill>
                <a:latin typeface="Lucida Sans Unicode"/>
                <a:cs typeface="Lucida Sans Unicode"/>
              </a:rPr>
              <a:t> </a:t>
            </a:r>
            <a:r>
              <a:rPr sz="1200" spc="-35" dirty="0" err="1">
                <a:solidFill>
                  <a:srgbClr val="171717"/>
                </a:solidFill>
                <a:latin typeface="Lucida Sans Unicode"/>
                <a:cs typeface="Lucida Sans Unicode"/>
              </a:rPr>
              <a:t>hiç</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harcamaz</a:t>
            </a:r>
            <a:r>
              <a:rPr sz="1200" spc="-30" dirty="0">
                <a:solidFill>
                  <a:srgbClr val="171717"/>
                </a:solidFill>
                <a:latin typeface="Lucida Sans Unicode"/>
                <a:cs typeface="Lucida Sans Unicode"/>
              </a:rPr>
              <a:t>. </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Tutumlu</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insan</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öyle</a:t>
            </a:r>
            <a:r>
              <a:rPr sz="1200" spc="-65" dirty="0">
                <a:solidFill>
                  <a:srgbClr val="171717"/>
                </a:solidFill>
                <a:latin typeface="Lucida Sans Unicode"/>
                <a:cs typeface="Lucida Sans Unicode"/>
              </a:rPr>
              <a:t> </a:t>
            </a:r>
            <a:r>
              <a:rPr sz="1200" spc="-35" dirty="0" err="1" smtClean="0">
                <a:solidFill>
                  <a:srgbClr val="171717"/>
                </a:solidFill>
                <a:latin typeface="Lucida Sans Unicode"/>
                <a:cs typeface="Lucida Sans Unicode"/>
              </a:rPr>
              <a:t>değildir</a:t>
            </a:r>
            <a:r>
              <a:rPr lang="tr-TR" sz="1200" spc="-35" dirty="0" smtClean="0">
                <a:solidFill>
                  <a:srgbClr val="171717"/>
                </a:solidFill>
                <a:latin typeface="Lucida Sans Unicode"/>
                <a:cs typeface="Lucida Sans Unicode"/>
              </a:rPr>
              <a:t>.</a:t>
            </a:r>
            <a:r>
              <a:rPr sz="1200" spc="-70" dirty="0" smtClean="0">
                <a:solidFill>
                  <a:srgbClr val="171717"/>
                </a:solidFill>
                <a:latin typeface="Lucida Sans Unicode"/>
                <a:cs typeface="Lucida Sans Unicode"/>
              </a:rPr>
              <a:t> </a:t>
            </a:r>
            <a:r>
              <a:rPr lang="tr-TR" sz="1200" spc="-45" dirty="0" err="1">
                <a:solidFill>
                  <a:srgbClr val="171717"/>
                </a:solidFill>
                <a:latin typeface="Lucida Sans Unicode"/>
                <a:cs typeface="Lucida Sans Unicode"/>
              </a:rPr>
              <a:t>G</a:t>
            </a:r>
            <a:r>
              <a:rPr sz="1200" spc="-45" dirty="0" err="1" smtClean="0">
                <a:solidFill>
                  <a:srgbClr val="171717"/>
                </a:solidFill>
                <a:latin typeface="Lucida Sans Unicode"/>
                <a:cs typeface="Lucida Sans Unicode"/>
              </a:rPr>
              <a:t>erektiği</a:t>
            </a:r>
            <a:r>
              <a:rPr sz="1200" spc="-65" dirty="0" smtClean="0">
                <a:solidFill>
                  <a:srgbClr val="171717"/>
                </a:solidFill>
                <a:latin typeface="Lucida Sans Unicode"/>
                <a:cs typeface="Lucida Sans Unicode"/>
              </a:rPr>
              <a:t> </a:t>
            </a:r>
            <a:r>
              <a:rPr sz="1200" spc="-10" dirty="0" err="1">
                <a:solidFill>
                  <a:srgbClr val="171717"/>
                </a:solidFill>
                <a:latin typeface="Lucida Sans Unicode"/>
                <a:cs typeface="Lucida Sans Unicode"/>
              </a:rPr>
              <a:t>yerde</a:t>
            </a:r>
            <a:r>
              <a:rPr sz="1200" spc="-70" dirty="0">
                <a:solidFill>
                  <a:srgbClr val="171717"/>
                </a:solidFill>
                <a:latin typeface="Lucida Sans Unicode"/>
                <a:cs typeface="Lucida Sans Unicode"/>
              </a:rPr>
              <a:t> </a:t>
            </a:r>
            <a:r>
              <a:rPr sz="1200" spc="-10" dirty="0" err="1" smtClean="0">
                <a:solidFill>
                  <a:srgbClr val="171717"/>
                </a:solidFill>
                <a:latin typeface="Lucida Sans Unicode"/>
                <a:cs typeface="Lucida Sans Unicode"/>
              </a:rPr>
              <a:t>harcar</a:t>
            </a:r>
            <a:r>
              <a:rPr lang="tr-TR" sz="1200" spc="-10" dirty="0" smtClean="0">
                <a:solidFill>
                  <a:srgbClr val="171717"/>
                </a:solidFill>
                <a:latin typeface="Lucida Sans Unicode"/>
                <a:cs typeface="Lucida Sans Unicode"/>
              </a:rPr>
              <a:t>,</a:t>
            </a:r>
            <a:r>
              <a:rPr sz="1200" spc="-65" dirty="0" smtClean="0">
                <a:solidFill>
                  <a:srgbClr val="171717"/>
                </a:solidFill>
                <a:latin typeface="Lucida Sans Unicode"/>
                <a:cs typeface="Lucida Sans Unicode"/>
              </a:rPr>
              <a:t> </a:t>
            </a:r>
            <a:r>
              <a:rPr sz="1200" spc="-45" dirty="0" err="1">
                <a:solidFill>
                  <a:srgbClr val="171717"/>
                </a:solidFill>
                <a:latin typeface="Lucida Sans Unicode"/>
                <a:cs typeface="Lucida Sans Unicode"/>
              </a:rPr>
              <a:t>gerektiği</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yerde</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harcamaz</a:t>
            </a:r>
            <a:r>
              <a:rPr sz="1200" spc="-30" dirty="0">
                <a:solidFill>
                  <a:srgbClr val="171717"/>
                </a:solidFill>
                <a:latin typeface="Lucida Sans Unicode"/>
                <a:cs typeface="Lucida Sans Unicode"/>
              </a:rPr>
              <a:t>.</a:t>
            </a:r>
            <a:endParaRPr sz="1200" dirty="0">
              <a:latin typeface="Lucida Sans Unicode"/>
              <a:cs typeface="Lucida Sans Unicode"/>
            </a:endParaRPr>
          </a:p>
          <a:p>
            <a:pPr marL="12700" algn="just">
              <a:lnSpc>
                <a:spcPct val="100000"/>
              </a:lnSpc>
              <a:spcBef>
                <a:spcPts val="660"/>
              </a:spcBef>
            </a:pPr>
            <a:r>
              <a:rPr sz="1200" spc="35" dirty="0">
                <a:solidFill>
                  <a:srgbClr val="171717"/>
                </a:solidFill>
                <a:latin typeface="Lucida Sans Unicode"/>
                <a:cs typeface="Lucida Sans Unicode"/>
              </a:rPr>
              <a:t>Bu</a:t>
            </a:r>
            <a:r>
              <a:rPr sz="1200" spc="-65" dirty="0">
                <a:solidFill>
                  <a:srgbClr val="171717"/>
                </a:solidFill>
                <a:latin typeface="Lucida Sans Unicode"/>
                <a:cs typeface="Lucida Sans Unicode"/>
              </a:rPr>
              <a:t> </a:t>
            </a:r>
            <a:r>
              <a:rPr sz="1200" spc="-35" dirty="0" err="1">
                <a:solidFill>
                  <a:srgbClr val="171717"/>
                </a:solidFill>
                <a:latin typeface="Lucida Sans Unicode"/>
                <a:cs typeface="Lucida Sans Unicode"/>
              </a:rPr>
              <a:t>yüzden</a:t>
            </a:r>
            <a:r>
              <a:rPr sz="1200" spc="-60" dirty="0">
                <a:solidFill>
                  <a:srgbClr val="171717"/>
                </a:solidFill>
                <a:latin typeface="Lucida Sans Unicode"/>
                <a:cs typeface="Lucida Sans Unicode"/>
              </a:rPr>
              <a:t> </a:t>
            </a:r>
            <a:r>
              <a:rPr sz="1200" spc="-10" dirty="0">
                <a:solidFill>
                  <a:srgbClr val="171717"/>
                </a:solidFill>
                <a:latin typeface="Lucida Sans Unicode"/>
                <a:cs typeface="Lucida Sans Unicode"/>
              </a:rPr>
              <a:t>de</a:t>
            </a:r>
            <a:r>
              <a:rPr sz="1200" spc="-6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60" dirty="0">
                <a:solidFill>
                  <a:srgbClr val="171717"/>
                </a:solidFill>
                <a:latin typeface="Lucida Sans Unicode"/>
                <a:cs typeface="Lucida Sans Unicode"/>
              </a:rPr>
              <a:t> </a:t>
            </a:r>
            <a:r>
              <a:rPr sz="1200" spc="-25" dirty="0" err="1">
                <a:solidFill>
                  <a:srgbClr val="171717"/>
                </a:solidFill>
                <a:latin typeface="Lucida Sans Unicode"/>
                <a:cs typeface="Lucida Sans Unicode"/>
              </a:rPr>
              <a:t>yolu</a:t>
            </a:r>
            <a:r>
              <a:rPr sz="1200" spc="-60" dirty="0">
                <a:solidFill>
                  <a:srgbClr val="171717"/>
                </a:solidFill>
                <a:latin typeface="Lucida Sans Unicode"/>
                <a:cs typeface="Lucida Sans Unicode"/>
              </a:rPr>
              <a:t> </a:t>
            </a:r>
            <a:r>
              <a:rPr sz="1200" spc="-20" dirty="0" err="1">
                <a:solidFill>
                  <a:srgbClr val="171717"/>
                </a:solidFill>
                <a:latin typeface="Lucida Sans Unicode"/>
                <a:cs typeface="Lucida Sans Unicode"/>
              </a:rPr>
              <a:t>tercih</a:t>
            </a:r>
            <a:r>
              <a:rPr sz="1200" spc="-60" dirty="0">
                <a:solidFill>
                  <a:srgbClr val="171717"/>
                </a:solidFill>
                <a:latin typeface="Lucida Sans Unicode"/>
                <a:cs typeface="Lucida Sans Unicode"/>
              </a:rPr>
              <a:t> </a:t>
            </a:r>
            <a:r>
              <a:rPr sz="1200" spc="-15" dirty="0" err="1">
                <a:solidFill>
                  <a:srgbClr val="171717"/>
                </a:solidFill>
                <a:latin typeface="Lucida Sans Unicode"/>
                <a:cs typeface="Lucida Sans Unicode"/>
              </a:rPr>
              <a:t>edenlerin</a:t>
            </a:r>
            <a:r>
              <a:rPr sz="1200" spc="-60" dirty="0">
                <a:solidFill>
                  <a:srgbClr val="171717"/>
                </a:solidFill>
                <a:latin typeface="Lucida Sans Unicode"/>
                <a:cs typeface="Lucida Sans Unicode"/>
              </a:rPr>
              <a:t> </a:t>
            </a:r>
            <a:r>
              <a:rPr sz="1200" spc="-10" dirty="0" err="1">
                <a:solidFill>
                  <a:srgbClr val="171717"/>
                </a:solidFill>
                <a:latin typeface="Lucida Sans Unicode"/>
                <a:cs typeface="Lucida Sans Unicode"/>
              </a:rPr>
              <a:t>daha</a:t>
            </a:r>
            <a:r>
              <a:rPr sz="1200" spc="-60" dirty="0">
                <a:solidFill>
                  <a:srgbClr val="171717"/>
                </a:solidFill>
                <a:latin typeface="Lucida Sans Unicode"/>
                <a:cs typeface="Lucida Sans Unicode"/>
              </a:rPr>
              <a:t> </a:t>
            </a:r>
            <a:r>
              <a:rPr sz="1200" spc="-10" dirty="0" err="1">
                <a:solidFill>
                  <a:srgbClr val="171717"/>
                </a:solidFill>
                <a:latin typeface="Lucida Sans Unicode"/>
                <a:cs typeface="Lucida Sans Unicode"/>
              </a:rPr>
              <a:t>rahat</a:t>
            </a:r>
            <a:r>
              <a:rPr sz="1200" spc="-65" dirty="0">
                <a:solidFill>
                  <a:srgbClr val="171717"/>
                </a:solidFill>
                <a:latin typeface="Lucida Sans Unicode"/>
                <a:cs typeface="Lucida Sans Unicode"/>
              </a:rPr>
              <a:t> </a:t>
            </a:r>
            <a:r>
              <a:rPr sz="1200" spc="-15" dirty="0" err="1">
                <a:solidFill>
                  <a:srgbClr val="171717"/>
                </a:solidFill>
                <a:latin typeface="Lucida Sans Unicode"/>
                <a:cs typeface="Lucida Sans Unicode"/>
              </a:rPr>
              <a:t>temellere</a:t>
            </a:r>
            <a:r>
              <a:rPr sz="1200" spc="-60" dirty="0">
                <a:solidFill>
                  <a:srgbClr val="171717"/>
                </a:solidFill>
                <a:latin typeface="Lucida Sans Unicode"/>
                <a:cs typeface="Lucida Sans Unicode"/>
              </a:rPr>
              <a:t> </a:t>
            </a:r>
            <a:r>
              <a:rPr sz="1200" spc="-30" dirty="0" err="1">
                <a:solidFill>
                  <a:srgbClr val="171717"/>
                </a:solidFill>
                <a:latin typeface="Lucida Sans Unicode"/>
                <a:cs typeface="Lucida Sans Unicode"/>
              </a:rPr>
              <a:t>dayandığını</a:t>
            </a:r>
            <a:r>
              <a:rPr sz="1200" spc="-60" dirty="0">
                <a:solidFill>
                  <a:srgbClr val="171717"/>
                </a:solidFill>
                <a:latin typeface="Lucida Sans Unicode"/>
                <a:cs typeface="Lucida Sans Unicode"/>
              </a:rPr>
              <a:t> </a:t>
            </a:r>
            <a:r>
              <a:rPr sz="1200" spc="-20" dirty="0" err="1">
                <a:solidFill>
                  <a:srgbClr val="171717"/>
                </a:solidFill>
                <a:latin typeface="Lucida Sans Unicode"/>
                <a:cs typeface="Lucida Sans Unicode"/>
              </a:rPr>
              <a:t>düşünüyorum</a:t>
            </a:r>
            <a:r>
              <a:rPr sz="1200" spc="-2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65"/>
              </a:spcBef>
            </a:pPr>
            <a:endParaRPr sz="1750" dirty="0">
              <a:latin typeface="Lucida Sans Unicode"/>
              <a:cs typeface="Lucida Sans Unicode"/>
            </a:endParaRPr>
          </a:p>
          <a:p>
            <a:pPr marL="12700" algn="just">
              <a:lnSpc>
                <a:spcPct val="100000"/>
              </a:lnSpc>
              <a:spcBef>
                <a:spcPts val="5"/>
              </a:spcBef>
            </a:pPr>
            <a:r>
              <a:rPr sz="1200" b="1" spc="95" dirty="0">
                <a:solidFill>
                  <a:srgbClr val="171717"/>
                </a:solidFill>
                <a:latin typeface="Trebuchet MS"/>
                <a:cs typeface="Trebuchet MS"/>
              </a:rPr>
              <a:t>RAMAZAN</a:t>
            </a:r>
            <a:r>
              <a:rPr sz="1200" b="1" spc="-85" dirty="0">
                <a:solidFill>
                  <a:srgbClr val="171717"/>
                </a:solidFill>
                <a:latin typeface="Trebuchet MS"/>
                <a:cs typeface="Trebuchet MS"/>
              </a:rPr>
              <a:t> </a:t>
            </a:r>
            <a:r>
              <a:rPr sz="1200" b="1" spc="30" dirty="0">
                <a:solidFill>
                  <a:srgbClr val="171717"/>
                </a:solidFill>
                <a:latin typeface="Trebuchet MS"/>
                <a:cs typeface="Trebuchet MS"/>
              </a:rPr>
              <a:t>YİĞİT</a:t>
            </a:r>
            <a:endParaRPr sz="1200" dirty="0">
              <a:latin typeface="Trebuchet MS"/>
              <a:cs typeface="Trebuchet MS"/>
            </a:endParaRPr>
          </a:p>
          <a:p>
            <a:pPr>
              <a:lnSpc>
                <a:spcPct val="100000"/>
              </a:lnSpc>
              <a:spcBef>
                <a:spcPts val="5"/>
              </a:spcBef>
            </a:pPr>
            <a:endParaRPr sz="1800" dirty="0">
              <a:latin typeface="Trebuchet MS"/>
              <a:cs typeface="Trebuchet MS"/>
            </a:endParaRPr>
          </a:p>
          <a:p>
            <a:pPr marL="12700" marR="678180">
              <a:lnSpc>
                <a:spcPct val="145700"/>
              </a:lnSpc>
            </a:pPr>
            <a:r>
              <a:rPr sz="1200" b="1" spc="15" dirty="0" err="1">
                <a:solidFill>
                  <a:srgbClr val="171717"/>
                </a:solidFill>
                <a:latin typeface="Trebuchet MS"/>
                <a:cs typeface="Trebuchet MS"/>
              </a:rPr>
              <a:t>Taner</a:t>
            </a:r>
            <a:r>
              <a:rPr sz="1200" spc="15" dirty="0">
                <a:solidFill>
                  <a:srgbClr val="171717"/>
                </a:solidFill>
                <a:latin typeface="Lucida Sans Unicode"/>
                <a:cs typeface="Lucida Sans Unicode"/>
              </a:rPr>
              <a:t>:</a:t>
            </a:r>
            <a:r>
              <a:rPr sz="1200" spc="-60" dirty="0">
                <a:solidFill>
                  <a:srgbClr val="171717"/>
                </a:solidFill>
                <a:latin typeface="Lucida Sans Unicode"/>
                <a:cs typeface="Lucida Sans Unicode"/>
              </a:rPr>
              <a:t> </a:t>
            </a:r>
            <a:r>
              <a:rPr sz="1200" dirty="0" err="1">
                <a:solidFill>
                  <a:srgbClr val="171717"/>
                </a:solidFill>
                <a:latin typeface="Lucida Sans Unicode"/>
                <a:cs typeface="Lucida Sans Unicode"/>
              </a:rPr>
              <a:t>Merhaba</a:t>
            </a:r>
            <a:r>
              <a:rPr sz="1200" spc="-55" dirty="0">
                <a:solidFill>
                  <a:srgbClr val="171717"/>
                </a:solidFill>
                <a:latin typeface="Lucida Sans Unicode"/>
                <a:cs typeface="Lucida Sans Unicode"/>
              </a:rPr>
              <a:t> </a:t>
            </a:r>
            <a:r>
              <a:rPr sz="1200" spc="-25" dirty="0" err="1">
                <a:solidFill>
                  <a:srgbClr val="171717"/>
                </a:solidFill>
                <a:latin typeface="Lucida Sans Unicode"/>
                <a:cs typeface="Lucida Sans Unicode"/>
              </a:rPr>
              <a:t>hocam</a:t>
            </a:r>
            <a:r>
              <a:rPr sz="1200" spc="-25" dirty="0">
                <a:solidFill>
                  <a:srgbClr val="171717"/>
                </a:solidFill>
                <a:latin typeface="Lucida Sans Unicode"/>
                <a:cs typeface="Lucida Sans Unicode"/>
              </a:rPr>
              <a:t>.</a:t>
            </a:r>
            <a:r>
              <a:rPr sz="1200" spc="-55" dirty="0">
                <a:solidFill>
                  <a:srgbClr val="171717"/>
                </a:solidFill>
                <a:latin typeface="Lucida Sans Unicode"/>
                <a:cs typeface="Lucida Sans Unicode"/>
              </a:rPr>
              <a:t> </a:t>
            </a:r>
            <a:r>
              <a:rPr sz="1200" spc="-30" dirty="0" err="1">
                <a:solidFill>
                  <a:srgbClr val="171717"/>
                </a:solidFill>
                <a:latin typeface="Lucida Sans Unicode"/>
                <a:cs typeface="Lucida Sans Unicode"/>
              </a:rPr>
              <a:t>Öncelikle</a:t>
            </a:r>
            <a:r>
              <a:rPr sz="1200" spc="-55" dirty="0">
                <a:solidFill>
                  <a:srgbClr val="171717"/>
                </a:solidFill>
                <a:latin typeface="Lucida Sans Unicode"/>
                <a:cs typeface="Lucida Sans Unicode"/>
              </a:rPr>
              <a:t> </a:t>
            </a:r>
            <a:r>
              <a:rPr sz="1200" spc="-30" dirty="0" err="1">
                <a:solidFill>
                  <a:srgbClr val="171717"/>
                </a:solidFill>
                <a:latin typeface="Lucida Sans Unicode"/>
                <a:cs typeface="Lucida Sans Unicode"/>
              </a:rPr>
              <a:t>değerli</a:t>
            </a:r>
            <a:r>
              <a:rPr sz="1200" spc="-55" dirty="0">
                <a:solidFill>
                  <a:srgbClr val="171717"/>
                </a:solidFill>
                <a:latin typeface="Lucida Sans Unicode"/>
                <a:cs typeface="Lucida Sans Unicode"/>
              </a:rPr>
              <a:t> </a:t>
            </a:r>
            <a:r>
              <a:rPr sz="1200" spc="-45" dirty="0" err="1">
                <a:solidFill>
                  <a:srgbClr val="171717"/>
                </a:solidFill>
                <a:latin typeface="Lucida Sans Unicode"/>
                <a:cs typeface="Lucida Sans Unicode"/>
              </a:rPr>
              <a:t>vaktinizi</a:t>
            </a:r>
            <a:r>
              <a:rPr sz="1200" spc="-55" dirty="0">
                <a:solidFill>
                  <a:srgbClr val="171717"/>
                </a:solidFill>
                <a:latin typeface="Lucida Sans Unicode"/>
                <a:cs typeface="Lucida Sans Unicode"/>
              </a:rPr>
              <a:t> </a:t>
            </a:r>
            <a:r>
              <a:rPr sz="1200" spc="-45" dirty="0" err="1">
                <a:solidFill>
                  <a:srgbClr val="171717"/>
                </a:solidFill>
                <a:latin typeface="Lucida Sans Unicode"/>
                <a:cs typeface="Lucida Sans Unicode"/>
              </a:rPr>
              <a:t>ayırdığınız</a:t>
            </a:r>
            <a:r>
              <a:rPr sz="1200" spc="-55"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55" dirty="0">
                <a:solidFill>
                  <a:srgbClr val="171717"/>
                </a:solidFill>
                <a:latin typeface="Lucida Sans Unicode"/>
                <a:cs typeface="Lucida Sans Unicode"/>
              </a:rPr>
              <a:t> </a:t>
            </a:r>
            <a:r>
              <a:rPr sz="1200" spc="-30" dirty="0" err="1">
                <a:solidFill>
                  <a:srgbClr val="171717"/>
                </a:solidFill>
                <a:latin typeface="Lucida Sans Unicode"/>
                <a:cs typeface="Lucida Sans Unicode"/>
              </a:rPr>
              <a:t>teşekkür</a:t>
            </a:r>
            <a:r>
              <a:rPr sz="1200" spc="-55" dirty="0">
                <a:solidFill>
                  <a:srgbClr val="171717"/>
                </a:solidFill>
                <a:latin typeface="Lucida Sans Unicode"/>
                <a:cs typeface="Lucida Sans Unicode"/>
              </a:rPr>
              <a:t> </a:t>
            </a:r>
            <a:r>
              <a:rPr sz="1200" spc="-20" dirty="0" err="1">
                <a:solidFill>
                  <a:srgbClr val="171717"/>
                </a:solidFill>
                <a:latin typeface="Lucida Sans Unicode"/>
                <a:cs typeface="Lucida Sans Unicode"/>
              </a:rPr>
              <a:t>ederim</a:t>
            </a:r>
            <a:r>
              <a:rPr sz="1200" spc="-20" dirty="0">
                <a:solidFill>
                  <a:srgbClr val="171717"/>
                </a:solidFill>
                <a:latin typeface="Lucida Sans Unicode"/>
                <a:cs typeface="Lucida Sans Unicode"/>
              </a:rPr>
              <a:t>.</a:t>
            </a:r>
            <a:r>
              <a:rPr sz="1200" spc="-55" dirty="0">
                <a:solidFill>
                  <a:srgbClr val="171717"/>
                </a:solidFill>
                <a:latin typeface="Lucida Sans Unicode"/>
                <a:cs typeface="Lucida Sans Unicode"/>
              </a:rPr>
              <a:t> </a:t>
            </a:r>
            <a:r>
              <a:rPr sz="1200" spc="-15" dirty="0" err="1">
                <a:solidFill>
                  <a:srgbClr val="171717"/>
                </a:solidFill>
                <a:latin typeface="Lucida Sans Unicode"/>
                <a:cs typeface="Lucida Sans Unicode"/>
              </a:rPr>
              <a:t>Şöyle</a:t>
            </a:r>
            <a:r>
              <a:rPr sz="1200" spc="-15"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25" dirty="0" err="1" smtClean="0">
                <a:solidFill>
                  <a:srgbClr val="171717"/>
                </a:solidFill>
                <a:latin typeface="Lucida Sans Unicode"/>
                <a:cs typeface="Lucida Sans Unicode"/>
              </a:rPr>
              <a:t>başlayalım</a:t>
            </a:r>
            <a:r>
              <a:rPr lang="tr-TR" sz="1200" spc="-25" dirty="0">
                <a:solidFill>
                  <a:srgbClr val="171717"/>
                </a:solidFill>
                <a:latin typeface="Lucida Sans Unicode"/>
                <a:cs typeface="Lucida Sans Unicode"/>
              </a:rPr>
              <a:t>:</a:t>
            </a:r>
            <a:r>
              <a:rPr sz="1200" spc="-70" dirty="0" smtClean="0">
                <a:solidFill>
                  <a:srgbClr val="171717"/>
                </a:solidFill>
                <a:latin typeface="Lucida Sans Unicode"/>
                <a:cs typeface="Lucida Sans Unicode"/>
              </a:rPr>
              <a:t> </a:t>
            </a:r>
            <a:r>
              <a:rPr sz="1200" spc="-25" dirty="0" err="1">
                <a:solidFill>
                  <a:srgbClr val="171717"/>
                </a:solidFill>
                <a:latin typeface="Lucida Sans Unicode"/>
                <a:cs typeface="Lucida Sans Unicode"/>
              </a:rPr>
              <a:t>Aristo'nun</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ahlakı</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hakkında</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neler</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söylersiniz</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bizlere</a:t>
            </a:r>
            <a:r>
              <a:rPr sz="1200" spc="-30" dirty="0">
                <a:solidFill>
                  <a:srgbClr val="171717"/>
                </a:solidFill>
                <a:latin typeface="Lucida Sans Unicode"/>
                <a:cs typeface="Lucida Sans Unicode"/>
              </a:rPr>
              <a:t>?</a:t>
            </a:r>
            <a:endParaRPr sz="1200" dirty="0">
              <a:latin typeface="Lucida Sans Unicode"/>
              <a:cs typeface="Lucida Sans Unicode"/>
            </a:endParaRPr>
          </a:p>
        </p:txBody>
      </p:sp>
      <p:sp>
        <p:nvSpPr>
          <p:cNvPr id="4" name="object 4"/>
          <p:cNvSpPr/>
          <p:nvPr/>
        </p:nvSpPr>
        <p:spPr>
          <a:xfrm>
            <a:off x="0" y="6595978"/>
            <a:ext cx="191770" cy="4083050"/>
          </a:xfrm>
          <a:custGeom>
            <a:avLst/>
            <a:gdLst/>
            <a:ahLst/>
            <a:cxnLst/>
            <a:rect l="l" t="t" r="r" b="b"/>
            <a:pathLst>
              <a:path w="191770" h="4083050">
                <a:moveTo>
                  <a:pt x="0" y="0"/>
                </a:moveTo>
                <a:lnTo>
                  <a:pt x="191581" y="0"/>
                </a:lnTo>
                <a:lnTo>
                  <a:pt x="191581" y="4082793"/>
                </a:lnTo>
                <a:lnTo>
                  <a:pt x="0" y="4082793"/>
                </a:lnTo>
                <a:lnTo>
                  <a:pt x="0" y="0"/>
                </a:lnTo>
                <a:close/>
              </a:path>
            </a:pathLst>
          </a:custGeom>
          <a:solidFill>
            <a:srgbClr val="EC80CB"/>
          </a:solidFill>
        </p:spPr>
        <p:txBody>
          <a:bodyPr wrap="square" lIns="0" tIns="0" rIns="0" bIns="0" rtlCol="0"/>
          <a:lstStyle/>
          <a:p>
            <a:endParaRPr/>
          </a:p>
        </p:txBody>
      </p:sp>
      <p:sp>
        <p:nvSpPr>
          <p:cNvPr id="5" name="object 5"/>
          <p:cNvSpPr txBox="1"/>
          <p:nvPr/>
        </p:nvSpPr>
        <p:spPr>
          <a:xfrm>
            <a:off x="7156076" y="10231821"/>
            <a:ext cx="311150" cy="330200"/>
          </a:xfrm>
          <a:prstGeom prst="rect">
            <a:avLst/>
          </a:prstGeom>
        </p:spPr>
        <p:txBody>
          <a:bodyPr vert="horz" wrap="square" lIns="0" tIns="31115" rIns="0" bIns="0" rtlCol="0">
            <a:spAutoFit/>
          </a:bodyPr>
          <a:lstStyle/>
          <a:p>
            <a:pPr marL="38100">
              <a:lnSpc>
                <a:spcPct val="100000"/>
              </a:lnSpc>
              <a:spcBef>
                <a:spcPts val="245"/>
              </a:spcBef>
            </a:pPr>
            <a:r>
              <a:rPr sz="1800" b="1" spc="-370">
                <a:latin typeface="Trebuchet MS"/>
                <a:cs typeface="Trebuchet MS"/>
              </a:rPr>
              <a:t>11</a:t>
            </a:r>
            <a:endParaRPr sz="1800">
              <a:latin typeface="Trebuchet MS"/>
              <a:cs typeface="Trebuchet M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239623" y="1"/>
            <a:ext cx="316865" cy="4606290"/>
          </a:xfrm>
          <a:custGeom>
            <a:avLst/>
            <a:gdLst/>
            <a:ahLst/>
            <a:cxnLst/>
            <a:rect l="l" t="t" r="r" b="b"/>
            <a:pathLst>
              <a:path w="316865" h="4606290">
                <a:moveTo>
                  <a:pt x="0" y="0"/>
                </a:moveTo>
                <a:lnTo>
                  <a:pt x="316368" y="0"/>
                </a:lnTo>
                <a:lnTo>
                  <a:pt x="316368" y="4606224"/>
                </a:lnTo>
                <a:lnTo>
                  <a:pt x="0" y="4606224"/>
                </a:lnTo>
                <a:lnTo>
                  <a:pt x="0" y="0"/>
                </a:lnTo>
                <a:close/>
              </a:path>
            </a:pathLst>
          </a:custGeom>
          <a:solidFill>
            <a:srgbClr val="EC80CB"/>
          </a:solidFill>
        </p:spPr>
        <p:txBody>
          <a:bodyPr wrap="square" lIns="0" tIns="0" rIns="0" bIns="0" rtlCol="0"/>
          <a:lstStyle/>
          <a:p>
            <a:endParaRPr/>
          </a:p>
        </p:txBody>
      </p:sp>
      <p:sp>
        <p:nvSpPr>
          <p:cNvPr id="3" name="object 3"/>
          <p:cNvSpPr txBox="1"/>
          <p:nvPr/>
        </p:nvSpPr>
        <p:spPr>
          <a:xfrm>
            <a:off x="204731" y="956930"/>
            <a:ext cx="6951345" cy="8964634"/>
          </a:xfrm>
          <a:prstGeom prst="rect">
            <a:avLst/>
          </a:prstGeom>
        </p:spPr>
        <p:txBody>
          <a:bodyPr vert="horz" wrap="square" lIns="0" tIns="12700" rIns="0" bIns="0" rtlCol="0">
            <a:spAutoFit/>
          </a:bodyPr>
          <a:lstStyle/>
          <a:p>
            <a:pPr marL="12700" marR="49530" algn="just">
              <a:lnSpc>
                <a:spcPct val="145700"/>
              </a:lnSpc>
              <a:spcBef>
                <a:spcPts val="100"/>
              </a:spcBef>
            </a:pPr>
            <a:r>
              <a:rPr sz="1200" b="1" spc="70" dirty="0" err="1">
                <a:solidFill>
                  <a:srgbClr val="171717"/>
                </a:solidFill>
                <a:latin typeface="Trebuchet MS"/>
                <a:cs typeface="Trebuchet MS"/>
              </a:rPr>
              <a:t>Ramazan</a:t>
            </a:r>
            <a:r>
              <a:rPr sz="1200" b="1" spc="-50" dirty="0">
                <a:solidFill>
                  <a:srgbClr val="171717"/>
                </a:solidFill>
                <a:latin typeface="Trebuchet MS"/>
                <a:cs typeface="Trebuchet MS"/>
              </a:rPr>
              <a:t> </a:t>
            </a:r>
            <a:r>
              <a:rPr sz="1200" b="1" spc="35" dirty="0" err="1">
                <a:solidFill>
                  <a:srgbClr val="171717"/>
                </a:solidFill>
                <a:latin typeface="Trebuchet MS"/>
                <a:cs typeface="Trebuchet MS"/>
              </a:rPr>
              <a:t>Hoca</a:t>
            </a:r>
            <a:r>
              <a:rPr sz="1200" spc="35" dirty="0">
                <a:solidFill>
                  <a:srgbClr val="171717"/>
                </a:solidFill>
                <a:latin typeface="Lucida Sans Unicode"/>
                <a:cs typeface="Lucida Sans Unicode"/>
              </a:rPr>
              <a:t>:</a:t>
            </a:r>
            <a:r>
              <a:rPr sz="1200" spc="-60" dirty="0">
                <a:solidFill>
                  <a:srgbClr val="171717"/>
                </a:solidFill>
                <a:latin typeface="Lucida Sans Unicode"/>
                <a:cs typeface="Lucida Sans Unicode"/>
              </a:rPr>
              <a:t> </a:t>
            </a:r>
            <a:r>
              <a:rPr sz="1200" spc="-35" dirty="0" err="1">
                <a:solidFill>
                  <a:srgbClr val="171717"/>
                </a:solidFill>
                <a:latin typeface="Lucida Sans Unicode"/>
                <a:cs typeface="Lucida Sans Unicode"/>
              </a:rPr>
              <a:t>Ölçülülük</a:t>
            </a:r>
            <a:r>
              <a:rPr sz="1200" spc="-6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ilkesine</a:t>
            </a:r>
            <a:r>
              <a:rPr sz="1200" spc="-60" dirty="0">
                <a:solidFill>
                  <a:srgbClr val="171717"/>
                </a:solidFill>
                <a:latin typeface="Lucida Sans Unicode"/>
                <a:cs typeface="Lucida Sans Unicode"/>
              </a:rPr>
              <a:t> </a:t>
            </a:r>
            <a:r>
              <a:rPr sz="1200" spc="-30" dirty="0" err="1">
                <a:solidFill>
                  <a:srgbClr val="171717"/>
                </a:solidFill>
                <a:latin typeface="Lucida Sans Unicode"/>
                <a:cs typeface="Lucida Sans Unicode"/>
              </a:rPr>
              <a:t>göre</a:t>
            </a:r>
            <a:r>
              <a:rPr sz="1200" spc="-60" dirty="0">
                <a:solidFill>
                  <a:srgbClr val="171717"/>
                </a:solidFill>
                <a:latin typeface="Lucida Sans Unicode"/>
                <a:cs typeface="Lucida Sans Unicode"/>
              </a:rPr>
              <a:t> </a:t>
            </a:r>
            <a:r>
              <a:rPr sz="1200" spc="-15" dirty="0" err="1">
                <a:solidFill>
                  <a:srgbClr val="171717"/>
                </a:solidFill>
                <a:latin typeface="Lucida Sans Unicode"/>
                <a:cs typeface="Lucida Sans Unicode"/>
              </a:rPr>
              <a:t>hareket</a:t>
            </a:r>
            <a:r>
              <a:rPr sz="1200" spc="-60" dirty="0">
                <a:solidFill>
                  <a:srgbClr val="171717"/>
                </a:solidFill>
                <a:latin typeface="Lucida Sans Unicode"/>
                <a:cs typeface="Lucida Sans Unicode"/>
              </a:rPr>
              <a:t> </a:t>
            </a:r>
            <a:r>
              <a:rPr sz="1200" spc="-40" dirty="0" err="1">
                <a:solidFill>
                  <a:srgbClr val="171717"/>
                </a:solidFill>
                <a:latin typeface="Lucida Sans Unicode"/>
                <a:cs typeface="Lucida Sans Unicode"/>
              </a:rPr>
              <a:t>edildiği</a:t>
            </a:r>
            <a:r>
              <a:rPr sz="1200" spc="-65" dirty="0">
                <a:solidFill>
                  <a:srgbClr val="171717"/>
                </a:solidFill>
                <a:latin typeface="Lucida Sans Unicode"/>
                <a:cs typeface="Lucida Sans Unicode"/>
              </a:rPr>
              <a:t> </a:t>
            </a:r>
            <a:r>
              <a:rPr sz="1200" spc="-25" dirty="0" err="1" smtClean="0">
                <a:solidFill>
                  <a:srgbClr val="171717"/>
                </a:solidFill>
                <a:latin typeface="Lucida Sans Unicode"/>
                <a:cs typeface="Lucida Sans Unicode"/>
              </a:rPr>
              <a:t>varsayılırsa</a:t>
            </a:r>
            <a:r>
              <a:rPr sz="1200" spc="-60" dirty="0" smtClean="0">
                <a:solidFill>
                  <a:srgbClr val="171717"/>
                </a:solidFill>
                <a:latin typeface="Lucida Sans Unicode"/>
                <a:cs typeface="Lucida Sans Unicode"/>
              </a:rPr>
              <a:t> </a:t>
            </a:r>
            <a:r>
              <a:rPr sz="1200" spc="-25" dirty="0" err="1">
                <a:solidFill>
                  <a:srgbClr val="171717"/>
                </a:solidFill>
                <a:latin typeface="Lucida Sans Unicode"/>
                <a:cs typeface="Lucida Sans Unicode"/>
              </a:rPr>
              <a:t>olması</a:t>
            </a:r>
            <a:r>
              <a:rPr sz="1200" spc="-60" dirty="0">
                <a:solidFill>
                  <a:srgbClr val="171717"/>
                </a:solidFill>
                <a:latin typeface="Lucida Sans Unicode"/>
                <a:cs typeface="Lucida Sans Unicode"/>
              </a:rPr>
              <a:t> </a:t>
            </a:r>
            <a:r>
              <a:rPr sz="1200" spc="-25" dirty="0" err="1">
                <a:solidFill>
                  <a:srgbClr val="171717"/>
                </a:solidFill>
                <a:latin typeface="Lucida Sans Unicode"/>
                <a:cs typeface="Lucida Sans Unicode"/>
              </a:rPr>
              <a:t>gereken</a:t>
            </a:r>
            <a:r>
              <a:rPr sz="1200" spc="-60" dirty="0">
                <a:solidFill>
                  <a:srgbClr val="171717"/>
                </a:solidFill>
                <a:latin typeface="Lucida Sans Unicode"/>
                <a:cs typeface="Lucida Sans Unicode"/>
              </a:rPr>
              <a:t> </a:t>
            </a:r>
            <a:r>
              <a:rPr sz="1200" spc="-10" dirty="0" err="1">
                <a:solidFill>
                  <a:srgbClr val="171717"/>
                </a:solidFill>
                <a:latin typeface="Lucida Sans Unicode"/>
                <a:cs typeface="Lucida Sans Unicode"/>
              </a:rPr>
              <a:t>yerde</a:t>
            </a:r>
            <a:r>
              <a:rPr sz="1200" spc="-60"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olması</a:t>
            </a:r>
            <a:r>
              <a:rPr sz="1200" spc="-25" dirty="0">
                <a:solidFill>
                  <a:srgbClr val="171717"/>
                </a:solidFill>
                <a:latin typeface="Lucida Sans Unicode"/>
                <a:cs typeface="Lucida Sans Unicode"/>
              </a:rPr>
              <a:t> </a:t>
            </a:r>
            <a:r>
              <a:rPr sz="1200" spc="-370" dirty="0">
                <a:solidFill>
                  <a:srgbClr val="171717"/>
                </a:solidFill>
                <a:latin typeface="Lucida Sans Unicode"/>
                <a:cs typeface="Lucida Sans Unicode"/>
              </a:rPr>
              <a:t> </a:t>
            </a:r>
            <a:r>
              <a:rPr sz="1200" spc="-45" dirty="0" err="1">
                <a:solidFill>
                  <a:srgbClr val="171717"/>
                </a:solidFill>
                <a:latin typeface="Lucida Sans Unicode"/>
                <a:cs typeface="Lucida Sans Unicode"/>
              </a:rPr>
              <a:t>gerektiği</a:t>
            </a:r>
            <a:r>
              <a:rPr sz="1200" spc="-60" dirty="0">
                <a:solidFill>
                  <a:srgbClr val="171717"/>
                </a:solidFill>
                <a:latin typeface="Lucida Sans Unicode"/>
                <a:cs typeface="Lucida Sans Unicode"/>
              </a:rPr>
              <a:t> </a:t>
            </a:r>
            <a:r>
              <a:rPr sz="1200" spc="-50" dirty="0" err="1">
                <a:solidFill>
                  <a:srgbClr val="171717"/>
                </a:solidFill>
                <a:latin typeface="Lucida Sans Unicode"/>
                <a:cs typeface="Lucida Sans Unicode"/>
              </a:rPr>
              <a:t>gibi</a:t>
            </a:r>
            <a:r>
              <a:rPr sz="1200" spc="-60" dirty="0">
                <a:solidFill>
                  <a:srgbClr val="171717"/>
                </a:solidFill>
                <a:latin typeface="Lucida Sans Unicode"/>
                <a:cs typeface="Lucida Sans Unicode"/>
              </a:rPr>
              <a:t> </a:t>
            </a:r>
            <a:r>
              <a:rPr sz="1200" spc="-25" dirty="0" err="1">
                <a:solidFill>
                  <a:srgbClr val="171717"/>
                </a:solidFill>
                <a:latin typeface="Lucida Sans Unicode"/>
                <a:cs typeface="Lucida Sans Unicode"/>
              </a:rPr>
              <a:t>davranmak</a:t>
            </a:r>
            <a:r>
              <a:rPr sz="1200" spc="-25" dirty="0">
                <a:solidFill>
                  <a:srgbClr val="171717"/>
                </a:solidFill>
                <a:latin typeface="Lucida Sans Unicode"/>
                <a:cs typeface="Lucida Sans Unicode"/>
              </a:rPr>
              <a:t>,</a:t>
            </a:r>
            <a:r>
              <a:rPr sz="1200" spc="-60" dirty="0">
                <a:solidFill>
                  <a:srgbClr val="171717"/>
                </a:solidFill>
                <a:latin typeface="Lucida Sans Unicode"/>
                <a:cs typeface="Lucida Sans Unicode"/>
              </a:rPr>
              <a:t> </a:t>
            </a:r>
            <a:r>
              <a:rPr sz="1200" spc="-30" dirty="0" err="1">
                <a:solidFill>
                  <a:srgbClr val="171717"/>
                </a:solidFill>
                <a:latin typeface="Lucida Sans Unicode"/>
                <a:cs typeface="Lucida Sans Unicode"/>
              </a:rPr>
              <a:t>konuşmak</a:t>
            </a:r>
            <a:r>
              <a:rPr sz="1200" spc="-55" dirty="0">
                <a:solidFill>
                  <a:srgbClr val="171717"/>
                </a:solidFill>
                <a:latin typeface="Lucida Sans Unicode"/>
                <a:cs typeface="Lucida Sans Unicode"/>
              </a:rPr>
              <a:t> </a:t>
            </a:r>
            <a:r>
              <a:rPr sz="1200" spc="-10" dirty="0" err="1">
                <a:solidFill>
                  <a:srgbClr val="171717"/>
                </a:solidFill>
                <a:latin typeface="Lucida Sans Unicode"/>
                <a:cs typeface="Lucida Sans Unicode"/>
              </a:rPr>
              <a:t>ya</a:t>
            </a:r>
            <a:r>
              <a:rPr sz="1200" spc="-60" dirty="0">
                <a:solidFill>
                  <a:srgbClr val="171717"/>
                </a:solidFill>
                <a:latin typeface="Lucida Sans Unicode"/>
                <a:cs typeface="Lucida Sans Unicode"/>
              </a:rPr>
              <a:t> </a:t>
            </a:r>
            <a:r>
              <a:rPr sz="1200" spc="-10" dirty="0">
                <a:solidFill>
                  <a:srgbClr val="171717"/>
                </a:solidFill>
                <a:latin typeface="Lucida Sans Unicode"/>
                <a:cs typeface="Lucida Sans Unicode"/>
              </a:rPr>
              <a:t>da</a:t>
            </a:r>
            <a:r>
              <a:rPr sz="1200" spc="-60" dirty="0">
                <a:solidFill>
                  <a:srgbClr val="171717"/>
                </a:solidFill>
                <a:latin typeface="Lucida Sans Unicode"/>
                <a:cs typeface="Lucida Sans Unicode"/>
              </a:rPr>
              <a:t> </a:t>
            </a:r>
            <a:r>
              <a:rPr sz="1200" spc="-20" dirty="0" err="1">
                <a:solidFill>
                  <a:srgbClr val="171717"/>
                </a:solidFill>
                <a:latin typeface="Lucida Sans Unicode"/>
                <a:cs typeface="Lucida Sans Unicode"/>
              </a:rPr>
              <a:t>herhangi</a:t>
            </a:r>
            <a:r>
              <a:rPr sz="1200" spc="-6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55" dirty="0">
                <a:solidFill>
                  <a:srgbClr val="171717"/>
                </a:solidFill>
                <a:latin typeface="Lucida Sans Unicode"/>
                <a:cs typeface="Lucida Sans Unicode"/>
              </a:rPr>
              <a:t> </a:t>
            </a:r>
            <a:r>
              <a:rPr sz="1200" spc="-15" dirty="0" err="1">
                <a:solidFill>
                  <a:srgbClr val="171717"/>
                </a:solidFill>
                <a:latin typeface="Lucida Sans Unicode"/>
                <a:cs typeface="Lucida Sans Unicode"/>
              </a:rPr>
              <a:t>eylemde</a:t>
            </a:r>
            <a:r>
              <a:rPr sz="1200" spc="-6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bulunmak</a:t>
            </a:r>
            <a:r>
              <a:rPr sz="1200" spc="-60"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olarak</a:t>
            </a:r>
            <a:r>
              <a:rPr sz="1200" spc="-55" dirty="0">
                <a:solidFill>
                  <a:srgbClr val="171717"/>
                </a:solidFill>
                <a:latin typeface="Lucida Sans Unicode"/>
                <a:cs typeface="Lucida Sans Unicode"/>
              </a:rPr>
              <a:t> </a:t>
            </a:r>
            <a:r>
              <a:rPr sz="1200" spc="-30" dirty="0" err="1">
                <a:solidFill>
                  <a:srgbClr val="171717"/>
                </a:solidFill>
                <a:latin typeface="Lucida Sans Unicode"/>
                <a:cs typeface="Lucida Sans Unicode"/>
              </a:rPr>
              <a:t>açıklayabilirim</a:t>
            </a:r>
            <a:r>
              <a:rPr sz="1200" spc="-3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65"/>
              </a:spcBef>
            </a:pPr>
            <a:endParaRPr sz="1750" dirty="0">
              <a:latin typeface="Lucida Sans Unicode"/>
              <a:cs typeface="Lucida Sans Unicode"/>
            </a:endParaRPr>
          </a:p>
          <a:p>
            <a:pPr marL="12700">
              <a:lnSpc>
                <a:spcPct val="100000"/>
              </a:lnSpc>
            </a:pPr>
            <a:r>
              <a:rPr sz="1200" b="1" spc="15" dirty="0" err="1">
                <a:solidFill>
                  <a:srgbClr val="171717"/>
                </a:solidFill>
                <a:latin typeface="Trebuchet MS"/>
                <a:cs typeface="Trebuchet MS"/>
              </a:rPr>
              <a:t>Taner</a:t>
            </a:r>
            <a:r>
              <a:rPr sz="1200" spc="15" dirty="0">
                <a:solidFill>
                  <a:srgbClr val="171717"/>
                </a:solidFill>
                <a:latin typeface="Lucida Sans Unicode"/>
                <a:cs typeface="Lucida Sans Unicode"/>
              </a:rPr>
              <a:t>:</a:t>
            </a:r>
            <a:r>
              <a:rPr sz="1200" spc="-60" dirty="0">
                <a:solidFill>
                  <a:srgbClr val="171717"/>
                </a:solidFill>
                <a:latin typeface="Lucida Sans Unicode"/>
                <a:cs typeface="Lucida Sans Unicode"/>
              </a:rPr>
              <a:t> </a:t>
            </a:r>
            <a:r>
              <a:rPr sz="1200" spc="-35" dirty="0" err="1">
                <a:solidFill>
                  <a:srgbClr val="171717"/>
                </a:solidFill>
                <a:latin typeface="Lucida Sans Unicode"/>
                <a:cs typeface="Lucida Sans Unicode"/>
              </a:rPr>
              <a:t>Yani</a:t>
            </a:r>
            <a:r>
              <a:rPr sz="1200" spc="-60" dirty="0">
                <a:solidFill>
                  <a:srgbClr val="171717"/>
                </a:solidFill>
                <a:latin typeface="Lucida Sans Unicode"/>
                <a:cs typeface="Lucida Sans Unicode"/>
              </a:rPr>
              <a:t> </a:t>
            </a:r>
            <a:r>
              <a:rPr sz="1200" spc="-35" dirty="0" err="1">
                <a:solidFill>
                  <a:srgbClr val="171717"/>
                </a:solidFill>
                <a:latin typeface="Lucida Sans Unicode"/>
                <a:cs typeface="Lucida Sans Unicode"/>
              </a:rPr>
              <a:t>zamana</a:t>
            </a:r>
            <a:r>
              <a:rPr sz="1200" spc="-35" dirty="0">
                <a:solidFill>
                  <a:srgbClr val="171717"/>
                </a:solidFill>
                <a:latin typeface="Lucida Sans Unicode"/>
                <a:cs typeface="Lucida Sans Unicode"/>
              </a:rPr>
              <a:t>,</a:t>
            </a:r>
            <a:r>
              <a:rPr sz="1200" spc="-60" dirty="0">
                <a:solidFill>
                  <a:srgbClr val="171717"/>
                </a:solidFill>
                <a:latin typeface="Lucida Sans Unicode"/>
                <a:cs typeface="Lucida Sans Unicode"/>
              </a:rPr>
              <a:t> </a:t>
            </a:r>
            <a:r>
              <a:rPr sz="1200" spc="-25" dirty="0" err="1">
                <a:solidFill>
                  <a:srgbClr val="171717"/>
                </a:solidFill>
                <a:latin typeface="Lucida Sans Unicode"/>
                <a:cs typeface="Lucida Sans Unicode"/>
              </a:rPr>
              <a:t>mekana</a:t>
            </a:r>
            <a:r>
              <a:rPr sz="1200" spc="-25" dirty="0">
                <a:solidFill>
                  <a:srgbClr val="171717"/>
                </a:solidFill>
                <a:latin typeface="Lucida Sans Unicode"/>
                <a:cs typeface="Lucida Sans Unicode"/>
              </a:rPr>
              <a:t>,</a:t>
            </a:r>
            <a:r>
              <a:rPr sz="1200" spc="-60" dirty="0">
                <a:solidFill>
                  <a:srgbClr val="171717"/>
                </a:solidFill>
                <a:latin typeface="Lucida Sans Unicode"/>
                <a:cs typeface="Lucida Sans Unicode"/>
              </a:rPr>
              <a:t> </a:t>
            </a:r>
            <a:r>
              <a:rPr sz="1200" spc="-10" dirty="0" err="1">
                <a:solidFill>
                  <a:srgbClr val="171717"/>
                </a:solidFill>
                <a:latin typeface="Lucida Sans Unicode"/>
                <a:cs typeface="Lucida Sans Unicode"/>
              </a:rPr>
              <a:t>duruma</a:t>
            </a:r>
            <a:r>
              <a:rPr sz="1200" spc="-6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bağlayarak</a:t>
            </a:r>
            <a:r>
              <a:rPr sz="1200" spc="-60" dirty="0">
                <a:solidFill>
                  <a:srgbClr val="171717"/>
                </a:solidFill>
                <a:latin typeface="Lucida Sans Unicode"/>
                <a:cs typeface="Lucida Sans Unicode"/>
              </a:rPr>
              <a:t> </a:t>
            </a:r>
            <a:r>
              <a:rPr sz="1200" spc="-35" dirty="0" err="1">
                <a:solidFill>
                  <a:srgbClr val="171717"/>
                </a:solidFill>
                <a:latin typeface="Lucida Sans Unicode"/>
                <a:cs typeface="Lucida Sans Unicode"/>
              </a:rPr>
              <a:t>açıklıyorsunuz</a:t>
            </a:r>
            <a:r>
              <a:rPr sz="1200" spc="-3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5"/>
              </a:spcBef>
            </a:pPr>
            <a:endParaRPr sz="1350" dirty="0">
              <a:latin typeface="Lucida Sans Unicode"/>
              <a:cs typeface="Lucida Sans Unicode"/>
            </a:endParaRPr>
          </a:p>
          <a:p>
            <a:pPr marL="12700" marR="7620" algn="just">
              <a:lnSpc>
                <a:spcPct val="145700"/>
              </a:lnSpc>
            </a:pPr>
            <a:r>
              <a:rPr sz="1200" b="1" spc="70" dirty="0" err="1">
                <a:solidFill>
                  <a:srgbClr val="171717"/>
                </a:solidFill>
                <a:latin typeface="Trebuchet MS"/>
                <a:cs typeface="Trebuchet MS"/>
              </a:rPr>
              <a:t>Ramazan</a:t>
            </a:r>
            <a:r>
              <a:rPr sz="1200" b="1" spc="70" dirty="0">
                <a:solidFill>
                  <a:srgbClr val="171717"/>
                </a:solidFill>
                <a:latin typeface="Trebuchet MS"/>
                <a:cs typeface="Trebuchet MS"/>
              </a:rPr>
              <a:t> </a:t>
            </a:r>
            <a:r>
              <a:rPr sz="1200" b="1" spc="35" dirty="0" err="1">
                <a:solidFill>
                  <a:srgbClr val="171717"/>
                </a:solidFill>
                <a:latin typeface="Trebuchet MS"/>
                <a:cs typeface="Trebuchet MS"/>
              </a:rPr>
              <a:t>Hoca</a:t>
            </a:r>
            <a:r>
              <a:rPr sz="1200" spc="35" dirty="0">
                <a:solidFill>
                  <a:srgbClr val="171717"/>
                </a:solidFill>
                <a:latin typeface="Lucida Sans Unicode"/>
                <a:cs typeface="Lucida Sans Unicode"/>
              </a:rPr>
              <a:t>: </a:t>
            </a:r>
            <a:r>
              <a:rPr sz="1200" spc="-25" dirty="0">
                <a:solidFill>
                  <a:srgbClr val="171717"/>
                </a:solidFill>
                <a:latin typeface="Lucida Sans Unicode"/>
                <a:cs typeface="Lucida Sans Unicode"/>
              </a:rPr>
              <a:t>Evet, </a:t>
            </a:r>
            <a:r>
              <a:rPr sz="1200" spc="-15" dirty="0" err="1">
                <a:solidFill>
                  <a:srgbClr val="171717"/>
                </a:solidFill>
                <a:latin typeface="Lucida Sans Unicode"/>
                <a:cs typeface="Lucida Sans Unicode"/>
              </a:rPr>
              <a:t>bu</a:t>
            </a:r>
            <a:r>
              <a:rPr sz="1200" spc="-15" dirty="0">
                <a:solidFill>
                  <a:srgbClr val="171717"/>
                </a:solidFill>
                <a:latin typeface="Lucida Sans Unicode"/>
                <a:cs typeface="Lucida Sans Unicode"/>
              </a:rPr>
              <a:t> </a:t>
            </a:r>
            <a:r>
              <a:rPr sz="1200" spc="-15" dirty="0" err="1">
                <a:solidFill>
                  <a:srgbClr val="171717"/>
                </a:solidFill>
                <a:latin typeface="Lucida Sans Unicode"/>
                <a:cs typeface="Lucida Sans Unicode"/>
              </a:rPr>
              <a:t>sebeplere</a:t>
            </a:r>
            <a:r>
              <a:rPr sz="1200" spc="-15" dirty="0">
                <a:solidFill>
                  <a:srgbClr val="171717"/>
                </a:solidFill>
                <a:latin typeface="Lucida Sans Unicode"/>
                <a:cs typeface="Lucida Sans Unicode"/>
              </a:rPr>
              <a:t> </a:t>
            </a:r>
            <a:r>
              <a:rPr sz="1200" spc="-25" dirty="0" err="1" smtClean="0">
                <a:solidFill>
                  <a:srgbClr val="171717"/>
                </a:solidFill>
                <a:latin typeface="Lucida Sans Unicode"/>
                <a:cs typeface="Lucida Sans Unicode"/>
              </a:rPr>
              <a:t>bağlıyorum</a:t>
            </a:r>
            <a:r>
              <a:rPr lang="tr-TR" sz="1200" spc="-25" dirty="0" smtClean="0">
                <a:solidFill>
                  <a:srgbClr val="171717"/>
                </a:solidFill>
                <a:latin typeface="Lucida Sans Unicode"/>
                <a:cs typeface="Lucida Sans Unicode"/>
              </a:rPr>
              <a:t>.</a:t>
            </a:r>
            <a:r>
              <a:rPr sz="1200" spc="-25" dirty="0" smtClean="0">
                <a:solidFill>
                  <a:srgbClr val="171717"/>
                </a:solidFill>
                <a:latin typeface="Lucida Sans Unicode"/>
                <a:cs typeface="Lucida Sans Unicode"/>
              </a:rPr>
              <a:t> </a:t>
            </a:r>
            <a:r>
              <a:rPr lang="tr-TR" sz="1200" spc="-20" dirty="0" err="1">
                <a:solidFill>
                  <a:srgbClr val="171717"/>
                </a:solidFill>
                <a:latin typeface="Lucida Sans Unicode"/>
                <a:cs typeface="Lucida Sans Unicode"/>
              </a:rPr>
              <a:t>Y</a:t>
            </a:r>
            <a:r>
              <a:rPr sz="1200" spc="-20" dirty="0" err="1" smtClean="0">
                <a:solidFill>
                  <a:srgbClr val="171717"/>
                </a:solidFill>
                <a:latin typeface="Lucida Sans Unicode"/>
                <a:cs typeface="Lucida Sans Unicode"/>
              </a:rPr>
              <a:t>ani</a:t>
            </a:r>
            <a:r>
              <a:rPr sz="1200" spc="-20" dirty="0" smtClean="0">
                <a:solidFill>
                  <a:srgbClr val="171717"/>
                </a:solidFill>
                <a:latin typeface="Lucida Sans Unicode"/>
                <a:cs typeface="Lucida Sans Unicode"/>
              </a:rPr>
              <a:t> </a:t>
            </a:r>
            <a:r>
              <a:rPr sz="1200" spc="-25" dirty="0" err="1" smtClean="0">
                <a:solidFill>
                  <a:srgbClr val="171717"/>
                </a:solidFill>
                <a:latin typeface="Lucida Sans Unicode"/>
                <a:cs typeface="Lucida Sans Unicode"/>
              </a:rPr>
              <a:t>şöyle</a:t>
            </a:r>
            <a:r>
              <a:rPr sz="1200" spc="-10" dirty="0" smtClean="0">
                <a:solidFill>
                  <a:srgbClr val="171717"/>
                </a:solidFill>
                <a:latin typeface="Lucida Sans Unicode"/>
                <a:cs typeface="Lucida Sans Unicode"/>
              </a:rPr>
              <a:t> </a:t>
            </a:r>
            <a:r>
              <a:rPr sz="1200" spc="-20" dirty="0" err="1">
                <a:solidFill>
                  <a:srgbClr val="171717"/>
                </a:solidFill>
                <a:latin typeface="Lucida Sans Unicode"/>
                <a:cs typeface="Lucida Sans Unicode"/>
              </a:rPr>
              <a:t>örnek</a:t>
            </a:r>
            <a:r>
              <a:rPr sz="1200" spc="-20" dirty="0">
                <a:solidFill>
                  <a:srgbClr val="171717"/>
                </a:solidFill>
                <a:latin typeface="Lucida Sans Unicode"/>
                <a:cs typeface="Lucida Sans Unicode"/>
              </a:rPr>
              <a:t> </a:t>
            </a:r>
            <a:r>
              <a:rPr sz="1200" spc="-20" dirty="0" err="1">
                <a:solidFill>
                  <a:srgbClr val="171717"/>
                </a:solidFill>
                <a:latin typeface="Lucida Sans Unicode"/>
                <a:cs typeface="Lucida Sans Unicode"/>
              </a:rPr>
              <a:t>vereyim</a:t>
            </a:r>
            <a:r>
              <a:rPr sz="1200" spc="-20" dirty="0">
                <a:solidFill>
                  <a:srgbClr val="171717"/>
                </a:solidFill>
                <a:latin typeface="Lucida Sans Unicode"/>
                <a:cs typeface="Lucida Sans Unicode"/>
              </a:rPr>
              <a:t>; </a:t>
            </a:r>
            <a:r>
              <a:rPr lang="tr-TR" sz="1200" spc="-50" dirty="0" err="1">
                <a:solidFill>
                  <a:srgbClr val="171717"/>
                </a:solidFill>
                <a:latin typeface="Lucida Sans Unicode"/>
                <a:cs typeface="Lucida Sans Unicode"/>
              </a:rPr>
              <a:t>Z</a:t>
            </a:r>
            <a:r>
              <a:rPr sz="1200" spc="-50" dirty="0" smtClean="0">
                <a:solidFill>
                  <a:srgbClr val="171717"/>
                </a:solidFill>
                <a:latin typeface="Lucida Sans Unicode"/>
                <a:cs typeface="Lucida Sans Unicode"/>
              </a:rPr>
              <a:t>or </a:t>
            </a:r>
            <a:r>
              <a:rPr sz="1200" spc="-10" dirty="0" err="1">
                <a:solidFill>
                  <a:srgbClr val="171717"/>
                </a:solidFill>
                <a:latin typeface="Lucida Sans Unicode"/>
                <a:cs typeface="Lucida Sans Unicode"/>
              </a:rPr>
              <a:t>durumda</a:t>
            </a:r>
            <a:r>
              <a:rPr sz="1200" spc="-10" dirty="0">
                <a:solidFill>
                  <a:srgbClr val="171717"/>
                </a:solidFill>
                <a:latin typeface="Lucida Sans Unicode"/>
                <a:cs typeface="Lucida Sans Unicode"/>
              </a:rPr>
              <a:t> </a:t>
            </a:r>
            <a:r>
              <a:rPr sz="1200" spc="-20" dirty="0" err="1">
                <a:solidFill>
                  <a:srgbClr val="171717"/>
                </a:solidFill>
                <a:latin typeface="Lucida Sans Unicode"/>
                <a:cs typeface="Lucida Sans Unicode"/>
              </a:rPr>
              <a:t>olan</a:t>
            </a:r>
            <a:r>
              <a:rPr sz="1200" spc="-20" dirty="0">
                <a:solidFill>
                  <a:srgbClr val="171717"/>
                </a:solidFill>
                <a:latin typeface="Lucida Sans Unicode"/>
                <a:cs typeface="Lucida Sans Unicode"/>
              </a:rPr>
              <a:t> </a:t>
            </a:r>
            <a:r>
              <a:rPr sz="1200" spc="-15" dirty="0">
                <a:solidFill>
                  <a:srgbClr val="171717"/>
                </a:solidFill>
                <a:latin typeface="Lucida Sans Unicode"/>
                <a:cs typeface="Lucida Sans Unicode"/>
              </a:rPr>
              <a:t> </a:t>
            </a:r>
            <a:r>
              <a:rPr sz="1200" spc="-20" dirty="0" err="1">
                <a:solidFill>
                  <a:srgbClr val="171717"/>
                </a:solidFill>
                <a:latin typeface="Lucida Sans Unicode"/>
                <a:cs typeface="Lucida Sans Unicode"/>
              </a:rPr>
              <a:t>birine</a:t>
            </a:r>
            <a:r>
              <a:rPr sz="1200" spc="-20" dirty="0">
                <a:solidFill>
                  <a:srgbClr val="171717"/>
                </a:solidFill>
                <a:latin typeface="Lucida Sans Unicode"/>
                <a:cs typeface="Lucida Sans Unicode"/>
              </a:rPr>
              <a:t> </a:t>
            </a:r>
            <a:r>
              <a:rPr sz="1200" spc="-15" dirty="0" err="1">
                <a:solidFill>
                  <a:srgbClr val="171717"/>
                </a:solidFill>
                <a:latin typeface="Lucida Sans Unicode"/>
                <a:cs typeface="Lucida Sans Unicode"/>
              </a:rPr>
              <a:t>yardım</a:t>
            </a:r>
            <a:r>
              <a:rPr sz="1200" spc="-15" dirty="0">
                <a:solidFill>
                  <a:srgbClr val="171717"/>
                </a:solidFill>
                <a:latin typeface="Lucida Sans Unicode"/>
                <a:cs typeface="Lucida Sans Unicode"/>
              </a:rPr>
              <a:t> </a:t>
            </a:r>
            <a:r>
              <a:rPr sz="1200" spc="-20" dirty="0" err="1">
                <a:solidFill>
                  <a:srgbClr val="171717"/>
                </a:solidFill>
                <a:latin typeface="Lucida Sans Unicode"/>
                <a:cs typeface="Lucida Sans Unicode"/>
              </a:rPr>
              <a:t>etmek</a:t>
            </a:r>
            <a:r>
              <a:rPr sz="1200" spc="-20" dirty="0">
                <a:solidFill>
                  <a:srgbClr val="171717"/>
                </a:solidFill>
                <a:latin typeface="Lucida Sans Unicode"/>
                <a:cs typeface="Lucida Sans Unicode"/>
              </a:rPr>
              <a:t> </a:t>
            </a:r>
            <a:r>
              <a:rPr sz="1200" spc="-40" dirty="0" err="1">
                <a:solidFill>
                  <a:srgbClr val="171717"/>
                </a:solidFill>
                <a:latin typeface="Lucida Sans Unicode"/>
                <a:cs typeface="Lucida Sans Unicode"/>
              </a:rPr>
              <a:t>istediğimizde</a:t>
            </a:r>
            <a:r>
              <a:rPr sz="1200" spc="-40"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bunun</a:t>
            </a:r>
            <a:r>
              <a:rPr sz="1200" spc="-15" dirty="0">
                <a:solidFill>
                  <a:srgbClr val="171717"/>
                </a:solidFill>
                <a:latin typeface="Lucida Sans Unicode"/>
                <a:cs typeface="Lucida Sans Unicode"/>
              </a:rPr>
              <a:t> </a:t>
            </a:r>
            <a:r>
              <a:rPr sz="1200" spc="-25" dirty="0" err="1">
                <a:solidFill>
                  <a:srgbClr val="171717"/>
                </a:solidFill>
                <a:latin typeface="Lucida Sans Unicode"/>
                <a:cs typeface="Lucida Sans Unicode"/>
              </a:rPr>
              <a:t>ölçüsünü</a:t>
            </a:r>
            <a:r>
              <a:rPr sz="1200" spc="-25" dirty="0">
                <a:solidFill>
                  <a:srgbClr val="171717"/>
                </a:solidFill>
                <a:latin typeface="Lucida Sans Unicode"/>
                <a:cs typeface="Lucida Sans Unicode"/>
              </a:rPr>
              <a:t> </a:t>
            </a:r>
            <a:r>
              <a:rPr sz="1200" spc="-45" dirty="0" err="1">
                <a:solidFill>
                  <a:srgbClr val="171717"/>
                </a:solidFill>
                <a:latin typeface="Lucida Sans Unicode"/>
                <a:cs typeface="Lucida Sans Unicode"/>
              </a:rPr>
              <a:t>kim</a:t>
            </a:r>
            <a:r>
              <a:rPr sz="1200" spc="-4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belirleyecek</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Yardım</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etmek</a:t>
            </a:r>
            <a:r>
              <a:rPr sz="1200" spc="-20" dirty="0">
                <a:solidFill>
                  <a:srgbClr val="171717"/>
                </a:solidFill>
                <a:latin typeface="Lucida Sans Unicode"/>
                <a:cs typeface="Lucida Sans Unicode"/>
              </a:rPr>
              <a:t> </a:t>
            </a:r>
            <a:r>
              <a:rPr sz="1200" spc="-45" dirty="0" err="1">
                <a:solidFill>
                  <a:srgbClr val="171717"/>
                </a:solidFill>
                <a:latin typeface="Lucida Sans Unicode"/>
                <a:cs typeface="Lucida Sans Unicode"/>
              </a:rPr>
              <a:t>istediğiniz</a:t>
            </a:r>
            <a:r>
              <a:rPr sz="1200" spc="-45" dirty="0">
                <a:solidFill>
                  <a:srgbClr val="171717"/>
                </a:solidFill>
                <a:latin typeface="Lucida Sans Unicode"/>
                <a:cs typeface="Lucida Sans Unicode"/>
              </a:rPr>
              <a:t> </a:t>
            </a:r>
            <a:r>
              <a:rPr sz="1200" spc="-40" dirty="0">
                <a:solidFill>
                  <a:srgbClr val="171717"/>
                </a:solidFill>
                <a:latin typeface="Lucida Sans Unicode"/>
                <a:cs typeface="Lucida Sans Unicode"/>
              </a:rPr>
              <a:t> </a:t>
            </a:r>
            <a:r>
              <a:rPr sz="1200" spc="-10" dirty="0" err="1">
                <a:solidFill>
                  <a:srgbClr val="171717"/>
                </a:solidFill>
                <a:latin typeface="Lucida Sans Unicode"/>
                <a:cs typeface="Lucida Sans Unicode"/>
              </a:rPr>
              <a:t>durumda</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nasıl</a:t>
            </a:r>
            <a:r>
              <a:rPr sz="1200" spc="-3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bulacaksınız</a:t>
            </a:r>
            <a:r>
              <a:rPr sz="1200" spc="-35" dirty="0">
                <a:solidFill>
                  <a:srgbClr val="171717"/>
                </a:solidFill>
                <a:latin typeface="Lucida Sans Unicode"/>
                <a:cs typeface="Lucida Sans Unicode"/>
              </a:rPr>
              <a:t>? </a:t>
            </a:r>
            <a:r>
              <a:rPr sz="1200" spc="-20" dirty="0" err="1">
                <a:solidFill>
                  <a:srgbClr val="171717"/>
                </a:solidFill>
                <a:latin typeface="Lucida Sans Unicode"/>
                <a:cs typeface="Lucida Sans Unicode"/>
              </a:rPr>
              <a:t>Önemli</a:t>
            </a:r>
            <a:r>
              <a:rPr sz="1200" spc="-20" dirty="0">
                <a:solidFill>
                  <a:srgbClr val="171717"/>
                </a:solidFill>
                <a:latin typeface="Lucida Sans Unicode"/>
                <a:cs typeface="Lucida Sans Unicode"/>
              </a:rPr>
              <a:t> </a:t>
            </a:r>
            <a:r>
              <a:rPr sz="1200" spc="-20" dirty="0" err="1">
                <a:solidFill>
                  <a:srgbClr val="171717"/>
                </a:solidFill>
                <a:latin typeface="Lucida Sans Unicode"/>
                <a:cs typeface="Lucida Sans Unicode"/>
              </a:rPr>
              <a:t>olan</a:t>
            </a:r>
            <a:r>
              <a:rPr sz="1200" spc="-20" dirty="0">
                <a:solidFill>
                  <a:srgbClr val="171717"/>
                </a:solidFill>
                <a:latin typeface="Lucida Sans Unicode"/>
                <a:cs typeface="Lucida Sans Unicode"/>
              </a:rPr>
              <a:t> </a:t>
            </a:r>
            <a:r>
              <a:rPr sz="1200" spc="-15" dirty="0">
                <a:solidFill>
                  <a:srgbClr val="171717"/>
                </a:solidFill>
                <a:latin typeface="Lucida Sans Unicode"/>
                <a:cs typeface="Lucida Sans Unicode"/>
              </a:rPr>
              <a:t>o </a:t>
            </a:r>
            <a:r>
              <a:rPr sz="1200" spc="-5" dirty="0">
                <a:solidFill>
                  <a:srgbClr val="171717"/>
                </a:solidFill>
                <a:latin typeface="Lucida Sans Unicode"/>
                <a:cs typeface="Lucida Sans Unicode"/>
              </a:rPr>
              <a:t>an </a:t>
            </a:r>
            <a:r>
              <a:rPr sz="1200" spc="-15" dirty="0" err="1">
                <a:solidFill>
                  <a:srgbClr val="171717"/>
                </a:solidFill>
                <a:latin typeface="Lucida Sans Unicode"/>
                <a:cs typeface="Lucida Sans Unicode"/>
              </a:rPr>
              <a:t>yardım</a:t>
            </a:r>
            <a:r>
              <a:rPr sz="1200" spc="-15" dirty="0">
                <a:solidFill>
                  <a:srgbClr val="171717"/>
                </a:solidFill>
                <a:latin typeface="Lucida Sans Unicode"/>
                <a:cs typeface="Lucida Sans Unicode"/>
              </a:rPr>
              <a:t> </a:t>
            </a:r>
            <a:r>
              <a:rPr sz="1200" spc="-40" dirty="0" err="1">
                <a:solidFill>
                  <a:srgbClr val="171717"/>
                </a:solidFill>
                <a:latin typeface="Lucida Sans Unicode"/>
                <a:cs typeface="Lucida Sans Unicode"/>
              </a:rPr>
              <a:t>edeceğiniz</a:t>
            </a:r>
            <a:r>
              <a:rPr sz="1200" spc="-40" dirty="0">
                <a:solidFill>
                  <a:srgbClr val="171717"/>
                </a:solidFill>
                <a:latin typeface="Lucida Sans Unicode"/>
                <a:cs typeface="Lucida Sans Unicode"/>
              </a:rPr>
              <a:t> </a:t>
            </a:r>
            <a:r>
              <a:rPr sz="1200" spc="-30" dirty="0" err="1">
                <a:solidFill>
                  <a:srgbClr val="171717"/>
                </a:solidFill>
                <a:latin typeface="Lucida Sans Unicode"/>
                <a:cs typeface="Lucida Sans Unicode"/>
              </a:rPr>
              <a:t>şekle</a:t>
            </a:r>
            <a:r>
              <a:rPr sz="1200" spc="-30" dirty="0">
                <a:solidFill>
                  <a:srgbClr val="171717"/>
                </a:solidFill>
                <a:latin typeface="Lucida Sans Unicode"/>
                <a:cs typeface="Lucida Sans Unicode"/>
              </a:rPr>
              <a:t> </a:t>
            </a:r>
            <a:r>
              <a:rPr sz="1200" spc="-15" dirty="0" err="1">
                <a:solidFill>
                  <a:srgbClr val="171717"/>
                </a:solidFill>
                <a:latin typeface="Lucida Sans Unicode"/>
                <a:cs typeface="Lucida Sans Unicode"/>
              </a:rPr>
              <a:t>karar</a:t>
            </a:r>
            <a:r>
              <a:rPr sz="1200" spc="-15" dirty="0">
                <a:solidFill>
                  <a:srgbClr val="171717"/>
                </a:solidFill>
                <a:latin typeface="Lucida Sans Unicode"/>
                <a:cs typeface="Lucida Sans Unicode"/>
              </a:rPr>
              <a:t> </a:t>
            </a:r>
            <a:r>
              <a:rPr sz="1200" spc="-25" dirty="0" err="1">
                <a:solidFill>
                  <a:srgbClr val="171717"/>
                </a:solidFill>
                <a:latin typeface="Lucida Sans Unicode"/>
                <a:cs typeface="Lucida Sans Unicode"/>
              </a:rPr>
              <a:t>vermek</a:t>
            </a:r>
            <a:r>
              <a:rPr sz="1200" spc="-25" dirty="0">
                <a:solidFill>
                  <a:srgbClr val="171717"/>
                </a:solidFill>
                <a:latin typeface="Lucida Sans Unicode"/>
                <a:cs typeface="Lucida Sans Unicode"/>
              </a:rPr>
              <a:t>. </a:t>
            </a:r>
            <a:r>
              <a:rPr sz="1200" spc="-20" dirty="0">
                <a:solidFill>
                  <a:srgbClr val="171717"/>
                </a:solidFill>
                <a:latin typeface="Lucida Sans Unicode"/>
                <a:cs typeface="Lucida Sans Unicode"/>
              </a:rPr>
              <a:t> </a:t>
            </a:r>
            <a:r>
              <a:rPr sz="1200" spc="10" dirty="0" err="1">
                <a:solidFill>
                  <a:srgbClr val="171717"/>
                </a:solidFill>
                <a:latin typeface="Lucida Sans Unicode"/>
                <a:cs typeface="Lucida Sans Unicode"/>
              </a:rPr>
              <a:t>Bunun</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yolu</a:t>
            </a:r>
            <a:r>
              <a:rPr sz="1200" spc="-70" dirty="0">
                <a:solidFill>
                  <a:srgbClr val="171717"/>
                </a:solidFill>
                <a:latin typeface="Lucida Sans Unicode"/>
                <a:cs typeface="Lucida Sans Unicode"/>
              </a:rPr>
              <a:t> </a:t>
            </a:r>
            <a:r>
              <a:rPr sz="1200" spc="-15" dirty="0" err="1" smtClean="0">
                <a:solidFill>
                  <a:srgbClr val="171717"/>
                </a:solidFill>
                <a:latin typeface="Lucida Sans Unicode"/>
                <a:cs typeface="Lucida Sans Unicode"/>
              </a:rPr>
              <a:t>nedir</a:t>
            </a:r>
            <a:r>
              <a:rPr lang="tr-TR" sz="1200" spc="-15" dirty="0" smtClean="0">
                <a:solidFill>
                  <a:srgbClr val="171717"/>
                </a:solidFill>
                <a:latin typeface="Lucida Sans Unicode"/>
                <a:cs typeface="Lucida Sans Unicode"/>
              </a:rPr>
              <a:t>,</a:t>
            </a:r>
            <a:r>
              <a:rPr sz="1200" spc="-70" dirty="0" smtClean="0">
                <a:solidFill>
                  <a:srgbClr val="171717"/>
                </a:solidFill>
                <a:latin typeface="Lucida Sans Unicode"/>
                <a:cs typeface="Lucida Sans Unicode"/>
              </a:rPr>
              <a:t> </a:t>
            </a:r>
            <a:r>
              <a:rPr sz="1200" spc="-5" dirty="0">
                <a:solidFill>
                  <a:srgbClr val="171717"/>
                </a:solidFill>
                <a:latin typeface="Lucida Sans Unicode"/>
                <a:cs typeface="Lucida Sans Unicode"/>
              </a:rPr>
              <a:t>ne</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değildir</a:t>
            </a:r>
            <a:r>
              <a:rPr sz="1200" spc="-70" dirty="0">
                <a:solidFill>
                  <a:srgbClr val="171717"/>
                </a:solidFill>
                <a:latin typeface="Lucida Sans Unicode"/>
                <a:cs typeface="Lucida Sans Unicode"/>
              </a:rPr>
              <a:t> </a:t>
            </a:r>
            <a:r>
              <a:rPr sz="1200" spc="-45" dirty="0" err="1">
                <a:solidFill>
                  <a:srgbClr val="171717"/>
                </a:solidFill>
                <a:latin typeface="Lucida Sans Unicode"/>
                <a:cs typeface="Lucida Sans Unicode"/>
              </a:rPr>
              <a:t>kısmı</a:t>
            </a:r>
            <a:r>
              <a:rPr sz="1200" spc="-70" dirty="0">
                <a:solidFill>
                  <a:srgbClr val="171717"/>
                </a:solidFill>
                <a:latin typeface="Lucida Sans Unicode"/>
                <a:cs typeface="Lucida Sans Unicode"/>
              </a:rPr>
              <a:t> </a:t>
            </a:r>
            <a:r>
              <a:rPr sz="1200" spc="-40" dirty="0" err="1">
                <a:solidFill>
                  <a:srgbClr val="171717"/>
                </a:solidFill>
                <a:latin typeface="Lucida Sans Unicode"/>
                <a:cs typeface="Lucida Sans Unicode"/>
              </a:rPr>
              <a:t>kişiye</a:t>
            </a:r>
            <a:r>
              <a:rPr sz="1200" spc="-70" dirty="0">
                <a:solidFill>
                  <a:srgbClr val="171717"/>
                </a:solidFill>
                <a:latin typeface="Lucida Sans Unicode"/>
                <a:cs typeface="Lucida Sans Unicode"/>
              </a:rPr>
              <a:t> </a:t>
            </a:r>
            <a:r>
              <a:rPr sz="1200" spc="-10" dirty="0">
                <a:solidFill>
                  <a:srgbClr val="171717"/>
                </a:solidFill>
                <a:latin typeface="Lucida Sans Unicode"/>
                <a:cs typeface="Lucida Sans Unicode"/>
              </a:rPr>
              <a:t>de</a:t>
            </a:r>
            <a:r>
              <a:rPr sz="1200" spc="-70" dirty="0">
                <a:solidFill>
                  <a:srgbClr val="171717"/>
                </a:solidFill>
                <a:latin typeface="Lucida Sans Unicode"/>
                <a:cs typeface="Lucida Sans Unicode"/>
              </a:rPr>
              <a:t> </a:t>
            </a:r>
            <a:r>
              <a:rPr sz="1200" spc="-40" dirty="0" err="1">
                <a:solidFill>
                  <a:srgbClr val="171717"/>
                </a:solidFill>
                <a:latin typeface="Lucida Sans Unicode"/>
                <a:cs typeface="Lucida Sans Unicode"/>
              </a:rPr>
              <a:t>bağlıdır</a:t>
            </a:r>
            <a:r>
              <a:rPr sz="1200" spc="-4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65"/>
              </a:spcBef>
            </a:pPr>
            <a:endParaRPr sz="1750" dirty="0">
              <a:latin typeface="Lucida Sans Unicode"/>
              <a:cs typeface="Lucida Sans Unicode"/>
            </a:endParaRPr>
          </a:p>
          <a:p>
            <a:pPr marL="12700">
              <a:lnSpc>
                <a:spcPct val="100000"/>
              </a:lnSpc>
              <a:spcBef>
                <a:spcPts val="5"/>
              </a:spcBef>
            </a:pPr>
            <a:r>
              <a:rPr sz="1200" b="1" spc="35" dirty="0" err="1" smtClean="0">
                <a:solidFill>
                  <a:srgbClr val="171717"/>
                </a:solidFill>
                <a:latin typeface="Trebuchet MS"/>
                <a:cs typeface="Trebuchet MS"/>
              </a:rPr>
              <a:t>Tane</a:t>
            </a:r>
            <a:r>
              <a:rPr sz="1200" b="1" spc="20" dirty="0" err="1" smtClean="0">
                <a:solidFill>
                  <a:srgbClr val="171717"/>
                </a:solidFill>
                <a:latin typeface="Trebuchet MS"/>
                <a:cs typeface="Trebuchet MS"/>
              </a:rPr>
              <a:t>r</a:t>
            </a:r>
            <a:r>
              <a:rPr sz="1200" spc="-25" dirty="0" err="1" smtClean="0">
                <a:solidFill>
                  <a:srgbClr val="171717"/>
                </a:solidFill>
                <a:latin typeface="Lucida Sans Unicode"/>
                <a:cs typeface="Lucida Sans Unicode"/>
              </a:rPr>
              <a:t>:Peki</a:t>
            </a:r>
            <a:r>
              <a:rPr lang="tr-TR" sz="1200" spc="-25" dirty="0" smtClean="0">
                <a:solidFill>
                  <a:srgbClr val="171717"/>
                </a:solidFill>
                <a:latin typeface="Lucida Sans Unicode"/>
                <a:cs typeface="Lucida Sans Unicode"/>
              </a:rPr>
              <a:t>,</a:t>
            </a:r>
            <a:r>
              <a:rPr sz="1200" spc="-70" dirty="0" smtClean="0">
                <a:solidFill>
                  <a:srgbClr val="171717"/>
                </a:solidFill>
                <a:latin typeface="Lucida Sans Unicode"/>
                <a:cs typeface="Lucida Sans Unicode"/>
              </a:rPr>
              <a:t> </a:t>
            </a:r>
            <a:r>
              <a:rPr sz="1200" spc="-20" dirty="0" err="1">
                <a:solidFill>
                  <a:srgbClr val="171717"/>
                </a:solidFill>
                <a:latin typeface="Lucida Sans Unicode"/>
                <a:cs typeface="Lucida Sans Unicode"/>
              </a:rPr>
              <a:t>insan</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70" dirty="0">
                <a:solidFill>
                  <a:srgbClr val="171717"/>
                </a:solidFill>
                <a:latin typeface="Lucida Sans Unicode"/>
                <a:cs typeface="Lucida Sans Unicode"/>
              </a:rPr>
              <a:t> </a:t>
            </a:r>
            <a:r>
              <a:rPr sz="1200" spc="-5" dirty="0">
                <a:solidFill>
                  <a:srgbClr val="171717"/>
                </a:solidFill>
                <a:latin typeface="Lucida Sans Unicode"/>
                <a:cs typeface="Lucida Sans Unicode"/>
              </a:rPr>
              <a:t>ne</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olmalı</a:t>
            </a:r>
            <a:r>
              <a:rPr sz="1200" spc="-2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0"/>
              </a:spcBef>
            </a:pPr>
            <a:endParaRPr sz="1350" dirty="0">
              <a:latin typeface="Lucida Sans Unicode"/>
              <a:cs typeface="Lucida Sans Unicode"/>
            </a:endParaRPr>
          </a:p>
          <a:p>
            <a:pPr marL="12700" marR="5080" algn="just">
              <a:lnSpc>
                <a:spcPct val="145700"/>
              </a:lnSpc>
            </a:pPr>
            <a:r>
              <a:rPr sz="1200" b="1" spc="70" dirty="0" err="1">
                <a:solidFill>
                  <a:srgbClr val="171717"/>
                </a:solidFill>
                <a:latin typeface="Trebuchet MS"/>
                <a:cs typeface="Trebuchet MS"/>
              </a:rPr>
              <a:t>Ramazan</a:t>
            </a:r>
            <a:r>
              <a:rPr sz="1200" b="1" spc="70" dirty="0">
                <a:solidFill>
                  <a:srgbClr val="171717"/>
                </a:solidFill>
                <a:latin typeface="Trebuchet MS"/>
                <a:cs typeface="Trebuchet MS"/>
              </a:rPr>
              <a:t> </a:t>
            </a:r>
            <a:r>
              <a:rPr sz="1200" b="1" spc="35" dirty="0" err="1">
                <a:solidFill>
                  <a:srgbClr val="171717"/>
                </a:solidFill>
                <a:latin typeface="Trebuchet MS"/>
                <a:cs typeface="Trebuchet MS"/>
              </a:rPr>
              <a:t>Hoca</a:t>
            </a:r>
            <a:r>
              <a:rPr sz="1200" spc="35" dirty="0">
                <a:solidFill>
                  <a:srgbClr val="171717"/>
                </a:solidFill>
                <a:latin typeface="Lucida Sans Unicode"/>
                <a:cs typeface="Lucida Sans Unicode"/>
              </a:rPr>
              <a:t>: Bu </a:t>
            </a:r>
            <a:r>
              <a:rPr sz="1200" spc="-10" dirty="0">
                <a:solidFill>
                  <a:srgbClr val="171717"/>
                </a:solidFill>
                <a:latin typeface="Lucida Sans Unicode"/>
                <a:cs typeface="Lucida Sans Unicode"/>
              </a:rPr>
              <a:t>da </a:t>
            </a:r>
            <a:r>
              <a:rPr sz="1200" spc="-10" dirty="0" err="1">
                <a:solidFill>
                  <a:srgbClr val="171717"/>
                </a:solidFill>
                <a:latin typeface="Lucida Sans Unicode"/>
                <a:cs typeface="Lucida Sans Unicode"/>
              </a:rPr>
              <a:t>duruma</a:t>
            </a:r>
            <a:r>
              <a:rPr sz="1200" spc="-10" dirty="0">
                <a:solidFill>
                  <a:srgbClr val="171717"/>
                </a:solidFill>
                <a:latin typeface="Lucida Sans Unicode"/>
                <a:cs typeface="Lucida Sans Unicode"/>
              </a:rPr>
              <a:t> </a:t>
            </a:r>
            <a:r>
              <a:rPr sz="1200" spc="-40" dirty="0" err="1">
                <a:solidFill>
                  <a:srgbClr val="171717"/>
                </a:solidFill>
                <a:latin typeface="Lucida Sans Unicode"/>
                <a:cs typeface="Lucida Sans Unicode"/>
              </a:rPr>
              <a:t>göre</a:t>
            </a:r>
            <a:r>
              <a:rPr sz="1200" spc="-40" dirty="0">
                <a:solidFill>
                  <a:srgbClr val="171717"/>
                </a:solidFill>
                <a:latin typeface="Lucida Sans Unicode"/>
                <a:cs typeface="Lucida Sans Unicode"/>
              </a:rPr>
              <a:t>, </a:t>
            </a:r>
            <a:r>
              <a:rPr sz="1200" spc="-40" dirty="0" err="1">
                <a:solidFill>
                  <a:srgbClr val="171717"/>
                </a:solidFill>
                <a:latin typeface="Lucida Sans Unicode"/>
                <a:cs typeface="Lucida Sans Unicode"/>
              </a:rPr>
              <a:t>kişiye</a:t>
            </a:r>
            <a:r>
              <a:rPr sz="1200" spc="-40" dirty="0">
                <a:solidFill>
                  <a:srgbClr val="171717"/>
                </a:solidFill>
                <a:latin typeface="Lucida Sans Unicode"/>
                <a:cs typeface="Lucida Sans Unicode"/>
              </a:rPr>
              <a:t> </a:t>
            </a:r>
            <a:r>
              <a:rPr sz="1200" spc="-40" dirty="0" err="1">
                <a:solidFill>
                  <a:srgbClr val="171717"/>
                </a:solidFill>
                <a:latin typeface="Lucida Sans Unicode"/>
                <a:cs typeface="Lucida Sans Unicode"/>
              </a:rPr>
              <a:t>göre</a:t>
            </a:r>
            <a:r>
              <a:rPr sz="1200" spc="-40" dirty="0">
                <a:solidFill>
                  <a:srgbClr val="171717"/>
                </a:solidFill>
                <a:latin typeface="Lucida Sans Unicode"/>
                <a:cs typeface="Lucida Sans Unicode"/>
              </a:rPr>
              <a:t>, </a:t>
            </a:r>
            <a:r>
              <a:rPr sz="1200" spc="-35" dirty="0" err="1">
                <a:solidFill>
                  <a:srgbClr val="171717"/>
                </a:solidFill>
                <a:latin typeface="Lucida Sans Unicode"/>
                <a:cs typeface="Lucida Sans Unicode"/>
              </a:rPr>
              <a:t>bakış</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açısına</a:t>
            </a:r>
            <a:r>
              <a:rPr sz="1200" spc="-25" dirty="0">
                <a:solidFill>
                  <a:srgbClr val="171717"/>
                </a:solidFill>
                <a:latin typeface="Lucida Sans Unicode"/>
                <a:cs typeface="Lucida Sans Unicode"/>
              </a:rPr>
              <a:t> </a:t>
            </a:r>
            <a:r>
              <a:rPr sz="1200" spc="-40" dirty="0" err="1">
                <a:solidFill>
                  <a:srgbClr val="171717"/>
                </a:solidFill>
                <a:latin typeface="Lucida Sans Unicode"/>
                <a:cs typeface="Lucida Sans Unicode"/>
              </a:rPr>
              <a:t>göre</a:t>
            </a:r>
            <a:r>
              <a:rPr sz="1200" spc="-40" dirty="0">
                <a:solidFill>
                  <a:srgbClr val="171717"/>
                </a:solidFill>
                <a:latin typeface="Lucida Sans Unicode"/>
                <a:cs typeface="Lucida Sans Unicode"/>
              </a:rPr>
              <a:t>, </a:t>
            </a:r>
            <a:r>
              <a:rPr sz="1200" spc="-15" dirty="0" err="1">
                <a:solidFill>
                  <a:srgbClr val="171717"/>
                </a:solidFill>
                <a:latin typeface="Lucida Sans Unicode"/>
                <a:cs typeface="Lucida Sans Unicode"/>
              </a:rPr>
              <a:t>eylemlere</a:t>
            </a:r>
            <a:r>
              <a:rPr sz="1200" spc="-15" dirty="0">
                <a:solidFill>
                  <a:srgbClr val="171717"/>
                </a:solidFill>
                <a:latin typeface="Lucida Sans Unicode"/>
                <a:cs typeface="Lucida Sans Unicode"/>
              </a:rPr>
              <a:t> </a:t>
            </a:r>
            <a:r>
              <a:rPr sz="1200" spc="-30" dirty="0" err="1">
                <a:solidFill>
                  <a:srgbClr val="171717"/>
                </a:solidFill>
                <a:latin typeface="Lucida Sans Unicode"/>
                <a:cs typeface="Lucida Sans Unicode"/>
              </a:rPr>
              <a:t>göre</a:t>
            </a:r>
            <a:r>
              <a:rPr sz="1200" spc="-30" dirty="0">
                <a:solidFill>
                  <a:srgbClr val="171717"/>
                </a:solidFill>
                <a:latin typeface="Lucida Sans Unicode"/>
                <a:cs typeface="Lucida Sans Unicode"/>
              </a:rPr>
              <a:t> </a:t>
            </a:r>
            <a:r>
              <a:rPr sz="1200" spc="-40" dirty="0" err="1">
                <a:solidFill>
                  <a:srgbClr val="171717"/>
                </a:solidFill>
                <a:latin typeface="Lucida Sans Unicode"/>
                <a:cs typeface="Lucida Sans Unicode"/>
              </a:rPr>
              <a:t>değişir</a:t>
            </a:r>
            <a:r>
              <a:rPr sz="1200" spc="-4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Yeri</a:t>
            </a:r>
            <a:r>
              <a:rPr sz="1200" spc="-30" dirty="0">
                <a:solidFill>
                  <a:srgbClr val="171717"/>
                </a:solidFill>
                <a:latin typeface="Lucida Sans Unicode"/>
                <a:cs typeface="Lucida Sans Unicode"/>
              </a:rPr>
              <a:t> </a:t>
            </a:r>
            <a:r>
              <a:rPr sz="1200" spc="-25" dirty="0">
                <a:solidFill>
                  <a:srgbClr val="171717"/>
                </a:solidFill>
                <a:latin typeface="Lucida Sans Unicode"/>
                <a:cs typeface="Lucida Sans Unicode"/>
              </a:rPr>
              <a:t> </a:t>
            </a:r>
            <a:r>
              <a:rPr sz="1200" spc="-40" dirty="0" err="1">
                <a:solidFill>
                  <a:srgbClr val="171717"/>
                </a:solidFill>
                <a:latin typeface="Lucida Sans Unicode"/>
                <a:cs typeface="Lucida Sans Unicode"/>
              </a:rPr>
              <a:t>gelir</a:t>
            </a:r>
            <a:r>
              <a:rPr sz="1200" spc="-40" dirty="0">
                <a:solidFill>
                  <a:srgbClr val="171717"/>
                </a:solidFill>
                <a:latin typeface="Lucida Sans Unicode"/>
                <a:cs typeface="Lucida Sans Unicode"/>
              </a:rPr>
              <a:t> </a:t>
            </a:r>
            <a:r>
              <a:rPr sz="1200" spc="-30" dirty="0" err="1">
                <a:solidFill>
                  <a:srgbClr val="171717"/>
                </a:solidFill>
                <a:latin typeface="Lucida Sans Unicode"/>
                <a:cs typeface="Lucida Sans Unicode"/>
              </a:rPr>
              <a:t>bazen</a:t>
            </a:r>
            <a:r>
              <a:rPr sz="1200" spc="-3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30" dirty="0">
                <a:solidFill>
                  <a:srgbClr val="171717"/>
                </a:solidFill>
                <a:latin typeface="Lucida Sans Unicode"/>
                <a:cs typeface="Lucida Sans Unicode"/>
              </a:rPr>
              <a:t> </a:t>
            </a:r>
            <a:r>
              <a:rPr sz="1200" spc="-15" dirty="0" err="1">
                <a:solidFill>
                  <a:srgbClr val="171717"/>
                </a:solidFill>
                <a:latin typeface="Lucida Sans Unicode"/>
                <a:cs typeface="Lucida Sans Unicode"/>
              </a:rPr>
              <a:t>benim</a:t>
            </a:r>
            <a:r>
              <a:rPr sz="1200" spc="-15"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35" dirty="0">
                <a:solidFill>
                  <a:srgbClr val="171717"/>
                </a:solidFill>
                <a:latin typeface="Lucida Sans Unicode"/>
                <a:cs typeface="Lucida Sans Unicode"/>
              </a:rPr>
              <a:t> </a:t>
            </a:r>
            <a:r>
              <a:rPr sz="1200" spc="-45" dirty="0" err="1">
                <a:solidFill>
                  <a:srgbClr val="171717"/>
                </a:solidFill>
                <a:latin typeface="Lucida Sans Unicode"/>
                <a:cs typeface="Lucida Sans Unicode"/>
              </a:rPr>
              <a:t>çok</a:t>
            </a:r>
            <a:r>
              <a:rPr sz="1200" spc="-45" dirty="0">
                <a:solidFill>
                  <a:srgbClr val="171717"/>
                </a:solidFill>
                <a:latin typeface="Lucida Sans Unicode"/>
                <a:cs typeface="Lucida Sans Unicode"/>
              </a:rPr>
              <a:t> </a:t>
            </a:r>
            <a:r>
              <a:rPr sz="1200" spc="-15" dirty="0" err="1">
                <a:solidFill>
                  <a:srgbClr val="171717"/>
                </a:solidFill>
                <a:latin typeface="Lucida Sans Unicode"/>
                <a:cs typeface="Lucida Sans Unicode"/>
              </a:rPr>
              <a:t>ders</a:t>
            </a:r>
            <a:r>
              <a:rPr sz="1200" spc="-15" dirty="0">
                <a:solidFill>
                  <a:srgbClr val="171717"/>
                </a:solidFill>
                <a:latin typeface="Lucida Sans Unicode"/>
                <a:cs typeface="Lucida Sans Unicode"/>
              </a:rPr>
              <a:t> </a:t>
            </a:r>
            <a:r>
              <a:rPr sz="1200" spc="-20" dirty="0" err="1">
                <a:solidFill>
                  <a:srgbClr val="171717"/>
                </a:solidFill>
                <a:latin typeface="Lucida Sans Unicode"/>
                <a:cs typeface="Lucida Sans Unicode"/>
              </a:rPr>
              <a:t>anlatmak</a:t>
            </a:r>
            <a:r>
              <a:rPr sz="1200" spc="-20" dirty="0">
                <a:solidFill>
                  <a:srgbClr val="171717"/>
                </a:solidFill>
                <a:latin typeface="Lucida Sans Unicode"/>
                <a:cs typeface="Lucida Sans Unicode"/>
              </a:rPr>
              <a:t> </a:t>
            </a:r>
            <a:r>
              <a:rPr sz="1200" spc="-10" dirty="0">
                <a:solidFill>
                  <a:srgbClr val="171717"/>
                </a:solidFill>
                <a:latin typeface="Lucida Sans Unicode"/>
                <a:cs typeface="Lucida Sans Unicode"/>
              </a:rPr>
              <a:t>da </a:t>
            </a:r>
            <a:r>
              <a:rPr sz="1200" spc="-35" dirty="0" err="1">
                <a:solidFill>
                  <a:srgbClr val="171717"/>
                </a:solidFill>
                <a:latin typeface="Lucida Sans Unicode"/>
                <a:cs typeface="Lucida Sans Unicode"/>
              </a:rPr>
              <a:t>olabilir</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bazen</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hiç</a:t>
            </a:r>
            <a:r>
              <a:rPr sz="1200" spc="-35" dirty="0">
                <a:solidFill>
                  <a:srgbClr val="171717"/>
                </a:solidFill>
                <a:latin typeface="Lucida Sans Unicode"/>
                <a:cs typeface="Lucida Sans Unicode"/>
              </a:rPr>
              <a:t> </a:t>
            </a:r>
            <a:r>
              <a:rPr sz="1200" spc="-15" dirty="0" err="1">
                <a:solidFill>
                  <a:srgbClr val="171717"/>
                </a:solidFill>
                <a:latin typeface="Lucida Sans Unicode"/>
                <a:cs typeface="Lucida Sans Unicode"/>
              </a:rPr>
              <a:t>ders</a:t>
            </a:r>
            <a:r>
              <a:rPr sz="1200" spc="-15" dirty="0">
                <a:solidFill>
                  <a:srgbClr val="171717"/>
                </a:solidFill>
                <a:latin typeface="Lucida Sans Unicode"/>
                <a:cs typeface="Lucida Sans Unicode"/>
              </a:rPr>
              <a:t> </a:t>
            </a:r>
            <a:r>
              <a:rPr sz="1200" spc="-15" dirty="0" err="1">
                <a:solidFill>
                  <a:srgbClr val="171717"/>
                </a:solidFill>
                <a:latin typeface="Lucida Sans Unicode"/>
                <a:cs typeface="Lucida Sans Unicode"/>
              </a:rPr>
              <a:t>anlatmamak</a:t>
            </a:r>
            <a:r>
              <a:rPr sz="1200" spc="-15" dirty="0">
                <a:solidFill>
                  <a:srgbClr val="171717"/>
                </a:solidFill>
                <a:latin typeface="Lucida Sans Unicode"/>
                <a:cs typeface="Lucida Sans Unicode"/>
              </a:rPr>
              <a:t> </a:t>
            </a:r>
            <a:r>
              <a:rPr sz="1200" spc="-10" dirty="0">
                <a:solidFill>
                  <a:srgbClr val="171717"/>
                </a:solidFill>
                <a:latin typeface="Lucida Sans Unicode"/>
                <a:cs typeface="Lucida Sans Unicode"/>
              </a:rPr>
              <a:t>da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5"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olabilir</a:t>
            </a:r>
            <a:r>
              <a:rPr sz="1200" spc="-25" dirty="0">
                <a:solidFill>
                  <a:srgbClr val="171717"/>
                </a:solidFill>
                <a:latin typeface="Lucida Sans Unicode"/>
                <a:cs typeface="Lucida Sans Unicode"/>
              </a:rPr>
              <a:t> </a:t>
            </a:r>
            <a:r>
              <a:rPr sz="1200" spc="-60" dirty="0" err="1">
                <a:solidFill>
                  <a:srgbClr val="171717"/>
                </a:solidFill>
                <a:latin typeface="Lucida Sans Unicode"/>
                <a:cs typeface="Lucida Sans Unicode"/>
              </a:rPr>
              <a:t>ki</a:t>
            </a:r>
            <a:r>
              <a:rPr sz="1200" spc="-55" dirty="0">
                <a:solidFill>
                  <a:srgbClr val="171717"/>
                </a:solidFill>
                <a:latin typeface="Lucida Sans Unicode"/>
                <a:cs typeface="Lucida Sans Unicode"/>
              </a:rPr>
              <a:t> </a:t>
            </a:r>
            <a:r>
              <a:rPr sz="1200" spc="-15" dirty="0" err="1">
                <a:solidFill>
                  <a:srgbClr val="171717"/>
                </a:solidFill>
                <a:latin typeface="Lucida Sans Unicode"/>
                <a:cs typeface="Lucida Sans Unicode"/>
              </a:rPr>
              <a:t>şartlara</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göre</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olduğunu</a:t>
            </a:r>
            <a:r>
              <a:rPr sz="1200" spc="-25" dirty="0">
                <a:solidFill>
                  <a:srgbClr val="171717"/>
                </a:solidFill>
                <a:latin typeface="Lucida Sans Unicode"/>
                <a:cs typeface="Lucida Sans Unicode"/>
              </a:rPr>
              <a:t> </a:t>
            </a:r>
            <a:r>
              <a:rPr sz="1200" spc="-15" dirty="0" err="1" smtClean="0">
                <a:solidFill>
                  <a:srgbClr val="171717"/>
                </a:solidFill>
                <a:latin typeface="Lucida Sans Unicode"/>
                <a:cs typeface="Lucida Sans Unicode"/>
              </a:rPr>
              <a:t>düşünüyorum</a:t>
            </a:r>
            <a:r>
              <a:rPr lang="tr-TR" sz="1200" spc="-15" dirty="0" smtClean="0">
                <a:solidFill>
                  <a:srgbClr val="171717"/>
                </a:solidFill>
                <a:latin typeface="Lucida Sans Unicode"/>
                <a:cs typeface="Lucida Sans Unicode"/>
              </a:rPr>
              <a:t>.</a:t>
            </a:r>
            <a:r>
              <a:rPr sz="1200" spc="-10" dirty="0" smtClean="0">
                <a:solidFill>
                  <a:srgbClr val="171717"/>
                </a:solidFill>
                <a:latin typeface="Lucida Sans Unicode"/>
                <a:cs typeface="Lucida Sans Unicode"/>
              </a:rPr>
              <a:t> </a:t>
            </a:r>
            <a:r>
              <a:rPr lang="tr-TR" sz="1200" dirty="0" err="1">
                <a:solidFill>
                  <a:srgbClr val="171717"/>
                </a:solidFill>
                <a:latin typeface="Lucida Sans Unicode"/>
                <a:cs typeface="Lucida Sans Unicode"/>
              </a:rPr>
              <a:t>A</a:t>
            </a:r>
            <a:r>
              <a:rPr sz="1200" dirty="0" smtClean="0">
                <a:solidFill>
                  <a:srgbClr val="171717"/>
                </a:solidFill>
                <a:latin typeface="Lucida Sans Unicode"/>
                <a:cs typeface="Lucida Sans Unicode"/>
              </a:rPr>
              <a:t>ma</a:t>
            </a:r>
            <a:r>
              <a:rPr sz="1200" spc="5" dirty="0" smtClean="0">
                <a:solidFill>
                  <a:srgbClr val="171717"/>
                </a:solidFill>
                <a:latin typeface="Lucida Sans Unicode"/>
                <a:cs typeface="Lucida Sans Unicode"/>
              </a:rPr>
              <a:t> </a:t>
            </a:r>
            <a:r>
              <a:rPr sz="1200" spc="-25" dirty="0" err="1">
                <a:solidFill>
                  <a:srgbClr val="171717"/>
                </a:solidFill>
                <a:latin typeface="Lucida Sans Unicode"/>
                <a:cs typeface="Lucida Sans Unicode"/>
              </a:rPr>
              <a:t>genelde</a:t>
            </a:r>
            <a:r>
              <a:rPr sz="1200" spc="-20" dirty="0">
                <a:solidFill>
                  <a:srgbClr val="171717"/>
                </a:solidFill>
                <a:latin typeface="Lucida Sans Unicode"/>
                <a:cs typeface="Lucida Sans Unicode"/>
              </a:rPr>
              <a:t> </a:t>
            </a:r>
            <a:r>
              <a:rPr sz="1200" spc="-20" dirty="0" err="1">
                <a:solidFill>
                  <a:srgbClr val="171717"/>
                </a:solidFill>
                <a:latin typeface="Lucida Sans Unicode"/>
                <a:cs typeface="Lucida Sans Unicode"/>
              </a:rPr>
              <a:t>insanlar</a:t>
            </a:r>
            <a:r>
              <a:rPr sz="1200" spc="-1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5" dirty="0">
                <a:solidFill>
                  <a:srgbClr val="171717"/>
                </a:solidFill>
                <a:latin typeface="Lucida Sans Unicode"/>
                <a:cs typeface="Lucida Sans Unicode"/>
              </a:rPr>
              <a:t> </a:t>
            </a:r>
            <a:r>
              <a:rPr sz="1200" spc="-25" dirty="0" err="1">
                <a:solidFill>
                  <a:srgbClr val="171717"/>
                </a:solidFill>
                <a:latin typeface="Lucida Sans Unicode"/>
                <a:cs typeface="Lucida Sans Unicode"/>
              </a:rPr>
              <a:t>yolu</a:t>
            </a:r>
            <a:r>
              <a:rPr sz="1200" spc="-20" dirty="0">
                <a:solidFill>
                  <a:srgbClr val="171717"/>
                </a:solidFill>
                <a:latin typeface="Lucida Sans Unicode"/>
                <a:cs typeface="Lucida Sans Unicode"/>
              </a:rPr>
              <a:t> </a:t>
            </a:r>
            <a:r>
              <a:rPr sz="1200" spc="-40" dirty="0" err="1">
                <a:solidFill>
                  <a:srgbClr val="171717"/>
                </a:solidFill>
                <a:latin typeface="Lucida Sans Unicode"/>
                <a:cs typeface="Lucida Sans Unicode"/>
              </a:rPr>
              <a:t>biraz</a:t>
            </a:r>
            <a:r>
              <a:rPr sz="1200" spc="-40" dirty="0">
                <a:solidFill>
                  <a:srgbClr val="171717"/>
                </a:solidFill>
                <a:latin typeface="Lucida Sans Unicode"/>
                <a:cs typeface="Lucida Sans Unicode"/>
              </a:rPr>
              <a:t> </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kendinden</a:t>
            </a:r>
            <a:r>
              <a:rPr sz="1200" spc="-30" dirty="0">
                <a:solidFill>
                  <a:srgbClr val="171717"/>
                </a:solidFill>
                <a:latin typeface="Lucida Sans Unicode"/>
                <a:cs typeface="Lucida Sans Unicode"/>
              </a:rPr>
              <a:t>,</a:t>
            </a:r>
            <a:r>
              <a:rPr sz="1200" spc="-25" dirty="0">
                <a:solidFill>
                  <a:srgbClr val="171717"/>
                </a:solidFill>
                <a:latin typeface="Lucida Sans Unicode"/>
                <a:cs typeface="Lucida Sans Unicode"/>
              </a:rPr>
              <a:t> </a:t>
            </a:r>
            <a:r>
              <a:rPr sz="1200" spc="-40" dirty="0" err="1">
                <a:solidFill>
                  <a:srgbClr val="171717"/>
                </a:solidFill>
                <a:latin typeface="Lucida Sans Unicode"/>
                <a:cs typeface="Lucida Sans Unicode"/>
              </a:rPr>
              <a:t>biraz</a:t>
            </a:r>
            <a:r>
              <a:rPr sz="1200" spc="-35" dirty="0">
                <a:solidFill>
                  <a:srgbClr val="171717"/>
                </a:solidFill>
                <a:latin typeface="Lucida Sans Unicode"/>
                <a:cs typeface="Lucida Sans Unicode"/>
              </a:rPr>
              <a:t> </a:t>
            </a:r>
            <a:r>
              <a:rPr sz="1200" spc="-35" dirty="0" err="1">
                <a:solidFill>
                  <a:srgbClr val="171717"/>
                </a:solidFill>
                <a:latin typeface="Lucida Sans Unicode"/>
                <a:cs typeface="Lucida Sans Unicode"/>
              </a:rPr>
              <a:t>karşı</a:t>
            </a:r>
            <a:r>
              <a:rPr sz="1200" spc="-30" dirty="0">
                <a:solidFill>
                  <a:srgbClr val="171717"/>
                </a:solidFill>
                <a:latin typeface="Lucida Sans Unicode"/>
                <a:cs typeface="Lucida Sans Unicode"/>
              </a:rPr>
              <a:t> </a:t>
            </a:r>
            <a:r>
              <a:rPr sz="1200" spc="-15" dirty="0" err="1">
                <a:solidFill>
                  <a:srgbClr val="171717"/>
                </a:solidFill>
                <a:latin typeface="Lucida Sans Unicode"/>
                <a:cs typeface="Lucida Sans Unicode"/>
              </a:rPr>
              <a:t>taraftan</a:t>
            </a:r>
            <a:r>
              <a:rPr sz="1200" spc="-10" dirty="0">
                <a:solidFill>
                  <a:srgbClr val="171717"/>
                </a:solidFill>
                <a:latin typeface="Lucida Sans Unicode"/>
                <a:cs typeface="Lucida Sans Unicode"/>
              </a:rPr>
              <a:t> </a:t>
            </a:r>
            <a:r>
              <a:rPr sz="1200" spc="-15" dirty="0" err="1">
                <a:solidFill>
                  <a:srgbClr val="171717"/>
                </a:solidFill>
                <a:latin typeface="Lucida Sans Unicode"/>
                <a:cs typeface="Lucida Sans Unicode"/>
              </a:rPr>
              <a:t>ödün</a:t>
            </a:r>
            <a:r>
              <a:rPr sz="1200" spc="-10" dirty="0">
                <a:solidFill>
                  <a:srgbClr val="171717"/>
                </a:solidFill>
                <a:latin typeface="Lucida Sans Unicode"/>
                <a:cs typeface="Lucida Sans Unicode"/>
              </a:rPr>
              <a:t> </a:t>
            </a:r>
            <a:r>
              <a:rPr sz="1200" spc="-15" dirty="0" err="1">
                <a:solidFill>
                  <a:srgbClr val="171717"/>
                </a:solidFill>
                <a:latin typeface="Lucida Sans Unicode"/>
                <a:cs typeface="Lucida Sans Unicode"/>
              </a:rPr>
              <a:t>vermesi</a:t>
            </a:r>
            <a:r>
              <a:rPr sz="1200" spc="-10"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olarak</a:t>
            </a:r>
            <a:r>
              <a:rPr sz="1200" spc="-20" dirty="0">
                <a:solidFill>
                  <a:srgbClr val="171717"/>
                </a:solidFill>
                <a:latin typeface="Lucida Sans Unicode"/>
                <a:cs typeface="Lucida Sans Unicode"/>
              </a:rPr>
              <a:t> </a:t>
            </a:r>
            <a:r>
              <a:rPr sz="1200" spc="-30" dirty="0" err="1" smtClean="0">
                <a:solidFill>
                  <a:srgbClr val="171717"/>
                </a:solidFill>
                <a:latin typeface="Lucida Sans Unicode"/>
                <a:cs typeface="Lucida Sans Unicode"/>
              </a:rPr>
              <a:t>karşılıyor</a:t>
            </a:r>
            <a:r>
              <a:rPr lang="tr-TR" sz="1200" spc="-30" dirty="0" smtClean="0">
                <a:solidFill>
                  <a:srgbClr val="171717"/>
                </a:solidFill>
                <a:latin typeface="Lucida Sans Unicode"/>
                <a:cs typeface="Lucida Sans Unicode"/>
              </a:rPr>
              <a:t>.</a:t>
            </a:r>
            <a:r>
              <a:rPr sz="1200" spc="-25" dirty="0" smtClean="0">
                <a:solidFill>
                  <a:srgbClr val="171717"/>
                </a:solidFill>
                <a:latin typeface="Lucida Sans Unicode"/>
                <a:cs typeface="Lucida Sans Unicode"/>
              </a:rPr>
              <a:t> </a:t>
            </a:r>
            <a:r>
              <a:rPr lang="tr-TR" sz="1200" spc="-15" dirty="0" err="1">
                <a:solidFill>
                  <a:srgbClr val="171717"/>
                </a:solidFill>
                <a:latin typeface="Lucida Sans Unicode"/>
                <a:cs typeface="Lucida Sans Unicode"/>
              </a:rPr>
              <a:t>B</a:t>
            </a:r>
            <a:r>
              <a:rPr sz="1200" spc="-15" dirty="0" err="1" smtClean="0">
                <a:solidFill>
                  <a:srgbClr val="171717"/>
                </a:solidFill>
                <a:latin typeface="Lucida Sans Unicode"/>
                <a:cs typeface="Lucida Sans Unicode"/>
              </a:rPr>
              <a:t>unun</a:t>
            </a:r>
            <a:r>
              <a:rPr sz="1200" spc="-10" dirty="0" smtClean="0">
                <a:solidFill>
                  <a:srgbClr val="171717"/>
                </a:solidFill>
                <a:latin typeface="Lucida Sans Unicode"/>
                <a:cs typeface="Lucida Sans Unicode"/>
              </a:rPr>
              <a:t> </a:t>
            </a:r>
            <a:r>
              <a:rPr sz="1200" spc="-30" dirty="0" err="1">
                <a:solidFill>
                  <a:srgbClr val="171717"/>
                </a:solidFill>
                <a:latin typeface="Lucida Sans Unicode"/>
                <a:cs typeface="Lucida Sans Unicode"/>
              </a:rPr>
              <a:t>doğru</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olduğunu</a:t>
            </a:r>
            <a:r>
              <a:rPr sz="1200" spc="-30" dirty="0">
                <a:solidFill>
                  <a:srgbClr val="171717"/>
                </a:solidFill>
                <a:latin typeface="Lucida Sans Unicode"/>
                <a:cs typeface="Lucida Sans Unicode"/>
              </a:rPr>
              <a:t> </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düşünmüyorum</a:t>
            </a:r>
            <a:r>
              <a:rPr sz="1200" spc="-2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70"/>
              </a:spcBef>
            </a:pPr>
            <a:endParaRPr sz="1750" dirty="0">
              <a:latin typeface="Lucida Sans Unicode"/>
              <a:cs typeface="Lucida Sans Unicode"/>
            </a:endParaRPr>
          </a:p>
          <a:p>
            <a:pPr marL="12700">
              <a:lnSpc>
                <a:spcPct val="100000"/>
              </a:lnSpc>
            </a:pPr>
            <a:r>
              <a:rPr sz="1200" b="1" spc="35" dirty="0" err="1">
                <a:solidFill>
                  <a:srgbClr val="171717"/>
                </a:solidFill>
                <a:latin typeface="Trebuchet MS"/>
                <a:cs typeface="Trebuchet MS"/>
              </a:rPr>
              <a:t>Tane</a:t>
            </a:r>
            <a:r>
              <a:rPr sz="1200" b="1" spc="20" dirty="0" err="1">
                <a:solidFill>
                  <a:srgbClr val="171717"/>
                </a:solidFill>
                <a:latin typeface="Trebuchet MS"/>
                <a:cs typeface="Trebuchet MS"/>
              </a:rPr>
              <a:t>r</a:t>
            </a:r>
            <a:r>
              <a:rPr sz="1200" spc="-6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55" dirty="0" err="1">
                <a:solidFill>
                  <a:srgbClr val="171717"/>
                </a:solidFill>
                <a:latin typeface="Lucida Sans Unicode"/>
                <a:cs typeface="Lucida Sans Unicode"/>
              </a:rPr>
              <a:t>Siz</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yolda</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mı</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yoksa</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uçlarda</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mı</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yaşıyorsunuz</a:t>
            </a:r>
            <a:r>
              <a:rPr sz="1200" spc="-2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0"/>
              </a:spcBef>
            </a:pPr>
            <a:endParaRPr sz="1350" dirty="0">
              <a:latin typeface="Lucida Sans Unicode"/>
              <a:cs typeface="Lucida Sans Unicode"/>
            </a:endParaRPr>
          </a:p>
          <a:p>
            <a:pPr marL="12700" marR="6350" algn="just">
              <a:lnSpc>
                <a:spcPct val="145700"/>
              </a:lnSpc>
              <a:spcBef>
                <a:spcPts val="5"/>
              </a:spcBef>
            </a:pPr>
            <a:r>
              <a:rPr sz="1200" b="1" spc="70" dirty="0" err="1">
                <a:solidFill>
                  <a:srgbClr val="171717"/>
                </a:solidFill>
                <a:latin typeface="Trebuchet MS"/>
                <a:cs typeface="Trebuchet MS"/>
              </a:rPr>
              <a:t>Ramazan</a:t>
            </a:r>
            <a:r>
              <a:rPr sz="1200" b="1" spc="70" dirty="0">
                <a:solidFill>
                  <a:srgbClr val="171717"/>
                </a:solidFill>
                <a:latin typeface="Trebuchet MS"/>
                <a:cs typeface="Trebuchet MS"/>
              </a:rPr>
              <a:t> </a:t>
            </a:r>
            <a:r>
              <a:rPr sz="1200" b="1" spc="50" dirty="0" err="1">
                <a:solidFill>
                  <a:srgbClr val="171717"/>
                </a:solidFill>
                <a:latin typeface="Trebuchet MS"/>
                <a:cs typeface="Trebuchet MS"/>
              </a:rPr>
              <a:t>Hocam</a:t>
            </a:r>
            <a:r>
              <a:rPr sz="1200" spc="50" dirty="0">
                <a:solidFill>
                  <a:srgbClr val="171717"/>
                </a:solidFill>
                <a:latin typeface="Lucida Sans Unicode"/>
                <a:cs typeface="Lucida Sans Unicode"/>
              </a:rPr>
              <a:t>: </a:t>
            </a:r>
            <a:r>
              <a:rPr sz="1200" spc="10" dirty="0">
                <a:solidFill>
                  <a:srgbClr val="171717"/>
                </a:solidFill>
                <a:latin typeface="Lucida Sans Unicode"/>
                <a:cs typeface="Lucida Sans Unicode"/>
              </a:rPr>
              <a:t>Ne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yolda</a:t>
            </a:r>
            <a:r>
              <a:rPr sz="1200" spc="-20" dirty="0">
                <a:solidFill>
                  <a:srgbClr val="171717"/>
                </a:solidFill>
                <a:latin typeface="Lucida Sans Unicode"/>
                <a:cs typeface="Lucida Sans Unicode"/>
              </a:rPr>
              <a:t> </a:t>
            </a:r>
            <a:r>
              <a:rPr sz="1200" spc="-5" dirty="0">
                <a:solidFill>
                  <a:srgbClr val="171717"/>
                </a:solidFill>
                <a:latin typeface="Lucida Sans Unicode"/>
                <a:cs typeface="Lucida Sans Unicode"/>
              </a:rPr>
              <a:t>ne </a:t>
            </a:r>
            <a:r>
              <a:rPr sz="1200" spc="-10" dirty="0">
                <a:solidFill>
                  <a:srgbClr val="171717"/>
                </a:solidFill>
                <a:latin typeface="Lucida Sans Unicode"/>
                <a:cs typeface="Lucida Sans Unicode"/>
              </a:rPr>
              <a:t>de </a:t>
            </a:r>
            <a:r>
              <a:rPr sz="1200" spc="-20" dirty="0" err="1">
                <a:solidFill>
                  <a:srgbClr val="171717"/>
                </a:solidFill>
                <a:latin typeface="Lucida Sans Unicode"/>
                <a:cs typeface="Lucida Sans Unicode"/>
              </a:rPr>
              <a:t>uçta</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mı</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yaşıyorum</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diye</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düşünmedim</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şu</a:t>
            </a:r>
            <a:r>
              <a:rPr sz="1200" spc="-25" dirty="0">
                <a:solidFill>
                  <a:srgbClr val="171717"/>
                </a:solidFill>
                <a:latin typeface="Lucida Sans Unicode"/>
                <a:cs typeface="Lucida Sans Unicode"/>
              </a:rPr>
              <a:t> </a:t>
            </a:r>
            <a:r>
              <a:rPr sz="1200" spc="-5" dirty="0" err="1">
                <a:solidFill>
                  <a:srgbClr val="171717"/>
                </a:solidFill>
                <a:latin typeface="Lucida Sans Unicode"/>
                <a:cs typeface="Lucida Sans Unicode"/>
              </a:rPr>
              <a:t>ana</a:t>
            </a:r>
            <a:r>
              <a:rPr sz="1200" spc="-5" dirty="0">
                <a:solidFill>
                  <a:srgbClr val="171717"/>
                </a:solidFill>
                <a:latin typeface="Lucida Sans Unicode"/>
                <a:cs typeface="Lucida Sans Unicode"/>
              </a:rPr>
              <a:t> </a:t>
            </a:r>
            <a:r>
              <a:rPr sz="1200" spc="-25" dirty="0" err="1">
                <a:solidFill>
                  <a:srgbClr val="171717"/>
                </a:solidFill>
                <a:latin typeface="Lucida Sans Unicode"/>
                <a:cs typeface="Lucida Sans Unicode"/>
              </a:rPr>
              <a:t>kadar</a:t>
            </a:r>
            <a:r>
              <a:rPr sz="1200" spc="-25" dirty="0">
                <a:solidFill>
                  <a:srgbClr val="171717"/>
                </a:solidFill>
                <a:latin typeface="Lucida Sans Unicode"/>
                <a:cs typeface="Lucida Sans Unicode"/>
              </a:rPr>
              <a:t>. </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Yaşantımın</a:t>
            </a:r>
            <a:r>
              <a:rPr sz="1200" spc="-25" dirty="0">
                <a:solidFill>
                  <a:srgbClr val="171717"/>
                </a:solidFill>
                <a:latin typeface="Lucida Sans Unicode"/>
                <a:cs typeface="Lucida Sans Unicode"/>
              </a:rPr>
              <a:t> </a:t>
            </a:r>
            <a:r>
              <a:rPr sz="1200" spc="-30" dirty="0">
                <a:solidFill>
                  <a:srgbClr val="171717"/>
                </a:solidFill>
                <a:latin typeface="Lucida Sans Unicode"/>
                <a:cs typeface="Lucida Sans Unicode"/>
              </a:rPr>
              <a:t>belli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15" dirty="0" err="1">
                <a:solidFill>
                  <a:srgbClr val="171717"/>
                </a:solidFill>
                <a:latin typeface="Lucida Sans Unicode"/>
                <a:cs typeface="Lucida Sans Unicode"/>
              </a:rPr>
              <a:t>evresinden</a:t>
            </a:r>
            <a:r>
              <a:rPr sz="1200" spc="-15" dirty="0">
                <a:solidFill>
                  <a:srgbClr val="171717"/>
                </a:solidFill>
                <a:latin typeface="Lucida Sans Unicode"/>
                <a:cs typeface="Lucida Sans Unicode"/>
              </a:rPr>
              <a:t> </a:t>
            </a:r>
            <a:r>
              <a:rPr sz="1200" spc="-15" dirty="0" err="1">
                <a:solidFill>
                  <a:srgbClr val="171717"/>
                </a:solidFill>
                <a:latin typeface="Lucida Sans Unicode"/>
                <a:cs typeface="Lucida Sans Unicode"/>
              </a:rPr>
              <a:t>sonra</a:t>
            </a:r>
            <a:r>
              <a:rPr sz="1200" spc="-1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başka</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yaşantıyla</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kıyaslamadığım</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35"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a:t>
            </a:r>
            <a:r>
              <a:rPr sz="1200" spc="-1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30" dirty="0">
                <a:solidFill>
                  <a:srgbClr val="171717"/>
                </a:solidFill>
                <a:latin typeface="Lucida Sans Unicode"/>
                <a:cs typeface="Lucida Sans Unicode"/>
              </a:rPr>
              <a:t> </a:t>
            </a:r>
            <a:r>
              <a:rPr sz="1200" spc="-25" dirty="0">
                <a:solidFill>
                  <a:srgbClr val="171717"/>
                </a:solidFill>
                <a:latin typeface="Lucida Sans Unicode"/>
                <a:cs typeface="Lucida Sans Unicode"/>
              </a:rPr>
              <a:t> </a:t>
            </a:r>
            <a:r>
              <a:rPr sz="1200" spc="-10" dirty="0" err="1" smtClean="0">
                <a:solidFill>
                  <a:srgbClr val="171717"/>
                </a:solidFill>
                <a:latin typeface="Lucida Sans Unicode"/>
                <a:cs typeface="Lucida Sans Unicode"/>
              </a:rPr>
              <a:t>mudur</a:t>
            </a:r>
            <a:r>
              <a:rPr lang="tr-TR" sz="1200" spc="-10" dirty="0" smtClean="0">
                <a:solidFill>
                  <a:srgbClr val="171717"/>
                </a:solidFill>
                <a:latin typeface="Lucida Sans Unicode"/>
                <a:cs typeface="Lucida Sans Unicode"/>
              </a:rPr>
              <a:t>,</a:t>
            </a:r>
            <a:r>
              <a:rPr sz="1200" spc="-10" dirty="0" smtClean="0">
                <a:solidFill>
                  <a:srgbClr val="171717"/>
                </a:solidFill>
                <a:latin typeface="Lucida Sans Unicode"/>
                <a:cs typeface="Lucida Sans Unicode"/>
              </a:rPr>
              <a:t> </a:t>
            </a:r>
            <a:r>
              <a:rPr sz="1200" spc="-30" dirty="0" err="1">
                <a:solidFill>
                  <a:srgbClr val="171717"/>
                </a:solidFill>
                <a:latin typeface="Lucida Sans Unicode"/>
                <a:cs typeface="Lucida Sans Unicode"/>
              </a:rPr>
              <a:t>uç</a:t>
            </a:r>
            <a:r>
              <a:rPr sz="1200" spc="-30" dirty="0">
                <a:solidFill>
                  <a:srgbClr val="171717"/>
                </a:solidFill>
                <a:latin typeface="Lucida Sans Unicode"/>
                <a:cs typeface="Lucida Sans Unicode"/>
              </a:rPr>
              <a:t> </a:t>
            </a:r>
            <a:r>
              <a:rPr sz="1200" spc="-10" dirty="0" err="1">
                <a:solidFill>
                  <a:srgbClr val="171717"/>
                </a:solidFill>
                <a:latin typeface="Lucida Sans Unicode"/>
                <a:cs typeface="Lucida Sans Unicode"/>
              </a:rPr>
              <a:t>mudur</a:t>
            </a:r>
            <a:r>
              <a:rPr sz="1200" spc="-10"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bunu</a:t>
            </a:r>
            <a:r>
              <a:rPr sz="1200" spc="-15" dirty="0">
                <a:solidFill>
                  <a:srgbClr val="171717"/>
                </a:solidFill>
                <a:latin typeface="Lucida Sans Unicode"/>
                <a:cs typeface="Lucida Sans Unicode"/>
              </a:rPr>
              <a:t> </a:t>
            </a:r>
            <a:r>
              <a:rPr sz="1200" spc="-20" dirty="0" err="1">
                <a:solidFill>
                  <a:srgbClr val="171717"/>
                </a:solidFill>
                <a:latin typeface="Lucida Sans Unicode"/>
                <a:cs typeface="Lucida Sans Unicode"/>
              </a:rPr>
              <a:t>bilemiyorum</a:t>
            </a:r>
            <a:r>
              <a:rPr sz="1200" spc="-20" dirty="0">
                <a:solidFill>
                  <a:srgbClr val="171717"/>
                </a:solidFill>
                <a:latin typeface="Lucida Sans Unicode"/>
                <a:cs typeface="Lucida Sans Unicode"/>
              </a:rPr>
              <a:t> </a:t>
            </a:r>
            <a:r>
              <a:rPr sz="1200" spc="-40" dirty="0" err="1">
                <a:solidFill>
                  <a:srgbClr val="171717"/>
                </a:solidFill>
                <a:latin typeface="Lucida Sans Unicode"/>
                <a:cs typeface="Lucida Sans Unicode"/>
              </a:rPr>
              <a:t>açıkçası</a:t>
            </a:r>
            <a:r>
              <a:rPr sz="1200" spc="-40" dirty="0">
                <a:solidFill>
                  <a:srgbClr val="171717"/>
                </a:solidFill>
                <a:latin typeface="Lucida Sans Unicode"/>
                <a:cs typeface="Lucida Sans Unicode"/>
              </a:rPr>
              <a:t>. </a:t>
            </a:r>
            <a:r>
              <a:rPr sz="1200" spc="-40" dirty="0" err="1">
                <a:solidFill>
                  <a:srgbClr val="171717"/>
                </a:solidFill>
                <a:latin typeface="Lucida Sans Unicode"/>
                <a:cs typeface="Lucida Sans Unicode"/>
              </a:rPr>
              <a:t>Tabii</a:t>
            </a:r>
            <a:r>
              <a:rPr sz="1200" spc="-40" dirty="0">
                <a:solidFill>
                  <a:srgbClr val="171717"/>
                </a:solidFill>
                <a:latin typeface="Lucida Sans Unicode"/>
                <a:cs typeface="Lucida Sans Unicode"/>
              </a:rPr>
              <a:t> </a:t>
            </a:r>
            <a:r>
              <a:rPr sz="1200" spc="-60" dirty="0" err="1">
                <a:solidFill>
                  <a:srgbClr val="171717"/>
                </a:solidFill>
                <a:latin typeface="Lucida Sans Unicode"/>
                <a:cs typeface="Lucida Sans Unicode"/>
              </a:rPr>
              <a:t>ki</a:t>
            </a:r>
            <a:r>
              <a:rPr sz="1200" spc="-55" dirty="0">
                <a:solidFill>
                  <a:srgbClr val="171717"/>
                </a:solidFill>
                <a:latin typeface="Lucida Sans Unicode"/>
                <a:cs typeface="Lucida Sans Unicode"/>
              </a:rPr>
              <a:t> </a:t>
            </a:r>
            <a:r>
              <a:rPr sz="1200" spc="-10" dirty="0">
                <a:solidFill>
                  <a:srgbClr val="171717"/>
                </a:solidFill>
                <a:latin typeface="Lucida Sans Unicode"/>
                <a:cs typeface="Lucida Sans Unicode"/>
              </a:rPr>
              <a:t>de </a:t>
            </a:r>
            <a:r>
              <a:rPr sz="1200" spc="-10" dirty="0" err="1">
                <a:solidFill>
                  <a:srgbClr val="171717"/>
                </a:solidFill>
                <a:latin typeface="Lucida Sans Unicode"/>
                <a:cs typeface="Lucida Sans Unicode"/>
              </a:rPr>
              <a:t>daha</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önceki</a:t>
            </a:r>
            <a:r>
              <a:rPr sz="1200" spc="-30" dirty="0">
                <a:solidFill>
                  <a:srgbClr val="171717"/>
                </a:solidFill>
                <a:latin typeface="Lucida Sans Unicode"/>
                <a:cs typeface="Lucida Sans Unicode"/>
              </a:rPr>
              <a:t> </a:t>
            </a:r>
            <a:r>
              <a:rPr sz="1200" spc="-30" dirty="0" err="1" smtClean="0">
                <a:solidFill>
                  <a:srgbClr val="171717"/>
                </a:solidFill>
                <a:latin typeface="Lucida Sans Unicode"/>
                <a:cs typeface="Lucida Sans Unicode"/>
              </a:rPr>
              <a:t>yıllarda</a:t>
            </a:r>
            <a:r>
              <a:rPr lang="tr-TR" sz="1200" spc="-30" dirty="0">
                <a:solidFill>
                  <a:srgbClr val="171717"/>
                </a:solidFill>
                <a:latin typeface="Lucida Sans Unicode"/>
                <a:cs typeface="Lucida Sans Unicode"/>
              </a:rPr>
              <a:t>,</a:t>
            </a:r>
            <a:r>
              <a:rPr sz="1200" spc="-30" dirty="0" smtClean="0">
                <a:solidFill>
                  <a:srgbClr val="171717"/>
                </a:solidFill>
                <a:latin typeface="Lucida Sans Unicode"/>
                <a:cs typeface="Lucida Sans Unicode"/>
              </a:rPr>
              <a:t> </a:t>
            </a:r>
            <a:r>
              <a:rPr sz="1200" spc="-15" dirty="0" err="1">
                <a:solidFill>
                  <a:srgbClr val="171717"/>
                </a:solidFill>
                <a:latin typeface="Lucida Sans Unicode"/>
                <a:cs typeface="Lucida Sans Unicode"/>
              </a:rPr>
              <a:t>atıyorum</a:t>
            </a:r>
            <a:r>
              <a:rPr sz="1200" spc="-15" dirty="0">
                <a:solidFill>
                  <a:srgbClr val="171717"/>
                </a:solidFill>
                <a:latin typeface="Lucida Sans Unicode"/>
                <a:cs typeface="Lucida Sans Unicode"/>
              </a:rPr>
              <a:t> </a:t>
            </a:r>
            <a:r>
              <a:rPr sz="1200" spc="-35" dirty="0" err="1">
                <a:solidFill>
                  <a:srgbClr val="171717"/>
                </a:solidFill>
                <a:latin typeface="Lucida Sans Unicode"/>
                <a:cs typeface="Lucida Sans Unicode"/>
              </a:rPr>
              <a:t>lise</a:t>
            </a:r>
            <a:r>
              <a:rPr sz="1200" spc="-35" dirty="0">
                <a:solidFill>
                  <a:srgbClr val="171717"/>
                </a:solidFill>
                <a:latin typeface="Lucida Sans Unicode"/>
                <a:cs typeface="Lucida Sans Unicode"/>
              </a:rPr>
              <a:t> </a:t>
            </a:r>
            <a:r>
              <a:rPr sz="1200" spc="-30" dirty="0">
                <a:solidFill>
                  <a:srgbClr val="171717"/>
                </a:solidFill>
                <a:latin typeface="Lucida Sans Unicode"/>
                <a:cs typeface="Lucida Sans Unicode"/>
              </a:rPr>
              <a:t> </a:t>
            </a:r>
            <a:r>
              <a:rPr sz="1200" spc="-15" dirty="0" err="1">
                <a:solidFill>
                  <a:srgbClr val="171717"/>
                </a:solidFill>
                <a:latin typeface="Lucida Sans Unicode"/>
                <a:cs typeface="Lucida Sans Unicode"/>
              </a:rPr>
              <a:t>döneminde</a:t>
            </a:r>
            <a:r>
              <a:rPr sz="1200" spc="-10" dirty="0">
                <a:solidFill>
                  <a:srgbClr val="171717"/>
                </a:solidFill>
                <a:latin typeface="Lucida Sans Unicode"/>
                <a:cs typeface="Lucida Sans Unicode"/>
              </a:rPr>
              <a:t> </a:t>
            </a:r>
            <a:r>
              <a:rPr sz="1200" spc="-50" dirty="0" err="1">
                <a:solidFill>
                  <a:srgbClr val="171717"/>
                </a:solidFill>
                <a:latin typeface="Lucida Sans Unicode"/>
                <a:cs typeface="Lucida Sans Unicode"/>
              </a:rPr>
              <a:t>bize</a:t>
            </a:r>
            <a:r>
              <a:rPr sz="1200" spc="-45" dirty="0">
                <a:solidFill>
                  <a:srgbClr val="171717"/>
                </a:solidFill>
                <a:latin typeface="Lucida Sans Unicode"/>
                <a:cs typeface="Lucida Sans Unicode"/>
              </a:rPr>
              <a:t> </a:t>
            </a:r>
            <a:r>
              <a:rPr sz="1200" spc="-30" dirty="0" err="1">
                <a:solidFill>
                  <a:srgbClr val="171717"/>
                </a:solidFill>
                <a:latin typeface="Lucida Sans Unicode"/>
                <a:cs typeface="Lucida Sans Unicode"/>
              </a:rPr>
              <a:t>uç</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gelen</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şeyler</a:t>
            </a:r>
            <a:r>
              <a:rPr sz="1200" spc="-15" dirty="0">
                <a:solidFill>
                  <a:srgbClr val="171717"/>
                </a:solidFill>
                <a:latin typeface="Lucida Sans Unicode"/>
                <a:cs typeface="Lucida Sans Unicode"/>
              </a:rPr>
              <a:t> </a:t>
            </a:r>
            <a:r>
              <a:rPr sz="1200" spc="-10" dirty="0">
                <a:solidFill>
                  <a:srgbClr val="171717"/>
                </a:solidFill>
                <a:latin typeface="Lucida Sans Unicode"/>
                <a:cs typeface="Lucida Sans Unicode"/>
              </a:rPr>
              <a:t>de</a:t>
            </a:r>
            <a:r>
              <a:rPr sz="1200" spc="-5" dirty="0">
                <a:solidFill>
                  <a:srgbClr val="171717"/>
                </a:solidFill>
                <a:latin typeface="Lucida Sans Unicode"/>
                <a:cs typeface="Lucida Sans Unicode"/>
              </a:rPr>
              <a:t> </a:t>
            </a:r>
            <a:r>
              <a:rPr sz="1200" spc="-35" dirty="0" err="1">
                <a:solidFill>
                  <a:srgbClr val="171717"/>
                </a:solidFill>
                <a:latin typeface="Lucida Sans Unicode"/>
                <a:cs typeface="Lucida Sans Unicode"/>
              </a:rPr>
              <a:t>oldu</a:t>
            </a:r>
            <a:r>
              <a:rPr sz="1200" spc="-35" dirty="0">
                <a:solidFill>
                  <a:srgbClr val="171717"/>
                </a:solidFill>
                <a:latin typeface="Lucida Sans Unicode"/>
                <a:cs typeface="Lucida Sans Unicode"/>
              </a:rPr>
              <a:t>,</a:t>
            </a:r>
            <a:r>
              <a:rPr sz="1200" spc="-3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5" dirty="0">
                <a:solidFill>
                  <a:srgbClr val="171717"/>
                </a:solidFill>
                <a:latin typeface="Lucida Sans Unicode"/>
                <a:cs typeface="Lucida Sans Unicode"/>
              </a:rPr>
              <a:t> </a:t>
            </a:r>
            <a:r>
              <a:rPr sz="1200" spc="-30" dirty="0" err="1">
                <a:solidFill>
                  <a:srgbClr val="171717"/>
                </a:solidFill>
                <a:latin typeface="Lucida Sans Unicode"/>
                <a:cs typeface="Lucida Sans Unicode"/>
              </a:rPr>
              <a:t>gelen</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şeyler</a:t>
            </a:r>
            <a:r>
              <a:rPr sz="1200" spc="-15" dirty="0">
                <a:solidFill>
                  <a:srgbClr val="171717"/>
                </a:solidFill>
                <a:latin typeface="Lucida Sans Unicode"/>
                <a:cs typeface="Lucida Sans Unicode"/>
              </a:rPr>
              <a:t> </a:t>
            </a:r>
            <a:r>
              <a:rPr sz="1200" spc="-10" dirty="0">
                <a:solidFill>
                  <a:srgbClr val="171717"/>
                </a:solidFill>
                <a:latin typeface="Lucida Sans Unicode"/>
                <a:cs typeface="Lucida Sans Unicode"/>
              </a:rPr>
              <a:t>de</a:t>
            </a:r>
            <a:r>
              <a:rPr sz="1200" spc="-5" dirty="0">
                <a:solidFill>
                  <a:srgbClr val="171717"/>
                </a:solidFill>
                <a:latin typeface="Lucida Sans Unicode"/>
                <a:cs typeface="Lucida Sans Unicode"/>
              </a:rPr>
              <a:t> </a:t>
            </a:r>
            <a:r>
              <a:rPr sz="1200" spc="-35" dirty="0" err="1" smtClean="0">
                <a:solidFill>
                  <a:srgbClr val="171717"/>
                </a:solidFill>
                <a:latin typeface="Lucida Sans Unicode"/>
                <a:cs typeface="Lucida Sans Unicode"/>
              </a:rPr>
              <a:t>oldu</a:t>
            </a:r>
            <a:r>
              <a:rPr lang="tr-TR" sz="1200" spc="-35" dirty="0">
                <a:solidFill>
                  <a:srgbClr val="171717"/>
                </a:solidFill>
                <a:latin typeface="Lucida Sans Unicode"/>
                <a:cs typeface="Lucida Sans Unicode"/>
              </a:rPr>
              <a:t>;</a:t>
            </a:r>
            <a:r>
              <a:rPr sz="1200" spc="-30" dirty="0" smtClean="0">
                <a:solidFill>
                  <a:srgbClr val="171717"/>
                </a:solidFill>
                <a:latin typeface="Lucida Sans Unicode"/>
                <a:cs typeface="Lucida Sans Unicode"/>
              </a:rPr>
              <a:t> </a:t>
            </a:r>
            <a:r>
              <a:rPr sz="1200" spc="-25" dirty="0" err="1">
                <a:solidFill>
                  <a:srgbClr val="171717"/>
                </a:solidFill>
                <a:latin typeface="Lucida Sans Unicode"/>
                <a:cs typeface="Lucida Sans Unicode"/>
              </a:rPr>
              <a:t>dipleri</a:t>
            </a:r>
            <a:r>
              <a:rPr sz="1200" spc="-20" dirty="0">
                <a:solidFill>
                  <a:srgbClr val="171717"/>
                </a:solidFill>
                <a:latin typeface="Lucida Sans Unicode"/>
                <a:cs typeface="Lucida Sans Unicode"/>
              </a:rPr>
              <a:t> </a:t>
            </a:r>
            <a:r>
              <a:rPr sz="1200" spc="-40" dirty="0" err="1">
                <a:solidFill>
                  <a:srgbClr val="171717"/>
                </a:solidFill>
                <a:latin typeface="Lucida Sans Unicode"/>
                <a:cs typeface="Lucida Sans Unicode"/>
              </a:rPr>
              <a:t>yaşadığımızı</a:t>
            </a:r>
            <a:r>
              <a:rPr sz="1200" spc="-40" dirty="0">
                <a:solidFill>
                  <a:srgbClr val="171717"/>
                </a:solidFill>
                <a:latin typeface="Lucida Sans Unicode"/>
                <a:cs typeface="Lucida Sans Unicode"/>
              </a:rPr>
              <a:t> </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düşündüğümüz</a:t>
            </a:r>
            <a:r>
              <a:rPr sz="1200" spc="-75" dirty="0">
                <a:solidFill>
                  <a:srgbClr val="171717"/>
                </a:solidFill>
                <a:latin typeface="Lucida Sans Unicode"/>
                <a:cs typeface="Lucida Sans Unicode"/>
              </a:rPr>
              <a:t> </a:t>
            </a:r>
            <a:r>
              <a:rPr sz="1200" spc="-15" dirty="0" err="1">
                <a:solidFill>
                  <a:srgbClr val="171717"/>
                </a:solidFill>
                <a:latin typeface="Lucida Sans Unicode"/>
                <a:cs typeface="Lucida Sans Unicode"/>
              </a:rPr>
              <a:t>durumlarda</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oldu</a:t>
            </a:r>
            <a:r>
              <a:rPr sz="1200" spc="-3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0"/>
              </a:spcBef>
            </a:pPr>
            <a:endParaRPr sz="1350" dirty="0">
              <a:latin typeface="Lucida Sans Unicode"/>
              <a:cs typeface="Lucida Sans Unicode"/>
            </a:endParaRPr>
          </a:p>
          <a:p>
            <a:pPr marL="12700" marR="8255" algn="just">
              <a:lnSpc>
                <a:spcPct val="145700"/>
              </a:lnSpc>
            </a:pPr>
            <a:r>
              <a:rPr sz="1200" b="1" spc="15" dirty="0" err="1">
                <a:solidFill>
                  <a:srgbClr val="171717"/>
                </a:solidFill>
                <a:latin typeface="Trebuchet MS"/>
                <a:cs typeface="Trebuchet MS"/>
              </a:rPr>
              <a:t>Taner</a:t>
            </a:r>
            <a:r>
              <a:rPr sz="1200" spc="15" dirty="0">
                <a:solidFill>
                  <a:srgbClr val="171717"/>
                </a:solidFill>
                <a:latin typeface="Lucida Sans Unicode"/>
                <a:cs typeface="Lucida Sans Unicode"/>
              </a:rPr>
              <a:t>: </a:t>
            </a:r>
            <a:r>
              <a:rPr sz="1200" spc="-5" dirty="0">
                <a:solidFill>
                  <a:srgbClr val="171717"/>
                </a:solidFill>
                <a:latin typeface="Lucida Sans Unicode"/>
                <a:cs typeface="Lucida Sans Unicode"/>
              </a:rPr>
              <a:t>Son </a:t>
            </a:r>
            <a:r>
              <a:rPr sz="1200" spc="-25" dirty="0" err="1" smtClean="0">
                <a:solidFill>
                  <a:srgbClr val="171717"/>
                </a:solidFill>
                <a:latin typeface="Lucida Sans Unicode"/>
                <a:cs typeface="Lucida Sans Unicode"/>
              </a:rPr>
              <a:t>soru</a:t>
            </a:r>
            <a:r>
              <a:rPr lang="tr-TR" sz="1200" spc="-25" dirty="0" smtClean="0">
                <a:solidFill>
                  <a:srgbClr val="171717"/>
                </a:solidFill>
                <a:latin typeface="Lucida Sans Unicode"/>
                <a:cs typeface="Lucida Sans Unicode"/>
              </a:rPr>
              <a:t> olarak</a:t>
            </a:r>
            <a:r>
              <a:rPr sz="1200" spc="-25" dirty="0" smtClean="0">
                <a:solidFill>
                  <a:srgbClr val="171717"/>
                </a:solidFill>
                <a:latin typeface="Lucida Sans Unicode"/>
                <a:cs typeface="Lucida Sans Unicode"/>
              </a:rPr>
              <a:t>; </a:t>
            </a:r>
            <a:r>
              <a:rPr sz="1200" spc="-50" dirty="0" err="1">
                <a:solidFill>
                  <a:srgbClr val="171717"/>
                </a:solidFill>
                <a:latin typeface="Lucida Sans Unicode"/>
                <a:cs typeface="Lucida Sans Unicode"/>
              </a:rPr>
              <a:t>içinizde</a:t>
            </a:r>
            <a:r>
              <a:rPr sz="1200" spc="-50" dirty="0">
                <a:solidFill>
                  <a:srgbClr val="171717"/>
                </a:solidFill>
                <a:latin typeface="Lucida Sans Unicode"/>
                <a:cs typeface="Lucida Sans Unicode"/>
              </a:rPr>
              <a:t>, </a:t>
            </a:r>
            <a:r>
              <a:rPr sz="1200" spc="-35" dirty="0" err="1">
                <a:solidFill>
                  <a:srgbClr val="171717"/>
                </a:solidFill>
                <a:latin typeface="Lucida Sans Unicode"/>
                <a:cs typeface="Lucida Sans Unicode"/>
              </a:rPr>
              <a:t>duygu</a:t>
            </a:r>
            <a:r>
              <a:rPr sz="1200" spc="-35"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düşüncelerinizde</a:t>
            </a:r>
            <a:r>
              <a:rPr sz="1200" spc="-30" dirty="0">
                <a:solidFill>
                  <a:srgbClr val="171717"/>
                </a:solidFill>
                <a:latin typeface="Lucida Sans Unicode"/>
                <a:cs typeface="Lucida Sans Unicode"/>
              </a:rPr>
              <a:t> </a:t>
            </a:r>
            <a:r>
              <a:rPr sz="1200" spc="-20" dirty="0" err="1">
                <a:solidFill>
                  <a:srgbClr val="171717"/>
                </a:solidFill>
                <a:latin typeface="Lucida Sans Unicode"/>
                <a:cs typeface="Lucida Sans Unicode"/>
              </a:rPr>
              <a:t>olan</a:t>
            </a:r>
            <a:r>
              <a:rPr sz="1200" spc="-2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yaşantı</a:t>
            </a:r>
            <a:r>
              <a:rPr sz="1200" spc="-20" dirty="0">
                <a:solidFill>
                  <a:srgbClr val="171717"/>
                </a:solidFill>
                <a:latin typeface="Lucida Sans Unicode"/>
                <a:cs typeface="Lucida Sans Unicode"/>
              </a:rPr>
              <a:t> </a:t>
            </a:r>
            <a:r>
              <a:rPr sz="1200" spc="-40" dirty="0" err="1">
                <a:solidFill>
                  <a:srgbClr val="171717"/>
                </a:solidFill>
                <a:latin typeface="Lucida Sans Unicode"/>
                <a:cs typeface="Lucida Sans Unicode"/>
              </a:rPr>
              <a:t>tarzı</a:t>
            </a:r>
            <a:r>
              <a:rPr sz="1200" spc="-40" dirty="0">
                <a:solidFill>
                  <a:srgbClr val="171717"/>
                </a:solidFill>
                <a:latin typeface="Lucida Sans Unicode"/>
                <a:cs typeface="Lucida Sans Unicode"/>
              </a:rPr>
              <a:t> </a:t>
            </a:r>
            <a:r>
              <a:rPr sz="1200" spc="-15" dirty="0" err="1">
                <a:solidFill>
                  <a:srgbClr val="171717"/>
                </a:solidFill>
                <a:latin typeface="Lucida Sans Unicode"/>
                <a:cs typeface="Lucida Sans Unicode"/>
              </a:rPr>
              <a:t>nedir</a:t>
            </a:r>
            <a:r>
              <a:rPr sz="1200" spc="-15" dirty="0">
                <a:solidFill>
                  <a:srgbClr val="171717"/>
                </a:solidFill>
                <a:latin typeface="Lucida Sans Unicode"/>
                <a:cs typeface="Lucida Sans Unicode"/>
              </a:rPr>
              <a:t>? </a:t>
            </a:r>
            <a:r>
              <a:rPr sz="1200" spc="-15" dirty="0" err="1">
                <a:solidFill>
                  <a:srgbClr val="171717"/>
                </a:solidFill>
                <a:latin typeface="Lucida Sans Unicode"/>
                <a:cs typeface="Lucida Sans Unicode"/>
              </a:rPr>
              <a:t>Normların</a:t>
            </a:r>
            <a:r>
              <a:rPr sz="1200" spc="-15" dirty="0">
                <a:solidFill>
                  <a:srgbClr val="171717"/>
                </a:solidFill>
                <a:latin typeface="Lucida Sans Unicode"/>
                <a:cs typeface="Lucida Sans Unicode"/>
              </a:rPr>
              <a:t> </a:t>
            </a:r>
            <a:r>
              <a:rPr sz="1200" spc="-25" dirty="0" err="1">
                <a:solidFill>
                  <a:srgbClr val="171717"/>
                </a:solidFill>
                <a:latin typeface="Lucida Sans Unicode"/>
                <a:cs typeface="Lucida Sans Unicode"/>
              </a:rPr>
              <a:t>dışında</a:t>
            </a:r>
            <a:r>
              <a:rPr sz="1200" spc="-25" dirty="0">
                <a:solidFill>
                  <a:srgbClr val="171717"/>
                </a:solidFill>
                <a:latin typeface="Lucida Sans Unicode"/>
                <a:cs typeface="Lucida Sans Unicode"/>
              </a:rPr>
              <a:t> </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mı</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yoksa</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sıradan</a:t>
            </a:r>
            <a:r>
              <a:rPr sz="1200" spc="-70" dirty="0">
                <a:solidFill>
                  <a:srgbClr val="171717"/>
                </a:solidFill>
                <a:latin typeface="Lucida Sans Unicode"/>
                <a:cs typeface="Lucida Sans Unicode"/>
              </a:rPr>
              <a:t> </a:t>
            </a:r>
            <a:r>
              <a:rPr sz="1200" spc="-40" dirty="0" err="1">
                <a:solidFill>
                  <a:srgbClr val="171717"/>
                </a:solidFill>
                <a:latin typeface="Lucida Sans Unicode"/>
                <a:cs typeface="Lucida Sans Unicode"/>
              </a:rPr>
              <a:t>diyebileceğimiz</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şekilde</a:t>
            </a:r>
            <a:r>
              <a:rPr sz="1200" spc="-70" dirty="0">
                <a:solidFill>
                  <a:srgbClr val="171717"/>
                </a:solidFill>
                <a:latin typeface="Lucida Sans Unicode"/>
                <a:cs typeface="Lucida Sans Unicode"/>
              </a:rPr>
              <a:t> </a:t>
            </a:r>
            <a:r>
              <a:rPr sz="1200" spc="-15" dirty="0">
                <a:solidFill>
                  <a:srgbClr val="171717"/>
                </a:solidFill>
                <a:latin typeface="Lucida Sans Unicode"/>
                <a:cs typeface="Lucida Sans Unicode"/>
              </a:rPr>
              <a:t>mi?</a:t>
            </a:r>
            <a:endParaRPr sz="1200" dirty="0">
              <a:latin typeface="Lucida Sans Unicode"/>
              <a:cs typeface="Lucida Sans Unicode"/>
            </a:endParaRPr>
          </a:p>
          <a:p>
            <a:pPr>
              <a:lnSpc>
                <a:spcPct val="100000"/>
              </a:lnSpc>
              <a:spcBef>
                <a:spcPts val="70"/>
              </a:spcBef>
            </a:pPr>
            <a:endParaRPr sz="1750" dirty="0">
              <a:latin typeface="Lucida Sans Unicode"/>
              <a:cs typeface="Lucida Sans Unicode"/>
            </a:endParaRPr>
          </a:p>
          <a:p>
            <a:pPr marL="12700">
              <a:lnSpc>
                <a:spcPct val="100000"/>
              </a:lnSpc>
            </a:pPr>
            <a:r>
              <a:rPr sz="1200" b="1" spc="70" dirty="0" err="1">
                <a:solidFill>
                  <a:srgbClr val="171717"/>
                </a:solidFill>
                <a:latin typeface="Trebuchet MS"/>
                <a:cs typeface="Trebuchet MS"/>
              </a:rPr>
              <a:t>Ramazan</a:t>
            </a:r>
            <a:r>
              <a:rPr sz="1200" b="1" spc="-55" dirty="0">
                <a:solidFill>
                  <a:srgbClr val="171717"/>
                </a:solidFill>
                <a:latin typeface="Trebuchet MS"/>
                <a:cs typeface="Trebuchet MS"/>
              </a:rPr>
              <a:t> </a:t>
            </a:r>
            <a:r>
              <a:rPr sz="1200" b="1" spc="60" dirty="0" err="1">
                <a:solidFill>
                  <a:srgbClr val="171717"/>
                </a:solidFill>
                <a:latin typeface="Trebuchet MS"/>
                <a:cs typeface="Trebuchet MS"/>
              </a:rPr>
              <a:t>Hoca</a:t>
            </a:r>
            <a:r>
              <a:rPr sz="1200" spc="-6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dirty="0">
                <a:solidFill>
                  <a:srgbClr val="171717"/>
                </a:solidFill>
                <a:latin typeface="Lucida Sans Unicode"/>
                <a:cs typeface="Lucida Sans Unicode"/>
              </a:rPr>
              <a:t>Her</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konudan</a:t>
            </a:r>
            <a:r>
              <a:rPr sz="1200" spc="-70" dirty="0">
                <a:solidFill>
                  <a:srgbClr val="171717"/>
                </a:solidFill>
                <a:latin typeface="Lucida Sans Unicode"/>
                <a:cs typeface="Lucida Sans Unicode"/>
              </a:rPr>
              <a:t> </a:t>
            </a:r>
            <a:r>
              <a:rPr sz="1200" spc="-45" dirty="0" err="1">
                <a:solidFill>
                  <a:srgbClr val="171717"/>
                </a:solidFill>
                <a:latin typeface="Lucida Sans Unicode"/>
                <a:cs typeface="Lucida Sans Unicode"/>
              </a:rPr>
              <a:t>haz</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alarak</a:t>
            </a:r>
            <a:r>
              <a:rPr sz="1200" spc="-70" dirty="0">
                <a:solidFill>
                  <a:srgbClr val="171717"/>
                </a:solidFill>
                <a:latin typeface="Lucida Sans Unicode"/>
                <a:cs typeface="Lucida Sans Unicode"/>
              </a:rPr>
              <a:t> </a:t>
            </a:r>
            <a:r>
              <a:rPr sz="1200" spc="-50" dirty="0" err="1">
                <a:solidFill>
                  <a:srgbClr val="171717"/>
                </a:solidFill>
                <a:latin typeface="Lucida Sans Unicode"/>
                <a:cs typeface="Lucida Sans Unicode"/>
              </a:rPr>
              <a:t>yaşamak</a:t>
            </a:r>
            <a:r>
              <a:rPr sz="1200" spc="-5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65"/>
              </a:spcBef>
            </a:pPr>
            <a:endParaRPr sz="1750" dirty="0">
              <a:latin typeface="Lucida Sans Unicode"/>
              <a:cs typeface="Lucida Sans Unicode"/>
            </a:endParaRPr>
          </a:p>
          <a:p>
            <a:pPr marL="12700">
              <a:lnSpc>
                <a:spcPct val="100000"/>
              </a:lnSpc>
            </a:pPr>
            <a:r>
              <a:rPr sz="1200" b="1" spc="15" dirty="0" err="1">
                <a:solidFill>
                  <a:srgbClr val="171717"/>
                </a:solidFill>
                <a:latin typeface="Trebuchet MS"/>
                <a:cs typeface="Trebuchet MS"/>
              </a:rPr>
              <a:t>Taner</a:t>
            </a:r>
            <a:r>
              <a:rPr sz="1200" spc="15" dirty="0">
                <a:solidFill>
                  <a:srgbClr val="171717"/>
                </a:solidFill>
                <a:latin typeface="Lucida Sans Unicode"/>
                <a:cs typeface="Lucida Sans Unicode"/>
              </a:rPr>
              <a:t>:</a:t>
            </a:r>
            <a:r>
              <a:rPr sz="1200" spc="-65" dirty="0">
                <a:solidFill>
                  <a:srgbClr val="171717"/>
                </a:solidFill>
                <a:latin typeface="Lucida Sans Unicode"/>
                <a:cs typeface="Lucida Sans Unicode"/>
              </a:rPr>
              <a:t> </a:t>
            </a:r>
            <a:r>
              <a:rPr sz="1200" spc="-35" dirty="0" err="1">
                <a:solidFill>
                  <a:srgbClr val="171717"/>
                </a:solidFill>
                <a:latin typeface="Lucida Sans Unicode"/>
                <a:cs typeface="Lucida Sans Unicode"/>
              </a:rPr>
              <a:t>Yani</a:t>
            </a:r>
            <a:r>
              <a:rPr sz="1200" spc="-65" dirty="0">
                <a:solidFill>
                  <a:srgbClr val="171717"/>
                </a:solidFill>
                <a:latin typeface="Lucida Sans Unicode"/>
                <a:cs typeface="Lucida Sans Unicode"/>
              </a:rPr>
              <a:t> </a:t>
            </a:r>
            <a:r>
              <a:rPr sz="1200" spc="-65" dirty="0" err="1">
                <a:solidFill>
                  <a:srgbClr val="171717"/>
                </a:solidFill>
                <a:latin typeface="Lucida Sans Unicode"/>
                <a:cs typeface="Lucida Sans Unicode"/>
              </a:rPr>
              <a:t>sizi</a:t>
            </a:r>
            <a:r>
              <a:rPr sz="1200" spc="-65" dirty="0">
                <a:solidFill>
                  <a:srgbClr val="171717"/>
                </a:solidFill>
                <a:latin typeface="Lucida Sans Unicode"/>
                <a:cs typeface="Lucida Sans Unicode"/>
              </a:rPr>
              <a:t> </a:t>
            </a:r>
            <a:r>
              <a:rPr sz="1200" spc="-35" dirty="0" err="1">
                <a:solidFill>
                  <a:srgbClr val="171717"/>
                </a:solidFill>
                <a:latin typeface="Lucida Sans Unicode"/>
                <a:cs typeface="Lucida Sans Unicode"/>
              </a:rPr>
              <a:t>hangisi</a:t>
            </a:r>
            <a:r>
              <a:rPr sz="1200" spc="-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mutlu</a:t>
            </a:r>
            <a:r>
              <a:rPr sz="1200" spc="-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ediyorsa</a:t>
            </a:r>
            <a:r>
              <a:rPr sz="1200" spc="-60" dirty="0">
                <a:solidFill>
                  <a:srgbClr val="171717"/>
                </a:solidFill>
                <a:latin typeface="Lucida Sans Unicode"/>
                <a:cs typeface="Lucida Sans Unicode"/>
              </a:rPr>
              <a:t> </a:t>
            </a:r>
            <a:r>
              <a:rPr sz="1200" spc="-15" dirty="0" err="1">
                <a:solidFill>
                  <a:srgbClr val="171717"/>
                </a:solidFill>
                <a:latin typeface="Lucida Sans Unicode"/>
                <a:cs typeface="Lucida Sans Unicode"/>
              </a:rPr>
              <a:t>onu</a:t>
            </a:r>
            <a:r>
              <a:rPr sz="1200" spc="-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yapmak</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diyorsunuz</a:t>
            </a:r>
            <a:r>
              <a:rPr sz="1200" spc="-3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70"/>
              </a:spcBef>
            </a:pPr>
            <a:endParaRPr sz="1750" dirty="0">
              <a:latin typeface="Lucida Sans Unicode"/>
              <a:cs typeface="Lucida Sans Unicode"/>
            </a:endParaRPr>
          </a:p>
          <a:p>
            <a:pPr marL="12700">
              <a:lnSpc>
                <a:spcPct val="100000"/>
              </a:lnSpc>
            </a:pPr>
            <a:r>
              <a:rPr sz="1200" b="1" spc="70" dirty="0" err="1">
                <a:solidFill>
                  <a:srgbClr val="171717"/>
                </a:solidFill>
                <a:latin typeface="Trebuchet MS"/>
                <a:cs typeface="Trebuchet MS"/>
              </a:rPr>
              <a:t>Ramazan</a:t>
            </a:r>
            <a:r>
              <a:rPr sz="1200" b="1" spc="-55" dirty="0">
                <a:solidFill>
                  <a:srgbClr val="171717"/>
                </a:solidFill>
                <a:latin typeface="Trebuchet MS"/>
                <a:cs typeface="Trebuchet MS"/>
              </a:rPr>
              <a:t> </a:t>
            </a:r>
            <a:r>
              <a:rPr sz="1200" b="1" spc="60" dirty="0" err="1">
                <a:solidFill>
                  <a:srgbClr val="171717"/>
                </a:solidFill>
                <a:latin typeface="Trebuchet MS"/>
                <a:cs typeface="Trebuchet MS"/>
              </a:rPr>
              <a:t>Hoca</a:t>
            </a:r>
            <a:r>
              <a:rPr sz="1200" spc="-6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10" dirty="0" smtClean="0">
                <a:solidFill>
                  <a:srgbClr val="171717"/>
                </a:solidFill>
                <a:latin typeface="Lucida Sans Unicode"/>
                <a:cs typeface="Lucida Sans Unicode"/>
              </a:rPr>
              <a:t>Evet</a:t>
            </a:r>
            <a:r>
              <a:rPr lang="tr-TR" sz="1200" spc="-10" dirty="0" smtClean="0">
                <a:solidFill>
                  <a:srgbClr val="171717"/>
                </a:solidFill>
                <a:latin typeface="Lucida Sans Unicode"/>
                <a:cs typeface="Lucida Sans Unicode"/>
              </a:rPr>
              <a:t>,</a:t>
            </a:r>
            <a:r>
              <a:rPr sz="1200" spc="-70" dirty="0" smtClean="0">
                <a:solidFill>
                  <a:srgbClr val="171717"/>
                </a:solidFill>
                <a:latin typeface="Lucida Sans Unicode"/>
                <a:cs typeface="Lucida Sans Unicode"/>
              </a:rPr>
              <a:t> </a:t>
            </a:r>
            <a:r>
              <a:rPr sz="1200" spc="-20" dirty="0" err="1">
                <a:solidFill>
                  <a:srgbClr val="171717"/>
                </a:solidFill>
                <a:latin typeface="Lucida Sans Unicode"/>
                <a:cs typeface="Lucida Sans Unicode"/>
              </a:rPr>
              <a:t>mutlu</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olduğumu</a:t>
            </a:r>
            <a:r>
              <a:rPr sz="1200" spc="-70" dirty="0">
                <a:solidFill>
                  <a:srgbClr val="171717"/>
                </a:solidFill>
                <a:latin typeface="Lucida Sans Unicode"/>
                <a:cs typeface="Lucida Sans Unicode"/>
              </a:rPr>
              <a:t> </a:t>
            </a:r>
            <a:r>
              <a:rPr sz="1200" spc="-20" dirty="0" err="1" smtClean="0">
                <a:solidFill>
                  <a:srgbClr val="171717"/>
                </a:solidFill>
                <a:latin typeface="Lucida Sans Unicode"/>
                <a:cs typeface="Lucida Sans Unicode"/>
              </a:rPr>
              <a:t>yapmak</a:t>
            </a:r>
            <a:r>
              <a:rPr lang="tr-TR" sz="1200" spc="-20" dirty="0" smtClean="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65"/>
              </a:spcBef>
            </a:pPr>
            <a:endParaRPr sz="1750" dirty="0">
              <a:latin typeface="Lucida Sans Unicode"/>
              <a:cs typeface="Lucida Sans Unicode"/>
            </a:endParaRPr>
          </a:p>
          <a:p>
            <a:pPr marL="12700">
              <a:lnSpc>
                <a:spcPct val="100000"/>
              </a:lnSpc>
            </a:pPr>
            <a:r>
              <a:rPr sz="1200" b="1" spc="15" dirty="0" err="1">
                <a:solidFill>
                  <a:srgbClr val="171717"/>
                </a:solidFill>
                <a:latin typeface="Trebuchet MS"/>
                <a:cs typeface="Trebuchet MS"/>
              </a:rPr>
              <a:t>Taner</a:t>
            </a:r>
            <a:r>
              <a:rPr sz="1200" spc="15" dirty="0">
                <a:solidFill>
                  <a:srgbClr val="171717"/>
                </a:solidFill>
                <a:latin typeface="Lucida Sans Unicode"/>
                <a:cs typeface="Lucida Sans Unicode"/>
              </a:rPr>
              <a:t>:</a:t>
            </a:r>
            <a:r>
              <a:rPr sz="1200" spc="-60" dirty="0">
                <a:solidFill>
                  <a:srgbClr val="171717"/>
                </a:solidFill>
                <a:latin typeface="Lucida Sans Unicode"/>
                <a:cs typeface="Lucida Sans Unicode"/>
              </a:rPr>
              <a:t> </a:t>
            </a:r>
            <a:r>
              <a:rPr sz="1200" spc="-55" dirty="0" err="1">
                <a:solidFill>
                  <a:srgbClr val="171717"/>
                </a:solidFill>
                <a:latin typeface="Lucida Sans Unicode"/>
                <a:cs typeface="Lucida Sans Unicode"/>
              </a:rPr>
              <a:t>Çok</a:t>
            </a:r>
            <a:r>
              <a:rPr sz="1200" spc="-60" dirty="0">
                <a:solidFill>
                  <a:srgbClr val="171717"/>
                </a:solidFill>
                <a:latin typeface="Lucida Sans Unicode"/>
                <a:cs typeface="Lucida Sans Unicode"/>
              </a:rPr>
              <a:t> </a:t>
            </a:r>
            <a:r>
              <a:rPr sz="1200" spc="-30" dirty="0" err="1">
                <a:solidFill>
                  <a:srgbClr val="171717"/>
                </a:solidFill>
                <a:latin typeface="Lucida Sans Unicode"/>
                <a:cs typeface="Lucida Sans Unicode"/>
              </a:rPr>
              <a:t>teşekkür</a:t>
            </a:r>
            <a:r>
              <a:rPr sz="1200" spc="-60" dirty="0">
                <a:solidFill>
                  <a:srgbClr val="171717"/>
                </a:solidFill>
                <a:latin typeface="Lucida Sans Unicode"/>
                <a:cs typeface="Lucida Sans Unicode"/>
              </a:rPr>
              <a:t> </a:t>
            </a:r>
            <a:r>
              <a:rPr sz="1200" spc="-15" dirty="0" err="1">
                <a:solidFill>
                  <a:srgbClr val="171717"/>
                </a:solidFill>
                <a:latin typeface="Lucida Sans Unicode"/>
                <a:cs typeface="Lucida Sans Unicode"/>
              </a:rPr>
              <a:t>ederim</a:t>
            </a:r>
            <a:r>
              <a:rPr sz="1200" spc="-60" dirty="0">
                <a:solidFill>
                  <a:srgbClr val="171717"/>
                </a:solidFill>
                <a:latin typeface="Lucida Sans Unicode"/>
                <a:cs typeface="Lucida Sans Unicode"/>
              </a:rPr>
              <a:t> </a:t>
            </a:r>
            <a:r>
              <a:rPr sz="1200" spc="-25" dirty="0" err="1">
                <a:solidFill>
                  <a:srgbClr val="171717"/>
                </a:solidFill>
                <a:latin typeface="Lucida Sans Unicode"/>
                <a:cs typeface="Lucida Sans Unicode"/>
              </a:rPr>
              <a:t>hocam</a:t>
            </a:r>
            <a:r>
              <a:rPr sz="1200" spc="-25" dirty="0">
                <a:solidFill>
                  <a:srgbClr val="171717"/>
                </a:solidFill>
                <a:latin typeface="Lucida Sans Unicode"/>
                <a:cs typeface="Lucida Sans Unicode"/>
              </a:rPr>
              <a:t>.</a:t>
            </a:r>
            <a:r>
              <a:rPr sz="1200" spc="-60" dirty="0">
                <a:solidFill>
                  <a:srgbClr val="171717"/>
                </a:solidFill>
                <a:latin typeface="Lucida Sans Unicode"/>
                <a:cs typeface="Lucida Sans Unicode"/>
              </a:rPr>
              <a:t> </a:t>
            </a:r>
            <a:r>
              <a:rPr sz="1200" spc="-55" dirty="0" err="1">
                <a:solidFill>
                  <a:srgbClr val="171717"/>
                </a:solidFill>
                <a:latin typeface="Lucida Sans Unicode"/>
                <a:cs typeface="Lucida Sans Unicode"/>
              </a:rPr>
              <a:t>Attığınız</a:t>
            </a:r>
            <a:r>
              <a:rPr sz="1200" spc="-55" dirty="0">
                <a:solidFill>
                  <a:srgbClr val="171717"/>
                </a:solidFill>
                <a:latin typeface="Lucida Sans Unicode"/>
                <a:cs typeface="Lucida Sans Unicode"/>
              </a:rPr>
              <a:t> </a:t>
            </a:r>
            <a:r>
              <a:rPr sz="1200" spc="-5" dirty="0">
                <a:solidFill>
                  <a:srgbClr val="171717"/>
                </a:solidFill>
                <a:latin typeface="Lucida Sans Unicode"/>
                <a:cs typeface="Lucida Sans Unicode"/>
              </a:rPr>
              <a:t>her</a:t>
            </a:r>
            <a:r>
              <a:rPr sz="1200" spc="-60" dirty="0">
                <a:solidFill>
                  <a:srgbClr val="171717"/>
                </a:solidFill>
                <a:latin typeface="Lucida Sans Unicode"/>
                <a:cs typeface="Lucida Sans Unicode"/>
              </a:rPr>
              <a:t> </a:t>
            </a:r>
            <a:r>
              <a:rPr sz="1200" spc="-20" dirty="0" err="1">
                <a:solidFill>
                  <a:srgbClr val="171717"/>
                </a:solidFill>
                <a:latin typeface="Lucida Sans Unicode"/>
                <a:cs typeface="Lucida Sans Unicode"/>
              </a:rPr>
              <a:t>adım</a:t>
            </a:r>
            <a:r>
              <a:rPr sz="1200" spc="-60" dirty="0">
                <a:solidFill>
                  <a:srgbClr val="171717"/>
                </a:solidFill>
                <a:latin typeface="Lucida Sans Unicode"/>
                <a:cs typeface="Lucida Sans Unicode"/>
              </a:rPr>
              <a:t> </a:t>
            </a:r>
            <a:r>
              <a:rPr sz="1200" spc="-55" dirty="0">
                <a:solidFill>
                  <a:srgbClr val="171717"/>
                </a:solidFill>
                <a:latin typeface="Lucida Sans Unicode"/>
                <a:cs typeface="Lucida Sans Unicode"/>
              </a:rPr>
              <a:t>size</a:t>
            </a:r>
            <a:r>
              <a:rPr sz="1200" spc="-60" dirty="0">
                <a:solidFill>
                  <a:srgbClr val="171717"/>
                </a:solidFill>
                <a:latin typeface="Lucida Sans Unicode"/>
                <a:cs typeface="Lucida Sans Unicode"/>
              </a:rPr>
              <a:t> </a:t>
            </a:r>
            <a:r>
              <a:rPr sz="1200" spc="-30" dirty="0" err="1">
                <a:solidFill>
                  <a:srgbClr val="171717"/>
                </a:solidFill>
                <a:latin typeface="Lucida Sans Unicode"/>
                <a:cs typeface="Lucida Sans Unicode"/>
              </a:rPr>
              <a:t>mutlulukla</a:t>
            </a:r>
            <a:r>
              <a:rPr sz="1200" spc="-60" dirty="0">
                <a:solidFill>
                  <a:srgbClr val="171717"/>
                </a:solidFill>
                <a:latin typeface="Lucida Sans Unicode"/>
                <a:cs typeface="Lucida Sans Unicode"/>
              </a:rPr>
              <a:t> </a:t>
            </a:r>
            <a:r>
              <a:rPr sz="1200" spc="-10" dirty="0" err="1">
                <a:solidFill>
                  <a:srgbClr val="171717"/>
                </a:solidFill>
                <a:latin typeface="Lucida Sans Unicode"/>
                <a:cs typeface="Lucida Sans Unicode"/>
              </a:rPr>
              <a:t>döner</a:t>
            </a:r>
            <a:r>
              <a:rPr sz="1200" spc="-60" dirty="0">
                <a:solidFill>
                  <a:srgbClr val="171717"/>
                </a:solidFill>
                <a:latin typeface="Lucida Sans Unicode"/>
                <a:cs typeface="Lucida Sans Unicode"/>
              </a:rPr>
              <a:t> </a:t>
            </a:r>
            <a:r>
              <a:rPr sz="1200" spc="-20" dirty="0" err="1">
                <a:solidFill>
                  <a:srgbClr val="171717"/>
                </a:solidFill>
                <a:latin typeface="Lucida Sans Unicode"/>
                <a:cs typeface="Lucida Sans Unicode"/>
              </a:rPr>
              <a:t>umarım</a:t>
            </a:r>
            <a:r>
              <a:rPr sz="1200" spc="-20" dirty="0">
                <a:solidFill>
                  <a:srgbClr val="171717"/>
                </a:solidFill>
                <a:latin typeface="Lucida Sans Unicode"/>
                <a:cs typeface="Lucida Sans Unicode"/>
              </a:rPr>
              <a:t>.</a:t>
            </a:r>
            <a:endParaRPr sz="1200" dirty="0">
              <a:latin typeface="Lucida Sans Unicode"/>
              <a:cs typeface="Lucida Sans Unicode"/>
            </a:endParaRPr>
          </a:p>
        </p:txBody>
      </p:sp>
      <p:sp>
        <p:nvSpPr>
          <p:cNvPr id="4" name="object 4"/>
          <p:cNvSpPr/>
          <p:nvPr/>
        </p:nvSpPr>
        <p:spPr>
          <a:xfrm>
            <a:off x="0" y="6595975"/>
            <a:ext cx="191770" cy="4083050"/>
          </a:xfrm>
          <a:custGeom>
            <a:avLst/>
            <a:gdLst/>
            <a:ahLst/>
            <a:cxnLst/>
            <a:rect l="l" t="t" r="r" b="b"/>
            <a:pathLst>
              <a:path w="191770" h="4083050">
                <a:moveTo>
                  <a:pt x="0" y="0"/>
                </a:moveTo>
                <a:lnTo>
                  <a:pt x="191581" y="0"/>
                </a:lnTo>
                <a:lnTo>
                  <a:pt x="191581" y="4082793"/>
                </a:lnTo>
                <a:lnTo>
                  <a:pt x="0" y="4082793"/>
                </a:lnTo>
                <a:lnTo>
                  <a:pt x="0" y="0"/>
                </a:lnTo>
                <a:close/>
              </a:path>
            </a:pathLst>
          </a:custGeom>
          <a:solidFill>
            <a:srgbClr val="EC80CB"/>
          </a:solidFill>
        </p:spPr>
        <p:txBody>
          <a:bodyPr wrap="square" lIns="0" tIns="0" rIns="0" bIns="0" rtlCol="0"/>
          <a:lstStyle/>
          <a:p>
            <a:endParaRPr/>
          </a:p>
        </p:txBody>
      </p:sp>
      <p:sp>
        <p:nvSpPr>
          <p:cNvPr id="5" name="object 5"/>
          <p:cNvSpPr txBox="1"/>
          <p:nvPr/>
        </p:nvSpPr>
        <p:spPr>
          <a:xfrm>
            <a:off x="7156076" y="10231821"/>
            <a:ext cx="311150" cy="330200"/>
          </a:xfrm>
          <a:prstGeom prst="rect">
            <a:avLst/>
          </a:prstGeom>
        </p:spPr>
        <p:txBody>
          <a:bodyPr vert="horz" wrap="square" lIns="0" tIns="31115" rIns="0" bIns="0" rtlCol="0">
            <a:spAutoFit/>
          </a:bodyPr>
          <a:lstStyle/>
          <a:p>
            <a:pPr marL="38100">
              <a:lnSpc>
                <a:spcPct val="100000"/>
              </a:lnSpc>
              <a:spcBef>
                <a:spcPts val="245"/>
              </a:spcBef>
            </a:pPr>
            <a:r>
              <a:rPr sz="1800" b="1" spc="-370">
                <a:latin typeface="Trebuchet MS"/>
                <a:cs typeface="Trebuchet MS"/>
              </a:rPr>
              <a:t>12</a:t>
            </a:r>
            <a:endParaRPr sz="1800">
              <a:latin typeface="Trebuchet MS"/>
              <a:cs typeface="Trebuchet M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239623" y="0"/>
            <a:ext cx="316865" cy="4644390"/>
          </a:xfrm>
          <a:custGeom>
            <a:avLst/>
            <a:gdLst/>
            <a:ahLst/>
            <a:cxnLst/>
            <a:rect l="l" t="t" r="r" b="b"/>
            <a:pathLst>
              <a:path w="316865" h="4644390">
                <a:moveTo>
                  <a:pt x="0" y="0"/>
                </a:moveTo>
                <a:lnTo>
                  <a:pt x="316368" y="0"/>
                </a:lnTo>
                <a:lnTo>
                  <a:pt x="316368" y="4644294"/>
                </a:lnTo>
                <a:lnTo>
                  <a:pt x="0" y="4644294"/>
                </a:lnTo>
                <a:lnTo>
                  <a:pt x="0" y="0"/>
                </a:lnTo>
                <a:close/>
              </a:path>
            </a:pathLst>
          </a:custGeom>
          <a:solidFill>
            <a:srgbClr val="EC80CB"/>
          </a:solidFill>
        </p:spPr>
        <p:txBody>
          <a:bodyPr wrap="square" lIns="0" tIns="0" rIns="0" bIns="0" rtlCol="0"/>
          <a:lstStyle/>
          <a:p>
            <a:endParaRPr/>
          </a:p>
        </p:txBody>
      </p:sp>
      <p:sp>
        <p:nvSpPr>
          <p:cNvPr id="3" name="object 3"/>
          <p:cNvSpPr txBox="1"/>
          <p:nvPr/>
        </p:nvSpPr>
        <p:spPr>
          <a:xfrm>
            <a:off x="238843" y="431486"/>
            <a:ext cx="6951345" cy="8703024"/>
          </a:xfrm>
          <a:prstGeom prst="rect">
            <a:avLst/>
          </a:prstGeom>
        </p:spPr>
        <p:txBody>
          <a:bodyPr vert="horz" wrap="square" lIns="0" tIns="12065" rIns="0" bIns="0" rtlCol="0">
            <a:spAutoFit/>
          </a:bodyPr>
          <a:lstStyle/>
          <a:p>
            <a:pPr marL="12700">
              <a:lnSpc>
                <a:spcPct val="100000"/>
              </a:lnSpc>
              <a:spcBef>
                <a:spcPts val="95"/>
              </a:spcBef>
            </a:pPr>
            <a:r>
              <a:rPr sz="1200" b="1" spc="70" dirty="0" err="1">
                <a:solidFill>
                  <a:srgbClr val="171717"/>
                </a:solidFill>
                <a:latin typeface="Trebuchet MS"/>
                <a:cs typeface="Trebuchet MS"/>
              </a:rPr>
              <a:t>Ramazan</a:t>
            </a:r>
            <a:r>
              <a:rPr sz="1200" b="1" spc="-50" dirty="0">
                <a:solidFill>
                  <a:srgbClr val="171717"/>
                </a:solidFill>
                <a:latin typeface="Trebuchet MS"/>
                <a:cs typeface="Trebuchet MS"/>
              </a:rPr>
              <a:t> </a:t>
            </a:r>
            <a:r>
              <a:rPr sz="1200" b="1" spc="25" dirty="0" err="1">
                <a:solidFill>
                  <a:srgbClr val="171717"/>
                </a:solidFill>
                <a:latin typeface="Trebuchet MS"/>
                <a:cs typeface="Trebuchet MS"/>
              </a:rPr>
              <a:t>Hoca</a:t>
            </a:r>
            <a:r>
              <a:rPr sz="1200" b="1" spc="25" dirty="0">
                <a:solidFill>
                  <a:srgbClr val="171717"/>
                </a:solidFill>
                <a:latin typeface="Trebuchet MS"/>
                <a:cs typeface="Trebuchet MS"/>
              </a:rPr>
              <a:t>:</a:t>
            </a:r>
            <a:r>
              <a:rPr sz="1200" b="1" spc="-45" dirty="0">
                <a:solidFill>
                  <a:srgbClr val="171717"/>
                </a:solidFill>
                <a:latin typeface="Trebuchet MS"/>
                <a:cs typeface="Trebuchet MS"/>
              </a:rPr>
              <a:t> </a:t>
            </a:r>
            <a:r>
              <a:rPr sz="1200" spc="-55" dirty="0" err="1">
                <a:solidFill>
                  <a:srgbClr val="171717"/>
                </a:solidFill>
                <a:latin typeface="Lucida Sans Unicode"/>
                <a:cs typeface="Lucida Sans Unicode"/>
              </a:rPr>
              <a:t>Çok</a:t>
            </a:r>
            <a:r>
              <a:rPr sz="1200" spc="-60" dirty="0">
                <a:solidFill>
                  <a:srgbClr val="171717"/>
                </a:solidFill>
                <a:latin typeface="Lucida Sans Unicode"/>
                <a:cs typeface="Lucida Sans Unicode"/>
              </a:rPr>
              <a:t> </a:t>
            </a:r>
            <a:r>
              <a:rPr sz="1200" spc="-30" dirty="0" err="1">
                <a:solidFill>
                  <a:srgbClr val="171717"/>
                </a:solidFill>
                <a:latin typeface="Lucida Sans Unicode"/>
                <a:cs typeface="Lucida Sans Unicode"/>
              </a:rPr>
              <a:t>teşekkür</a:t>
            </a:r>
            <a:r>
              <a:rPr sz="1200" spc="-60" dirty="0">
                <a:solidFill>
                  <a:srgbClr val="171717"/>
                </a:solidFill>
                <a:latin typeface="Lucida Sans Unicode"/>
                <a:cs typeface="Lucida Sans Unicode"/>
              </a:rPr>
              <a:t> </a:t>
            </a:r>
            <a:r>
              <a:rPr sz="1200" spc="-25" dirty="0" err="1">
                <a:solidFill>
                  <a:srgbClr val="171717"/>
                </a:solidFill>
                <a:latin typeface="Lucida Sans Unicode"/>
                <a:cs typeface="Lucida Sans Unicode"/>
              </a:rPr>
              <a:t>ederim</a:t>
            </a:r>
            <a:r>
              <a:rPr sz="1200" spc="-25" dirty="0">
                <a:solidFill>
                  <a:srgbClr val="171717"/>
                </a:solidFill>
                <a:latin typeface="Lucida Sans Unicode"/>
                <a:cs typeface="Lucida Sans Unicode"/>
              </a:rPr>
              <a:t>,</a:t>
            </a:r>
            <a:r>
              <a:rPr sz="1200" spc="-65" dirty="0">
                <a:solidFill>
                  <a:srgbClr val="171717"/>
                </a:solidFill>
                <a:latin typeface="Lucida Sans Unicode"/>
                <a:cs typeface="Lucida Sans Unicode"/>
              </a:rPr>
              <a:t> </a:t>
            </a:r>
            <a:r>
              <a:rPr sz="1200" spc="-40" dirty="0" err="1">
                <a:solidFill>
                  <a:srgbClr val="171717"/>
                </a:solidFill>
                <a:latin typeface="Lucida Sans Unicode"/>
                <a:cs typeface="Lucida Sans Unicode"/>
              </a:rPr>
              <a:t>iyi</a:t>
            </a:r>
            <a:r>
              <a:rPr sz="1200" spc="-60" dirty="0">
                <a:solidFill>
                  <a:srgbClr val="171717"/>
                </a:solidFill>
                <a:latin typeface="Lucida Sans Unicode"/>
                <a:cs typeface="Lucida Sans Unicode"/>
              </a:rPr>
              <a:t> </a:t>
            </a:r>
            <a:r>
              <a:rPr sz="1200" spc="-25" dirty="0" err="1">
                <a:solidFill>
                  <a:srgbClr val="171717"/>
                </a:solidFill>
                <a:latin typeface="Lucida Sans Unicode"/>
                <a:cs typeface="Lucida Sans Unicode"/>
              </a:rPr>
              <a:t>çalışmalar</a:t>
            </a:r>
            <a:r>
              <a:rPr sz="1200" spc="-60" dirty="0">
                <a:solidFill>
                  <a:srgbClr val="171717"/>
                </a:solidFill>
                <a:latin typeface="Lucida Sans Unicode"/>
                <a:cs typeface="Lucida Sans Unicode"/>
              </a:rPr>
              <a:t> </a:t>
            </a:r>
            <a:r>
              <a:rPr sz="1200" spc="-30" dirty="0" err="1">
                <a:solidFill>
                  <a:srgbClr val="171717"/>
                </a:solidFill>
                <a:latin typeface="Lucida Sans Unicode"/>
                <a:cs typeface="Lucida Sans Unicode"/>
              </a:rPr>
              <a:t>diliyorum</a:t>
            </a:r>
            <a:r>
              <a:rPr sz="1200" spc="-3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70"/>
              </a:spcBef>
            </a:pPr>
            <a:endParaRPr sz="1750" dirty="0">
              <a:latin typeface="Lucida Sans Unicode"/>
              <a:cs typeface="Lucida Sans Unicode"/>
            </a:endParaRPr>
          </a:p>
          <a:p>
            <a:pPr marL="12700">
              <a:lnSpc>
                <a:spcPct val="100000"/>
              </a:lnSpc>
            </a:pPr>
            <a:r>
              <a:rPr sz="1200" b="1" spc="15" dirty="0" err="1">
                <a:solidFill>
                  <a:srgbClr val="171717"/>
                </a:solidFill>
                <a:latin typeface="Trebuchet MS"/>
                <a:cs typeface="Trebuchet MS"/>
              </a:rPr>
              <a:t>Taner</a:t>
            </a:r>
            <a:r>
              <a:rPr sz="1200" spc="1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Peki</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uçlarda</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yaşamak</a:t>
            </a:r>
            <a:r>
              <a:rPr sz="1200" spc="-70" dirty="0">
                <a:solidFill>
                  <a:srgbClr val="171717"/>
                </a:solidFill>
                <a:latin typeface="Lucida Sans Unicode"/>
                <a:cs typeface="Lucida Sans Unicode"/>
              </a:rPr>
              <a:t> </a:t>
            </a:r>
            <a:r>
              <a:rPr sz="1200" spc="-45" dirty="0" err="1">
                <a:solidFill>
                  <a:srgbClr val="171717"/>
                </a:solidFill>
                <a:latin typeface="Lucida Sans Unicode"/>
                <a:cs typeface="Lucida Sans Unicode"/>
              </a:rPr>
              <a:t>mı</a:t>
            </a:r>
            <a:r>
              <a:rPr sz="1200" spc="-4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yoksa</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yolda</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yaşamak</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mı</a:t>
            </a:r>
            <a:r>
              <a:rPr sz="1200" spc="-1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5"/>
              </a:spcBef>
            </a:pPr>
            <a:endParaRPr sz="1350" dirty="0">
              <a:latin typeface="Lucida Sans Unicode"/>
              <a:cs typeface="Lucida Sans Unicode"/>
            </a:endParaRPr>
          </a:p>
          <a:p>
            <a:pPr marL="12700" marR="5080" algn="just">
              <a:lnSpc>
                <a:spcPct val="145700"/>
              </a:lnSpc>
            </a:pPr>
            <a:r>
              <a:rPr sz="1200" b="1" spc="30" dirty="0" err="1">
                <a:solidFill>
                  <a:srgbClr val="171717"/>
                </a:solidFill>
                <a:latin typeface="Trebuchet MS"/>
                <a:cs typeface="Trebuchet MS"/>
              </a:rPr>
              <a:t>Kerim</a:t>
            </a:r>
            <a:r>
              <a:rPr sz="1200" spc="30" dirty="0">
                <a:solidFill>
                  <a:srgbClr val="171717"/>
                </a:solidFill>
                <a:latin typeface="Lucida Sans Unicode"/>
                <a:cs typeface="Lucida Sans Unicode"/>
              </a:rPr>
              <a:t>: </a:t>
            </a:r>
            <a:r>
              <a:rPr sz="1200" spc="-40" dirty="0" err="1">
                <a:solidFill>
                  <a:srgbClr val="171717"/>
                </a:solidFill>
                <a:latin typeface="Lucida Sans Unicode"/>
                <a:cs typeface="Lucida Sans Unicode"/>
              </a:rPr>
              <a:t>Tabii</a:t>
            </a:r>
            <a:r>
              <a:rPr sz="1200" spc="-40" dirty="0">
                <a:solidFill>
                  <a:srgbClr val="171717"/>
                </a:solidFill>
                <a:latin typeface="Lucida Sans Unicode"/>
                <a:cs typeface="Lucida Sans Unicode"/>
              </a:rPr>
              <a:t> </a:t>
            </a:r>
            <a:r>
              <a:rPr sz="1200" spc="-60" dirty="0" err="1">
                <a:solidFill>
                  <a:srgbClr val="171717"/>
                </a:solidFill>
                <a:latin typeface="Lucida Sans Unicode"/>
                <a:cs typeface="Lucida Sans Unicode"/>
              </a:rPr>
              <a:t>ki</a:t>
            </a:r>
            <a:r>
              <a:rPr sz="1200" spc="-60" dirty="0">
                <a:solidFill>
                  <a:srgbClr val="171717"/>
                </a:solidFill>
                <a:latin typeface="Lucida Sans Unicode"/>
                <a:cs typeface="Lucida Sans Unicode"/>
              </a:rPr>
              <a:t> </a:t>
            </a:r>
            <a:r>
              <a:rPr sz="1200" spc="-10" dirty="0">
                <a:solidFill>
                  <a:srgbClr val="171717"/>
                </a:solidFill>
                <a:latin typeface="Lucida Sans Unicode"/>
                <a:cs typeface="Lucida Sans Unicode"/>
              </a:rPr>
              <a:t>de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yolda</a:t>
            </a:r>
            <a:r>
              <a:rPr sz="1200" spc="-20" dirty="0">
                <a:solidFill>
                  <a:srgbClr val="171717"/>
                </a:solidFill>
                <a:latin typeface="Lucida Sans Unicode"/>
                <a:cs typeface="Lucida Sans Unicode"/>
              </a:rPr>
              <a:t> </a:t>
            </a:r>
            <a:r>
              <a:rPr sz="1200" spc="-25" dirty="0" err="1" smtClean="0">
                <a:solidFill>
                  <a:srgbClr val="171717"/>
                </a:solidFill>
                <a:latin typeface="Lucida Sans Unicode"/>
                <a:cs typeface="Lucida Sans Unicode"/>
              </a:rPr>
              <a:t>yaşamak</a:t>
            </a:r>
            <a:r>
              <a:rPr lang="tr-TR" sz="1200" spc="-25" dirty="0" smtClean="0">
                <a:solidFill>
                  <a:srgbClr val="171717"/>
                </a:solidFill>
                <a:latin typeface="Lucida Sans Unicode"/>
                <a:cs typeface="Lucida Sans Unicode"/>
              </a:rPr>
              <a:t>..</a:t>
            </a:r>
            <a:r>
              <a:rPr sz="1200" spc="-25" dirty="0" smtClean="0">
                <a:solidFill>
                  <a:srgbClr val="171717"/>
                </a:solidFill>
                <a:latin typeface="Lucida Sans Unicode"/>
                <a:cs typeface="Lucida Sans Unicode"/>
              </a:rPr>
              <a:t>. </a:t>
            </a:r>
            <a:r>
              <a:rPr sz="1200" spc="-10" dirty="0" err="1">
                <a:solidFill>
                  <a:srgbClr val="171717"/>
                </a:solidFill>
                <a:latin typeface="Lucida Sans Unicode"/>
                <a:cs typeface="Lucida Sans Unicode"/>
              </a:rPr>
              <a:t>Daha</a:t>
            </a:r>
            <a:r>
              <a:rPr sz="1200" spc="-10" dirty="0">
                <a:solidFill>
                  <a:srgbClr val="171717"/>
                </a:solidFill>
                <a:latin typeface="Lucida Sans Unicode"/>
                <a:cs typeface="Lucida Sans Unicode"/>
              </a:rPr>
              <a:t> </a:t>
            </a:r>
            <a:r>
              <a:rPr sz="1200" spc="-20" dirty="0" err="1">
                <a:solidFill>
                  <a:srgbClr val="171717"/>
                </a:solidFill>
                <a:latin typeface="Lucida Sans Unicode"/>
                <a:cs typeface="Lucida Sans Unicode"/>
              </a:rPr>
              <a:t>önce</a:t>
            </a:r>
            <a:r>
              <a:rPr sz="1200" spc="-20" dirty="0">
                <a:solidFill>
                  <a:srgbClr val="171717"/>
                </a:solidFill>
                <a:latin typeface="Lucida Sans Unicode"/>
                <a:cs typeface="Lucida Sans Unicode"/>
              </a:rPr>
              <a:t> </a:t>
            </a:r>
            <a:r>
              <a:rPr sz="1200" spc="-10" dirty="0">
                <a:solidFill>
                  <a:srgbClr val="171717"/>
                </a:solidFill>
                <a:latin typeface="Lucida Sans Unicode"/>
                <a:cs typeface="Lucida Sans Unicode"/>
              </a:rPr>
              <a:t>de </a:t>
            </a:r>
            <a:r>
              <a:rPr sz="1200" spc="-35" dirty="0" err="1">
                <a:solidFill>
                  <a:srgbClr val="171717"/>
                </a:solidFill>
                <a:latin typeface="Lucida Sans Unicode"/>
                <a:cs typeface="Lucida Sans Unicode"/>
              </a:rPr>
              <a:t>dediğim</a:t>
            </a:r>
            <a:r>
              <a:rPr sz="1200" spc="-35" dirty="0">
                <a:solidFill>
                  <a:srgbClr val="171717"/>
                </a:solidFill>
                <a:latin typeface="Lucida Sans Unicode"/>
                <a:cs typeface="Lucida Sans Unicode"/>
              </a:rPr>
              <a:t> </a:t>
            </a:r>
            <a:r>
              <a:rPr sz="1200" spc="-50" dirty="0" err="1">
                <a:solidFill>
                  <a:srgbClr val="171717"/>
                </a:solidFill>
                <a:latin typeface="Lucida Sans Unicode"/>
                <a:cs typeface="Lucida Sans Unicode"/>
              </a:rPr>
              <a:t>gibi</a:t>
            </a:r>
            <a:r>
              <a:rPr sz="1200" spc="-5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sağlam</a:t>
            </a:r>
            <a:r>
              <a:rPr sz="1200" spc="-30" dirty="0">
                <a:solidFill>
                  <a:srgbClr val="171717"/>
                </a:solidFill>
                <a:latin typeface="Lucida Sans Unicode"/>
                <a:cs typeface="Lucida Sans Unicode"/>
              </a:rPr>
              <a:t> </a:t>
            </a:r>
            <a:r>
              <a:rPr sz="1200" spc="-15" dirty="0" err="1">
                <a:solidFill>
                  <a:srgbClr val="171717"/>
                </a:solidFill>
                <a:latin typeface="Lucida Sans Unicode"/>
                <a:cs typeface="Lucida Sans Unicode"/>
              </a:rPr>
              <a:t>temellere</a:t>
            </a:r>
            <a:r>
              <a:rPr sz="1200" spc="-15" dirty="0">
                <a:solidFill>
                  <a:srgbClr val="171717"/>
                </a:solidFill>
                <a:latin typeface="Lucida Sans Unicode"/>
                <a:cs typeface="Lucida Sans Unicode"/>
              </a:rPr>
              <a:t> </a:t>
            </a:r>
            <a:r>
              <a:rPr sz="1200" spc="-10" dirty="0">
                <a:solidFill>
                  <a:srgbClr val="171717"/>
                </a:solidFill>
                <a:latin typeface="Lucida Sans Unicode"/>
                <a:cs typeface="Lucida Sans Unicode"/>
              </a:rPr>
              <a:t> </a:t>
            </a:r>
            <a:r>
              <a:rPr sz="1200" spc="-15" dirty="0" err="1">
                <a:solidFill>
                  <a:srgbClr val="171717"/>
                </a:solidFill>
                <a:latin typeface="Lucida Sans Unicode"/>
                <a:cs typeface="Lucida Sans Unicode"/>
              </a:rPr>
              <a:t>dayanmakta</a:t>
            </a:r>
            <a:r>
              <a:rPr sz="1200" spc="-15" dirty="0">
                <a:solidFill>
                  <a:srgbClr val="171717"/>
                </a:solidFill>
                <a:latin typeface="Lucida Sans Unicode"/>
                <a:cs typeface="Lucida Sans Unicode"/>
              </a:rPr>
              <a:t> </a:t>
            </a:r>
            <a:r>
              <a:rPr sz="1200" spc="-5" dirty="0">
                <a:solidFill>
                  <a:srgbClr val="171717"/>
                </a:solidFill>
                <a:latin typeface="Lucida Sans Unicode"/>
                <a:cs typeface="Lucida Sans Unicode"/>
              </a:rPr>
              <a:t>hem </a:t>
            </a:r>
            <a:r>
              <a:rPr sz="1200" spc="-35" dirty="0" err="1">
                <a:solidFill>
                  <a:srgbClr val="171717"/>
                </a:solidFill>
                <a:latin typeface="Lucida Sans Unicode"/>
                <a:cs typeface="Lucida Sans Unicode"/>
              </a:rPr>
              <a:t>ilişkilerde</a:t>
            </a:r>
            <a:r>
              <a:rPr sz="1200" spc="-30" dirty="0">
                <a:solidFill>
                  <a:srgbClr val="171717"/>
                </a:solidFill>
                <a:latin typeface="Lucida Sans Unicode"/>
                <a:cs typeface="Lucida Sans Unicode"/>
              </a:rPr>
              <a:t> </a:t>
            </a:r>
            <a:r>
              <a:rPr sz="1200" spc="-5" dirty="0">
                <a:solidFill>
                  <a:srgbClr val="171717"/>
                </a:solidFill>
                <a:latin typeface="Lucida Sans Unicode"/>
                <a:cs typeface="Lucida Sans Unicode"/>
              </a:rPr>
              <a:t>hem </a:t>
            </a:r>
            <a:r>
              <a:rPr sz="1200" spc="-40" dirty="0" err="1">
                <a:solidFill>
                  <a:srgbClr val="171717"/>
                </a:solidFill>
                <a:latin typeface="Lucida Sans Unicode"/>
                <a:cs typeface="Lucida Sans Unicode"/>
              </a:rPr>
              <a:t>günlük</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yaşantıda</a:t>
            </a:r>
            <a:r>
              <a:rPr sz="1200" spc="-25" dirty="0">
                <a:solidFill>
                  <a:srgbClr val="171717"/>
                </a:solidFill>
                <a:latin typeface="Lucida Sans Unicode"/>
                <a:cs typeface="Lucida Sans Unicode"/>
              </a:rPr>
              <a:t>.</a:t>
            </a:r>
            <a:r>
              <a:rPr sz="1200" spc="-20" dirty="0">
                <a:solidFill>
                  <a:srgbClr val="171717"/>
                </a:solidFill>
                <a:latin typeface="Lucida Sans Unicode"/>
                <a:cs typeface="Lucida Sans Unicode"/>
              </a:rPr>
              <a:t> </a:t>
            </a:r>
            <a:r>
              <a:rPr sz="1200" spc="-35" dirty="0" err="1" smtClean="0">
                <a:solidFill>
                  <a:srgbClr val="171717"/>
                </a:solidFill>
                <a:latin typeface="Lucida Sans Unicode"/>
                <a:cs typeface="Lucida Sans Unicode"/>
              </a:rPr>
              <a:t>Yani</a:t>
            </a:r>
            <a:r>
              <a:rPr lang="tr-TR" sz="1200" spc="-35" dirty="0" smtClean="0">
                <a:solidFill>
                  <a:srgbClr val="171717"/>
                </a:solidFill>
                <a:latin typeface="Lucida Sans Unicode"/>
                <a:cs typeface="Lucida Sans Unicode"/>
              </a:rPr>
              <a:t>,</a:t>
            </a:r>
            <a:r>
              <a:rPr sz="1200" spc="-30" dirty="0" smtClean="0">
                <a:solidFill>
                  <a:srgbClr val="171717"/>
                </a:solidFill>
                <a:latin typeface="Lucida Sans Unicode"/>
                <a:cs typeface="Lucida Sans Unicode"/>
              </a:rPr>
              <a:t> </a:t>
            </a:r>
            <a:r>
              <a:rPr sz="1200" spc="-15" dirty="0" err="1">
                <a:solidFill>
                  <a:srgbClr val="171717"/>
                </a:solidFill>
                <a:latin typeface="Lucida Sans Unicode"/>
                <a:cs typeface="Lucida Sans Unicode"/>
              </a:rPr>
              <a:t>bu</a:t>
            </a:r>
            <a:r>
              <a:rPr sz="1200" spc="-15" dirty="0">
                <a:solidFill>
                  <a:srgbClr val="171717"/>
                </a:solidFill>
                <a:latin typeface="Lucida Sans Unicode"/>
                <a:cs typeface="Lucida Sans Unicode"/>
              </a:rPr>
              <a:t> </a:t>
            </a:r>
            <a:r>
              <a:rPr sz="1200" spc="-40" dirty="0" err="1">
                <a:solidFill>
                  <a:srgbClr val="171717"/>
                </a:solidFill>
                <a:latin typeface="Lucida Sans Unicode"/>
                <a:cs typeface="Lucida Sans Unicode"/>
              </a:rPr>
              <a:t>tarz</a:t>
            </a:r>
            <a:r>
              <a:rPr sz="1200" spc="-35" dirty="0">
                <a:solidFill>
                  <a:srgbClr val="171717"/>
                </a:solidFill>
                <a:latin typeface="Lucida Sans Unicode"/>
                <a:cs typeface="Lucida Sans Unicode"/>
              </a:rPr>
              <a:t> </a:t>
            </a:r>
            <a:r>
              <a:rPr sz="1200" spc="-15" dirty="0" err="1">
                <a:solidFill>
                  <a:srgbClr val="171717"/>
                </a:solidFill>
                <a:latin typeface="Lucida Sans Unicode"/>
                <a:cs typeface="Lucida Sans Unicode"/>
              </a:rPr>
              <a:t>şeylerde</a:t>
            </a:r>
            <a:r>
              <a:rPr sz="1200" spc="-1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yolda</a:t>
            </a:r>
            <a:r>
              <a:rPr sz="1200" spc="-15" dirty="0">
                <a:solidFill>
                  <a:srgbClr val="171717"/>
                </a:solidFill>
                <a:latin typeface="Lucida Sans Unicode"/>
                <a:cs typeface="Lucida Sans Unicode"/>
              </a:rPr>
              <a:t> </a:t>
            </a:r>
            <a:r>
              <a:rPr sz="1200" spc="-30" dirty="0" err="1">
                <a:solidFill>
                  <a:srgbClr val="171717"/>
                </a:solidFill>
                <a:latin typeface="Lucida Sans Unicode"/>
                <a:cs typeface="Lucida Sans Unicode"/>
              </a:rPr>
              <a:t>olmak</a:t>
            </a:r>
            <a:r>
              <a:rPr sz="1200" spc="-30" dirty="0">
                <a:solidFill>
                  <a:srgbClr val="171717"/>
                </a:solidFill>
                <a:latin typeface="Lucida Sans Unicode"/>
                <a:cs typeface="Lucida Sans Unicode"/>
              </a:rPr>
              <a:t> </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tercihim</a:t>
            </a:r>
            <a:r>
              <a:rPr sz="1200" spc="-3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65"/>
              </a:spcBef>
            </a:pPr>
            <a:endParaRPr sz="1750" dirty="0">
              <a:latin typeface="Lucida Sans Unicode"/>
              <a:cs typeface="Lucida Sans Unicode"/>
            </a:endParaRPr>
          </a:p>
          <a:p>
            <a:pPr marL="12700">
              <a:lnSpc>
                <a:spcPct val="100000"/>
              </a:lnSpc>
            </a:pPr>
            <a:r>
              <a:rPr sz="1200" b="1" spc="35" dirty="0" err="1">
                <a:solidFill>
                  <a:srgbClr val="171717"/>
                </a:solidFill>
                <a:latin typeface="Trebuchet MS"/>
                <a:cs typeface="Trebuchet MS"/>
              </a:rPr>
              <a:t>Tane</a:t>
            </a:r>
            <a:r>
              <a:rPr sz="1200" b="1" spc="20" dirty="0" err="1">
                <a:solidFill>
                  <a:srgbClr val="171717"/>
                </a:solidFill>
                <a:latin typeface="Trebuchet MS"/>
                <a:cs typeface="Trebuchet MS"/>
              </a:rPr>
              <a:t>r</a:t>
            </a:r>
            <a:r>
              <a:rPr sz="1200" spc="-6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Peki</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şu</a:t>
            </a:r>
            <a:r>
              <a:rPr sz="1200" spc="-70" dirty="0">
                <a:solidFill>
                  <a:srgbClr val="171717"/>
                </a:solidFill>
                <a:latin typeface="Lucida Sans Unicode"/>
                <a:cs typeface="Lucida Sans Unicode"/>
              </a:rPr>
              <a:t> </a:t>
            </a:r>
            <a:r>
              <a:rPr sz="1200" spc="-5" dirty="0">
                <a:solidFill>
                  <a:srgbClr val="171717"/>
                </a:solidFill>
                <a:latin typeface="Lucida Sans Unicode"/>
                <a:cs typeface="Lucida Sans Unicode"/>
              </a:rPr>
              <a:t>an</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yolda</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mı</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yaşıyorsun</a:t>
            </a:r>
            <a:r>
              <a:rPr sz="1200" spc="-2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5"/>
              </a:spcBef>
            </a:pPr>
            <a:endParaRPr sz="1350" dirty="0">
              <a:latin typeface="Lucida Sans Unicode"/>
              <a:cs typeface="Lucida Sans Unicode"/>
            </a:endParaRPr>
          </a:p>
          <a:p>
            <a:pPr marL="12700" marR="11430" algn="just">
              <a:lnSpc>
                <a:spcPct val="145700"/>
              </a:lnSpc>
            </a:pPr>
            <a:r>
              <a:rPr sz="1200" b="1" spc="30" dirty="0" err="1">
                <a:solidFill>
                  <a:srgbClr val="171717"/>
                </a:solidFill>
                <a:latin typeface="Trebuchet MS"/>
                <a:cs typeface="Trebuchet MS"/>
              </a:rPr>
              <a:t>Kerim</a:t>
            </a:r>
            <a:r>
              <a:rPr sz="1200" spc="30" dirty="0">
                <a:solidFill>
                  <a:srgbClr val="171717"/>
                </a:solidFill>
                <a:latin typeface="Lucida Sans Unicode"/>
                <a:cs typeface="Lucida Sans Unicode"/>
              </a:rPr>
              <a:t>: </a:t>
            </a:r>
            <a:r>
              <a:rPr sz="1200" dirty="0" err="1">
                <a:solidFill>
                  <a:srgbClr val="171717"/>
                </a:solidFill>
                <a:latin typeface="Lucida Sans Unicode"/>
                <a:cs typeface="Lucida Sans Unicode"/>
              </a:rPr>
              <a:t>Şu</a:t>
            </a:r>
            <a:r>
              <a:rPr sz="1200" dirty="0">
                <a:solidFill>
                  <a:srgbClr val="171717"/>
                </a:solidFill>
                <a:latin typeface="Lucida Sans Unicode"/>
                <a:cs typeface="Lucida Sans Unicode"/>
              </a:rPr>
              <a:t> </a:t>
            </a:r>
            <a:r>
              <a:rPr sz="1200" spc="-5" dirty="0">
                <a:solidFill>
                  <a:srgbClr val="171717"/>
                </a:solidFill>
                <a:latin typeface="Lucida Sans Unicode"/>
                <a:cs typeface="Lucida Sans Unicode"/>
              </a:rPr>
              <a:t>an </a:t>
            </a:r>
            <a:r>
              <a:rPr sz="1200" spc="-10" dirty="0">
                <a:solidFill>
                  <a:srgbClr val="171717"/>
                </a:solidFill>
                <a:latin typeface="Lucida Sans Unicode"/>
                <a:cs typeface="Lucida Sans Unicode"/>
              </a:rPr>
              <a:t>tam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yolda</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yaşıyorum</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Çünkü</a:t>
            </a:r>
            <a:r>
              <a:rPr sz="1200" spc="-35" dirty="0">
                <a:solidFill>
                  <a:srgbClr val="171717"/>
                </a:solidFill>
                <a:latin typeface="Lucida Sans Unicode"/>
                <a:cs typeface="Lucida Sans Unicode"/>
              </a:rPr>
              <a:t> </a:t>
            </a:r>
            <a:r>
              <a:rPr sz="1200" spc="-15" dirty="0" err="1">
                <a:solidFill>
                  <a:srgbClr val="171717"/>
                </a:solidFill>
                <a:latin typeface="Lucida Sans Unicode"/>
                <a:cs typeface="Lucida Sans Unicode"/>
              </a:rPr>
              <a:t>hayatıma</a:t>
            </a:r>
            <a:r>
              <a:rPr sz="1200" spc="-1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denge</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üzerinde</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kurmak</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istiyorum</a:t>
            </a:r>
            <a:r>
              <a:rPr sz="1200" spc="-30" dirty="0">
                <a:solidFill>
                  <a:srgbClr val="171717"/>
                </a:solidFill>
                <a:latin typeface="Lucida Sans Unicode"/>
                <a:cs typeface="Lucida Sans Unicode"/>
              </a:rPr>
              <a:t>. </a:t>
            </a:r>
            <a:r>
              <a:rPr sz="1200" spc="-25" dirty="0">
                <a:solidFill>
                  <a:srgbClr val="171717"/>
                </a:solidFill>
                <a:latin typeface="Lucida Sans Unicode"/>
                <a:cs typeface="Lucida Sans Unicode"/>
              </a:rPr>
              <a:t> </a:t>
            </a:r>
            <a:r>
              <a:rPr sz="1200" spc="-5" dirty="0" err="1">
                <a:solidFill>
                  <a:srgbClr val="171717"/>
                </a:solidFill>
                <a:latin typeface="Lucida Sans Unicode"/>
                <a:cs typeface="Lucida Sans Unicode"/>
              </a:rPr>
              <a:t>Mesela</a:t>
            </a:r>
            <a:r>
              <a:rPr sz="1200" spc="-5" dirty="0">
                <a:solidFill>
                  <a:srgbClr val="171717"/>
                </a:solidFill>
                <a:latin typeface="Lucida Sans Unicode"/>
                <a:cs typeface="Lucida Sans Unicode"/>
              </a:rPr>
              <a:t> </a:t>
            </a:r>
            <a:r>
              <a:rPr sz="1200" spc="-20" dirty="0" err="1">
                <a:solidFill>
                  <a:srgbClr val="171717"/>
                </a:solidFill>
                <a:latin typeface="Lucida Sans Unicode"/>
                <a:cs typeface="Lucida Sans Unicode"/>
              </a:rPr>
              <a:t>üniversite</a:t>
            </a:r>
            <a:r>
              <a:rPr sz="1200" spc="-20" dirty="0">
                <a:solidFill>
                  <a:srgbClr val="171717"/>
                </a:solidFill>
                <a:latin typeface="Lucida Sans Unicode"/>
                <a:cs typeface="Lucida Sans Unicode"/>
              </a:rPr>
              <a:t> </a:t>
            </a:r>
            <a:r>
              <a:rPr sz="1200" spc="-20" dirty="0" err="1">
                <a:solidFill>
                  <a:srgbClr val="171717"/>
                </a:solidFill>
                <a:latin typeface="Lucida Sans Unicode"/>
                <a:cs typeface="Lucida Sans Unicode"/>
              </a:rPr>
              <a:t>sınavına</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hazırlanmak</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istiyorum</a:t>
            </a:r>
            <a:r>
              <a:rPr sz="1200" spc="-30" dirty="0">
                <a:solidFill>
                  <a:srgbClr val="171717"/>
                </a:solidFill>
                <a:latin typeface="Lucida Sans Unicode"/>
                <a:cs typeface="Lucida Sans Unicode"/>
              </a:rPr>
              <a:t>. </a:t>
            </a:r>
            <a:r>
              <a:rPr sz="1200" spc="-40" dirty="0" err="1">
                <a:solidFill>
                  <a:srgbClr val="171717"/>
                </a:solidFill>
                <a:latin typeface="Lucida Sans Unicode"/>
                <a:cs typeface="Lucida Sans Unicode"/>
              </a:rPr>
              <a:t>Aynı</a:t>
            </a:r>
            <a:r>
              <a:rPr sz="1200" spc="-40" dirty="0">
                <a:solidFill>
                  <a:srgbClr val="171717"/>
                </a:solidFill>
                <a:latin typeface="Lucida Sans Unicode"/>
                <a:cs typeface="Lucida Sans Unicode"/>
              </a:rPr>
              <a:t> </a:t>
            </a:r>
            <a:r>
              <a:rPr sz="1200" spc="-25" dirty="0" err="1">
                <a:solidFill>
                  <a:srgbClr val="171717"/>
                </a:solidFill>
                <a:latin typeface="Lucida Sans Unicode"/>
                <a:cs typeface="Lucida Sans Unicode"/>
              </a:rPr>
              <a:t>zamanda</a:t>
            </a:r>
            <a:r>
              <a:rPr sz="1200" spc="-25" dirty="0">
                <a:solidFill>
                  <a:srgbClr val="171717"/>
                </a:solidFill>
                <a:latin typeface="Lucida Sans Unicode"/>
                <a:cs typeface="Lucida Sans Unicode"/>
              </a:rPr>
              <a:t> </a:t>
            </a:r>
            <a:r>
              <a:rPr sz="1200" spc="-10" dirty="0">
                <a:solidFill>
                  <a:srgbClr val="171717"/>
                </a:solidFill>
                <a:latin typeface="Lucida Sans Unicode"/>
                <a:cs typeface="Lucida Sans Unicode"/>
              </a:rPr>
              <a:t>da </a:t>
            </a:r>
            <a:r>
              <a:rPr sz="1200" spc="-35" dirty="0" err="1">
                <a:solidFill>
                  <a:srgbClr val="171717"/>
                </a:solidFill>
                <a:latin typeface="Lucida Sans Unicode"/>
                <a:cs typeface="Lucida Sans Unicode"/>
              </a:rPr>
              <a:t>okuldaki</a:t>
            </a:r>
            <a:r>
              <a:rPr sz="1200" spc="-35" dirty="0">
                <a:solidFill>
                  <a:srgbClr val="171717"/>
                </a:solidFill>
                <a:latin typeface="Lucida Sans Unicode"/>
                <a:cs typeface="Lucida Sans Unicode"/>
              </a:rPr>
              <a:t> </a:t>
            </a:r>
            <a:r>
              <a:rPr sz="1200" spc="-20" dirty="0" err="1">
                <a:solidFill>
                  <a:srgbClr val="171717"/>
                </a:solidFill>
                <a:latin typeface="Lucida Sans Unicode"/>
                <a:cs typeface="Lucida Sans Unicode"/>
              </a:rPr>
              <a:t>notlarında</a:t>
            </a:r>
            <a:r>
              <a:rPr sz="1200" spc="-20" dirty="0">
                <a:solidFill>
                  <a:srgbClr val="171717"/>
                </a:solidFill>
                <a:latin typeface="Lucida Sans Unicode"/>
                <a:cs typeface="Lucida Sans Unicode"/>
              </a:rPr>
              <a:t> </a:t>
            </a:r>
            <a:r>
              <a:rPr sz="1200" spc="-10" dirty="0">
                <a:solidFill>
                  <a:srgbClr val="171717"/>
                </a:solidFill>
                <a:latin typeface="Lucida Sans Unicode"/>
                <a:cs typeface="Lucida Sans Unicode"/>
              </a:rPr>
              <a:t>tam </a:t>
            </a:r>
            <a:r>
              <a:rPr sz="1200" spc="-20" dirty="0">
                <a:solidFill>
                  <a:srgbClr val="171717"/>
                </a:solidFill>
                <a:latin typeface="Lucida Sans Unicode"/>
                <a:cs typeface="Lucida Sans Unicode"/>
              </a:rPr>
              <a:t>not </a:t>
            </a:r>
            <a:r>
              <a:rPr sz="1200" spc="-15" dirty="0">
                <a:solidFill>
                  <a:srgbClr val="171717"/>
                </a:solidFill>
                <a:latin typeface="Lucida Sans Unicode"/>
                <a:cs typeface="Lucida Sans Unicode"/>
              </a:rPr>
              <a:t> </a:t>
            </a:r>
            <a:r>
              <a:rPr sz="1200" spc="-20" dirty="0" err="1">
                <a:solidFill>
                  <a:srgbClr val="171717"/>
                </a:solidFill>
                <a:latin typeface="Lucida Sans Unicode"/>
                <a:cs typeface="Lucida Sans Unicode"/>
              </a:rPr>
              <a:t>alarak</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geçmem</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gerekiyor</a:t>
            </a:r>
            <a:r>
              <a:rPr sz="1200" spc="-30" dirty="0">
                <a:solidFill>
                  <a:srgbClr val="171717"/>
                </a:solidFill>
                <a:latin typeface="Lucida Sans Unicode"/>
                <a:cs typeface="Lucida Sans Unicode"/>
              </a:rPr>
              <a:t>.</a:t>
            </a:r>
            <a:r>
              <a:rPr sz="1200" spc="-65" dirty="0">
                <a:solidFill>
                  <a:srgbClr val="171717"/>
                </a:solidFill>
                <a:latin typeface="Lucida Sans Unicode"/>
                <a:cs typeface="Lucida Sans Unicode"/>
              </a:rPr>
              <a:t> </a:t>
            </a:r>
            <a:r>
              <a:rPr sz="1200" spc="35" dirty="0">
                <a:solidFill>
                  <a:srgbClr val="171717"/>
                </a:solidFill>
                <a:latin typeface="Lucida Sans Unicode"/>
                <a:cs typeface="Lucida Sans Unicode"/>
              </a:rPr>
              <a:t>Bu</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yüzden</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okuldan</a:t>
            </a:r>
            <a:r>
              <a:rPr sz="1200" spc="-65" dirty="0">
                <a:solidFill>
                  <a:srgbClr val="171717"/>
                </a:solidFill>
                <a:latin typeface="Lucida Sans Unicode"/>
                <a:cs typeface="Lucida Sans Unicode"/>
              </a:rPr>
              <a:t> </a:t>
            </a:r>
            <a:r>
              <a:rPr sz="1200" spc="-15" dirty="0" err="1">
                <a:solidFill>
                  <a:srgbClr val="171717"/>
                </a:solidFill>
                <a:latin typeface="Lucida Sans Unicode"/>
                <a:cs typeface="Lucida Sans Unicode"/>
              </a:rPr>
              <a:t>sonra</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işe</a:t>
            </a:r>
            <a:r>
              <a:rPr sz="1200" spc="-70" dirty="0">
                <a:solidFill>
                  <a:srgbClr val="171717"/>
                </a:solidFill>
                <a:latin typeface="Lucida Sans Unicode"/>
                <a:cs typeface="Lucida Sans Unicode"/>
              </a:rPr>
              <a:t> </a:t>
            </a:r>
            <a:r>
              <a:rPr sz="1200" spc="-10" dirty="0">
                <a:solidFill>
                  <a:srgbClr val="171717"/>
                </a:solidFill>
                <a:latin typeface="Lucida Sans Unicode"/>
                <a:cs typeface="Lucida Sans Unicode"/>
              </a:rPr>
              <a:t>de</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gidiyorum</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70" dirty="0">
                <a:solidFill>
                  <a:srgbClr val="171717"/>
                </a:solidFill>
                <a:latin typeface="Lucida Sans Unicode"/>
                <a:cs typeface="Lucida Sans Unicode"/>
              </a:rPr>
              <a:t> </a:t>
            </a:r>
            <a:r>
              <a:rPr sz="1200" spc="-10" dirty="0">
                <a:solidFill>
                  <a:srgbClr val="171717"/>
                </a:solidFill>
                <a:latin typeface="Lucida Sans Unicode"/>
                <a:cs typeface="Lucida Sans Unicode"/>
              </a:rPr>
              <a:t>tam</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ortadayım</a:t>
            </a:r>
            <a:r>
              <a:rPr sz="1200" spc="-2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5"/>
              </a:spcBef>
            </a:pPr>
            <a:endParaRPr sz="1350" dirty="0">
              <a:latin typeface="Lucida Sans Unicode"/>
              <a:cs typeface="Lucida Sans Unicode"/>
            </a:endParaRPr>
          </a:p>
          <a:p>
            <a:pPr marL="12700" marR="10160" algn="just">
              <a:lnSpc>
                <a:spcPct val="145700"/>
              </a:lnSpc>
            </a:pPr>
            <a:r>
              <a:rPr sz="1200" b="1" spc="15" dirty="0" err="1">
                <a:solidFill>
                  <a:srgbClr val="171717"/>
                </a:solidFill>
                <a:latin typeface="Trebuchet MS"/>
                <a:cs typeface="Trebuchet MS"/>
              </a:rPr>
              <a:t>Taner</a:t>
            </a:r>
            <a:r>
              <a:rPr sz="1200" spc="15" dirty="0">
                <a:solidFill>
                  <a:srgbClr val="171717"/>
                </a:solidFill>
                <a:latin typeface="Lucida Sans Unicode"/>
                <a:cs typeface="Lucida Sans Unicode"/>
              </a:rPr>
              <a:t>: </a:t>
            </a:r>
            <a:r>
              <a:rPr sz="1200" spc="-15" dirty="0" err="1" smtClean="0">
                <a:solidFill>
                  <a:srgbClr val="171717"/>
                </a:solidFill>
                <a:latin typeface="Lucida Sans Unicode"/>
                <a:cs typeface="Lucida Sans Unicode"/>
              </a:rPr>
              <a:t>Peki</a:t>
            </a:r>
            <a:r>
              <a:rPr lang="tr-TR" sz="1200" spc="-15" dirty="0" smtClean="0">
                <a:solidFill>
                  <a:srgbClr val="171717"/>
                </a:solidFill>
                <a:latin typeface="Lucida Sans Unicode"/>
                <a:cs typeface="Lucida Sans Unicode"/>
              </a:rPr>
              <a:t>,</a:t>
            </a:r>
            <a:r>
              <a:rPr sz="1200" spc="-15" dirty="0" smtClean="0">
                <a:solidFill>
                  <a:srgbClr val="171717"/>
                </a:solidFill>
                <a:latin typeface="Lucida Sans Unicode"/>
                <a:cs typeface="Lucida Sans Unicode"/>
              </a:rPr>
              <a:t> </a:t>
            </a:r>
            <a:r>
              <a:rPr sz="1200" spc="-20" dirty="0" err="1">
                <a:solidFill>
                  <a:srgbClr val="171717"/>
                </a:solidFill>
                <a:latin typeface="Lucida Sans Unicode"/>
                <a:cs typeface="Lucida Sans Unicode"/>
              </a:rPr>
              <a:t>bunları</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günde</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yaptığın</a:t>
            </a:r>
            <a:r>
              <a:rPr sz="1200" spc="-35"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35" dirty="0">
                <a:solidFill>
                  <a:srgbClr val="171717"/>
                </a:solidFill>
                <a:latin typeface="Lucida Sans Unicode"/>
                <a:cs typeface="Lucida Sans Unicode"/>
              </a:rPr>
              <a:t> </a:t>
            </a:r>
            <a:r>
              <a:rPr sz="1200" spc="-35" dirty="0" err="1">
                <a:solidFill>
                  <a:srgbClr val="171717"/>
                </a:solidFill>
                <a:latin typeface="Lucida Sans Unicode"/>
                <a:cs typeface="Lucida Sans Unicode"/>
              </a:rPr>
              <a:t>diğer</a:t>
            </a:r>
            <a:r>
              <a:rPr sz="1200" spc="-35" dirty="0">
                <a:solidFill>
                  <a:srgbClr val="171717"/>
                </a:solidFill>
                <a:latin typeface="Lucida Sans Unicode"/>
                <a:cs typeface="Lucida Sans Unicode"/>
              </a:rPr>
              <a:t> </a:t>
            </a:r>
            <a:r>
              <a:rPr sz="1200" spc="-20" dirty="0" err="1">
                <a:solidFill>
                  <a:srgbClr val="171717"/>
                </a:solidFill>
                <a:latin typeface="Lucida Sans Unicode"/>
                <a:cs typeface="Lucida Sans Unicode"/>
              </a:rPr>
              <a:t>arkadaşlarından</a:t>
            </a:r>
            <a:r>
              <a:rPr sz="1200" spc="-20" dirty="0">
                <a:solidFill>
                  <a:srgbClr val="171717"/>
                </a:solidFill>
                <a:latin typeface="Lucida Sans Unicode"/>
                <a:cs typeface="Lucida Sans Unicode"/>
              </a:rPr>
              <a:t> </a:t>
            </a:r>
            <a:r>
              <a:rPr sz="1200" spc="-35" dirty="0" err="1">
                <a:solidFill>
                  <a:srgbClr val="171717"/>
                </a:solidFill>
                <a:latin typeface="Lucida Sans Unicode"/>
                <a:cs typeface="Lucida Sans Unicode"/>
              </a:rPr>
              <a:t>farklı</a:t>
            </a:r>
            <a:r>
              <a:rPr sz="1200" spc="-35" dirty="0">
                <a:solidFill>
                  <a:srgbClr val="171717"/>
                </a:solidFill>
                <a:latin typeface="Lucida Sans Unicode"/>
                <a:cs typeface="Lucida Sans Unicode"/>
              </a:rPr>
              <a:t> </a:t>
            </a:r>
            <a:r>
              <a:rPr sz="1200" spc="-20" dirty="0" err="1">
                <a:solidFill>
                  <a:srgbClr val="171717"/>
                </a:solidFill>
                <a:latin typeface="Lucida Sans Unicode"/>
                <a:cs typeface="Lucida Sans Unicode"/>
              </a:rPr>
              <a:t>oluyor</a:t>
            </a:r>
            <a:r>
              <a:rPr sz="1200" spc="-20" dirty="0">
                <a:solidFill>
                  <a:srgbClr val="171717"/>
                </a:solidFill>
                <a:latin typeface="Lucida Sans Unicode"/>
                <a:cs typeface="Lucida Sans Unicode"/>
              </a:rPr>
              <a:t> </a:t>
            </a:r>
            <a:r>
              <a:rPr sz="1200" spc="-15" dirty="0" err="1">
                <a:solidFill>
                  <a:srgbClr val="171717"/>
                </a:solidFill>
                <a:latin typeface="Lucida Sans Unicode"/>
                <a:cs typeface="Lucida Sans Unicode"/>
              </a:rPr>
              <a:t>musun</a:t>
            </a:r>
            <a:r>
              <a:rPr sz="1200" spc="-15" dirty="0">
                <a:solidFill>
                  <a:srgbClr val="171717"/>
                </a:solidFill>
                <a:latin typeface="Lucida Sans Unicode"/>
                <a:cs typeface="Lucida Sans Unicode"/>
              </a:rPr>
              <a:t>? </a:t>
            </a:r>
            <a:r>
              <a:rPr sz="1200" spc="-25" dirty="0" err="1">
                <a:solidFill>
                  <a:srgbClr val="171717"/>
                </a:solidFill>
                <a:latin typeface="Lucida Sans Unicode"/>
                <a:cs typeface="Lucida Sans Unicode"/>
              </a:rPr>
              <a:t>Şimdi</a:t>
            </a:r>
            <a:r>
              <a:rPr sz="1200" spc="-25" dirty="0">
                <a:solidFill>
                  <a:srgbClr val="171717"/>
                </a:solidFill>
                <a:latin typeface="Lucida Sans Unicode"/>
                <a:cs typeface="Lucida Sans Unicode"/>
              </a:rPr>
              <a:t> </a:t>
            </a:r>
            <a:r>
              <a:rPr sz="1200" spc="-20" dirty="0">
                <a:solidFill>
                  <a:srgbClr val="171717"/>
                </a:solidFill>
                <a:latin typeface="Lucida Sans Unicode"/>
                <a:cs typeface="Lucida Sans Unicode"/>
              </a:rPr>
              <a:t> </a:t>
            </a:r>
            <a:r>
              <a:rPr sz="1200" spc="-20" dirty="0" err="1">
                <a:solidFill>
                  <a:srgbClr val="171717"/>
                </a:solidFill>
                <a:latin typeface="Lucida Sans Unicode"/>
                <a:cs typeface="Lucida Sans Unicode"/>
              </a:rPr>
              <a:t>sadece</a:t>
            </a:r>
            <a:r>
              <a:rPr sz="1200" spc="-20" dirty="0">
                <a:solidFill>
                  <a:srgbClr val="171717"/>
                </a:solidFill>
                <a:latin typeface="Lucida Sans Unicode"/>
                <a:cs typeface="Lucida Sans Unicode"/>
              </a:rPr>
              <a:t> </a:t>
            </a:r>
            <a:r>
              <a:rPr sz="1200" spc="-35" dirty="0" err="1">
                <a:solidFill>
                  <a:srgbClr val="171717"/>
                </a:solidFill>
                <a:latin typeface="Lucida Sans Unicode"/>
                <a:cs typeface="Lucida Sans Unicode"/>
              </a:rPr>
              <a:t>okul</a:t>
            </a:r>
            <a:r>
              <a:rPr sz="1200" spc="-35"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10" dirty="0">
                <a:solidFill>
                  <a:srgbClr val="171717"/>
                </a:solidFill>
                <a:latin typeface="Lucida Sans Unicode"/>
                <a:cs typeface="Lucida Sans Unicode"/>
              </a:rPr>
              <a:t> </a:t>
            </a:r>
            <a:r>
              <a:rPr sz="1200" spc="-50" dirty="0" err="1">
                <a:solidFill>
                  <a:srgbClr val="171717"/>
                </a:solidFill>
                <a:latin typeface="Lucida Sans Unicode"/>
                <a:cs typeface="Lucida Sans Unicode"/>
              </a:rPr>
              <a:t>ilişkisi</a:t>
            </a:r>
            <a:r>
              <a:rPr sz="1200" spc="-50" dirty="0">
                <a:solidFill>
                  <a:srgbClr val="171717"/>
                </a:solidFill>
                <a:latin typeface="Lucida Sans Unicode"/>
                <a:cs typeface="Lucida Sans Unicode"/>
              </a:rPr>
              <a:t> </a:t>
            </a:r>
            <a:r>
              <a:rPr sz="1200" spc="-15" dirty="0" err="1" smtClean="0">
                <a:solidFill>
                  <a:srgbClr val="171717"/>
                </a:solidFill>
                <a:latin typeface="Lucida Sans Unicode"/>
                <a:cs typeface="Lucida Sans Unicode"/>
              </a:rPr>
              <a:t>vardır</a:t>
            </a:r>
            <a:r>
              <a:rPr lang="tr-TR" sz="1200" spc="-15" dirty="0" smtClean="0">
                <a:solidFill>
                  <a:srgbClr val="171717"/>
                </a:solidFill>
                <a:latin typeface="Lucida Sans Unicode"/>
                <a:cs typeface="Lucida Sans Unicode"/>
              </a:rPr>
              <a:t>. </a:t>
            </a:r>
            <a:r>
              <a:rPr lang="tr-TR" sz="1200" spc="-15" dirty="0">
                <a:solidFill>
                  <a:srgbClr val="171717"/>
                </a:solidFill>
                <a:latin typeface="Lucida Sans Unicode"/>
                <a:cs typeface="Lucida Sans Unicode"/>
              </a:rPr>
              <a:t>O</a:t>
            </a:r>
            <a:r>
              <a:rPr sz="1200" spc="-15" dirty="0" smtClean="0">
                <a:solidFill>
                  <a:srgbClr val="171717"/>
                </a:solidFill>
                <a:latin typeface="Lucida Sans Unicode"/>
                <a:cs typeface="Lucida Sans Unicode"/>
              </a:rPr>
              <a:t> </a:t>
            </a:r>
            <a:r>
              <a:rPr sz="1200" spc="-30" dirty="0" smtClean="0">
                <a:solidFill>
                  <a:srgbClr val="171717"/>
                </a:solidFill>
                <a:latin typeface="Lucida Sans Unicode"/>
                <a:cs typeface="Lucida Sans Unicode"/>
              </a:rPr>
              <a:t>zaman</a:t>
            </a:r>
            <a:r>
              <a:rPr lang="tr-TR" sz="1200" spc="-30" dirty="0" smtClean="0">
                <a:solidFill>
                  <a:srgbClr val="171717"/>
                </a:solidFill>
                <a:latin typeface="Lucida Sans Unicode"/>
                <a:cs typeface="Lucida Sans Unicode"/>
              </a:rPr>
              <a:t>,</a:t>
            </a:r>
            <a:r>
              <a:rPr sz="1200" spc="-30" dirty="0" smtClean="0">
                <a:solidFill>
                  <a:srgbClr val="171717"/>
                </a:solidFill>
                <a:latin typeface="Lucida Sans Unicode"/>
                <a:cs typeface="Lucida Sans Unicode"/>
              </a:rPr>
              <a:t> </a:t>
            </a:r>
            <a:r>
              <a:rPr sz="1200" spc="-15" dirty="0">
                <a:solidFill>
                  <a:srgbClr val="171717"/>
                </a:solidFill>
                <a:latin typeface="Lucida Sans Unicode"/>
                <a:cs typeface="Lucida Sans Unicode"/>
              </a:rPr>
              <a:t>o </a:t>
            </a:r>
            <a:r>
              <a:rPr sz="1200" spc="-20" dirty="0" err="1">
                <a:solidFill>
                  <a:srgbClr val="171717"/>
                </a:solidFill>
                <a:latin typeface="Lucida Sans Unicode"/>
                <a:cs typeface="Lucida Sans Unicode"/>
              </a:rPr>
              <a:t>insan</a:t>
            </a:r>
            <a:r>
              <a:rPr sz="1200" spc="-2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yolda</a:t>
            </a:r>
            <a:r>
              <a:rPr sz="1200" spc="-2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yaşıyorsa</a:t>
            </a:r>
            <a:r>
              <a:rPr sz="1200" spc="-20" dirty="0">
                <a:solidFill>
                  <a:srgbClr val="171717"/>
                </a:solidFill>
                <a:latin typeface="Lucida Sans Unicode"/>
                <a:cs typeface="Lucida Sans Unicode"/>
              </a:rPr>
              <a:t> </a:t>
            </a:r>
            <a:r>
              <a:rPr sz="1200" spc="-15" dirty="0" err="1">
                <a:solidFill>
                  <a:srgbClr val="171717"/>
                </a:solidFill>
                <a:latin typeface="Lucida Sans Unicode"/>
                <a:cs typeface="Lucida Sans Unicode"/>
              </a:rPr>
              <a:t>sen</a:t>
            </a:r>
            <a:r>
              <a:rPr sz="1200" spc="-15" dirty="0">
                <a:solidFill>
                  <a:srgbClr val="171717"/>
                </a:solidFill>
                <a:latin typeface="Lucida Sans Unicode"/>
                <a:cs typeface="Lucida Sans Unicode"/>
              </a:rPr>
              <a:t> </a:t>
            </a:r>
            <a:r>
              <a:rPr sz="1200" spc="-20" dirty="0" err="1">
                <a:solidFill>
                  <a:srgbClr val="171717"/>
                </a:solidFill>
                <a:latin typeface="Lucida Sans Unicode"/>
                <a:cs typeface="Lucida Sans Unicode"/>
              </a:rPr>
              <a:t>uçlarda</a:t>
            </a:r>
            <a:r>
              <a:rPr sz="1200" spc="-2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yaşıyor</a:t>
            </a:r>
            <a:r>
              <a:rPr sz="1200" spc="-20" dirty="0">
                <a:solidFill>
                  <a:srgbClr val="171717"/>
                </a:solidFill>
                <a:latin typeface="Lucida Sans Unicode"/>
                <a:cs typeface="Lucida Sans Unicode"/>
              </a:rPr>
              <a:t> </a:t>
            </a:r>
            <a:r>
              <a:rPr sz="1200" spc="-40" dirty="0" err="1">
                <a:solidFill>
                  <a:srgbClr val="171717"/>
                </a:solidFill>
                <a:latin typeface="Lucida Sans Unicode"/>
                <a:cs typeface="Lucida Sans Unicode"/>
              </a:rPr>
              <a:t>olmaz</a:t>
            </a:r>
            <a:r>
              <a:rPr sz="1200" spc="-40" dirty="0">
                <a:solidFill>
                  <a:srgbClr val="171717"/>
                </a:solidFill>
                <a:latin typeface="Lucida Sans Unicode"/>
                <a:cs typeface="Lucida Sans Unicode"/>
              </a:rPr>
              <a:t> </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mısın</a:t>
            </a:r>
            <a:r>
              <a:rPr sz="1200" spc="-2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0"/>
              </a:spcBef>
            </a:pPr>
            <a:endParaRPr sz="1350" dirty="0">
              <a:latin typeface="Lucida Sans Unicode"/>
              <a:cs typeface="Lucida Sans Unicode"/>
            </a:endParaRPr>
          </a:p>
          <a:p>
            <a:pPr marL="12700" marR="5715" algn="just">
              <a:lnSpc>
                <a:spcPct val="145700"/>
              </a:lnSpc>
              <a:spcBef>
                <a:spcPts val="5"/>
              </a:spcBef>
            </a:pPr>
            <a:r>
              <a:rPr sz="1200" b="1" spc="30" dirty="0" err="1">
                <a:solidFill>
                  <a:srgbClr val="171717"/>
                </a:solidFill>
                <a:latin typeface="Trebuchet MS"/>
                <a:cs typeface="Trebuchet MS"/>
              </a:rPr>
              <a:t>Kerim</a:t>
            </a:r>
            <a:r>
              <a:rPr sz="1200" spc="30" dirty="0">
                <a:solidFill>
                  <a:srgbClr val="171717"/>
                </a:solidFill>
                <a:latin typeface="Lucida Sans Unicode"/>
                <a:cs typeface="Lucida Sans Unicode"/>
              </a:rPr>
              <a:t>:</a:t>
            </a:r>
            <a:r>
              <a:rPr sz="1200" spc="-60" dirty="0">
                <a:solidFill>
                  <a:srgbClr val="171717"/>
                </a:solidFill>
                <a:latin typeface="Lucida Sans Unicode"/>
                <a:cs typeface="Lucida Sans Unicode"/>
              </a:rPr>
              <a:t> </a:t>
            </a:r>
            <a:r>
              <a:rPr sz="1200" spc="-5" dirty="0" err="1">
                <a:solidFill>
                  <a:srgbClr val="171717"/>
                </a:solidFill>
                <a:latin typeface="Lucida Sans Unicode"/>
                <a:cs typeface="Lucida Sans Unicode"/>
              </a:rPr>
              <a:t>Mesela</a:t>
            </a:r>
            <a:r>
              <a:rPr sz="1200" spc="-55" dirty="0">
                <a:solidFill>
                  <a:srgbClr val="171717"/>
                </a:solidFill>
                <a:latin typeface="Lucida Sans Unicode"/>
                <a:cs typeface="Lucida Sans Unicode"/>
              </a:rPr>
              <a:t> </a:t>
            </a:r>
            <a:r>
              <a:rPr sz="1200" spc="-20" dirty="0" err="1">
                <a:solidFill>
                  <a:srgbClr val="171717"/>
                </a:solidFill>
                <a:latin typeface="Lucida Sans Unicode"/>
                <a:cs typeface="Lucida Sans Unicode"/>
              </a:rPr>
              <a:t>uçlarda</a:t>
            </a:r>
            <a:r>
              <a:rPr sz="1200" spc="-55"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yaşamak</a:t>
            </a:r>
            <a:r>
              <a:rPr sz="1200" spc="-55" dirty="0">
                <a:solidFill>
                  <a:srgbClr val="171717"/>
                </a:solidFill>
                <a:latin typeface="Lucida Sans Unicode"/>
                <a:cs typeface="Lucida Sans Unicode"/>
              </a:rPr>
              <a:t> </a:t>
            </a:r>
            <a:r>
              <a:rPr sz="1200" spc="-25" dirty="0" err="1" smtClean="0">
                <a:solidFill>
                  <a:srgbClr val="171717"/>
                </a:solidFill>
                <a:latin typeface="Lucida Sans Unicode"/>
                <a:cs typeface="Lucida Sans Unicode"/>
              </a:rPr>
              <a:t>şöyledir</a:t>
            </a:r>
            <a:r>
              <a:rPr lang="tr-TR" sz="1200" spc="-25" dirty="0" smtClean="0">
                <a:solidFill>
                  <a:srgbClr val="171717"/>
                </a:solidFill>
                <a:latin typeface="Lucida Sans Unicode"/>
                <a:cs typeface="Lucida Sans Unicode"/>
              </a:rPr>
              <a:t>:</a:t>
            </a:r>
            <a:r>
              <a:rPr sz="1200" spc="-55" dirty="0" smtClean="0">
                <a:solidFill>
                  <a:srgbClr val="171717"/>
                </a:solidFill>
                <a:latin typeface="Lucida Sans Unicode"/>
                <a:cs typeface="Lucida Sans Unicode"/>
              </a:rPr>
              <a:t> </a:t>
            </a:r>
            <a:r>
              <a:rPr lang="tr-TR" sz="1200" spc="-25" dirty="0" err="1">
                <a:solidFill>
                  <a:srgbClr val="171717"/>
                </a:solidFill>
                <a:latin typeface="Lucida Sans Unicode"/>
                <a:cs typeface="Lucida Sans Unicode"/>
              </a:rPr>
              <a:t>B</a:t>
            </a:r>
            <a:r>
              <a:rPr sz="1200" spc="-25" dirty="0" err="1" smtClean="0">
                <a:solidFill>
                  <a:srgbClr val="171717"/>
                </a:solidFill>
                <a:latin typeface="Lucida Sans Unicode"/>
                <a:cs typeface="Lucida Sans Unicode"/>
              </a:rPr>
              <a:t>ir</a:t>
            </a:r>
            <a:r>
              <a:rPr sz="1200" spc="-55" dirty="0" smtClean="0">
                <a:solidFill>
                  <a:srgbClr val="171717"/>
                </a:solidFill>
                <a:latin typeface="Lucida Sans Unicode"/>
                <a:cs typeface="Lucida Sans Unicode"/>
              </a:rPr>
              <a:t> </a:t>
            </a:r>
            <a:r>
              <a:rPr sz="1200" spc="-30" dirty="0" err="1">
                <a:solidFill>
                  <a:srgbClr val="171717"/>
                </a:solidFill>
                <a:latin typeface="Lucida Sans Unicode"/>
                <a:cs typeface="Lucida Sans Unicode"/>
              </a:rPr>
              <a:t>günde</a:t>
            </a:r>
            <a:r>
              <a:rPr sz="1200" spc="-6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55" dirty="0">
                <a:solidFill>
                  <a:srgbClr val="171717"/>
                </a:solidFill>
                <a:latin typeface="Lucida Sans Unicode"/>
                <a:cs typeface="Lucida Sans Unicode"/>
              </a:rPr>
              <a:t> </a:t>
            </a:r>
            <a:r>
              <a:rPr sz="1200" spc="-30" dirty="0" err="1">
                <a:solidFill>
                  <a:srgbClr val="171717"/>
                </a:solidFill>
                <a:latin typeface="Lucida Sans Unicode"/>
                <a:cs typeface="Lucida Sans Unicode"/>
              </a:rPr>
              <a:t>aktivite</a:t>
            </a:r>
            <a:r>
              <a:rPr sz="1200" spc="-55"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yaparsın</a:t>
            </a:r>
            <a:r>
              <a:rPr sz="1200" spc="-55"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55" dirty="0">
                <a:solidFill>
                  <a:srgbClr val="171717"/>
                </a:solidFill>
                <a:latin typeface="Lucida Sans Unicode"/>
                <a:cs typeface="Lucida Sans Unicode"/>
              </a:rPr>
              <a:t> </a:t>
            </a:r>
            <a:r>
              <a:rPr sz="1200" spc="-25" dirty="0" err="1">
                <a:solidFill>
                  <a:srgbClr val="171717"/>
                </a:solidFill>
                <a:latin typeface="Lucida Sans Unicode"/>
                <a:cs typeface="Lucida Sans Unicode"/>
              </a:rPr>
              <a:t>dolu</a:t>
            </a:r>
            <a:r>
              <a:rPr sz="1200" spc="-55" dirty="0">
                <a:solidFill>
                  <a:srgbClr val="171717"/>
                </a:solidFill>
                <a:latin typeface="Lucida Sans Unicode"/>
                <a:cs typeface="Lucida Sans Unicode"/>
              </a:rPr>
              <a:t> </a:t>
            </a:r>
            <a:r>
              <a:rPr sz="1200" spc="-25" dirty="0" err="1">
                <a:solidFill>
                  <a:srgbClr val="171717"/>
                </a:solidFill>
                <a:latin typeface="Lucida Sans Unicode"/>
                <a:cs typeface="Lucida Sans Unicode"/>
              </a:rPr>
              <a:t>dolu</a:t>
            </a:r>
            <a:r>
              <a:rPr sz="1200" spc="-6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yaşarsın</a:t>
            </a:r>
            <a:r>
              <a:rPr sz="1200" spc="-55" dirty="0">
                <a:solidFill>
                  <a:srgbClr val="171717"/>
                </a:solidFill>
                <a:latin typeface="Lucida Sans Unicode"/>
                <a:cs typeface="Lucida Sans Unicode"/>
              </a:rPr>
              <a:t> </a:t>
            </a:r>
            <a:r>
              <a:rPr sz="1200" dirty="0" err="1">
                <a:solidFill>
                  <a:srgbClr val="171717"/>
                </a:solidFill>
                <a:latin typeface="Lucida Sans Unicode"/>
                <a:cs typeface="Lucida Sans Unicode"/>
              </a:rPr>
              <a:t>ama</a:t>
            </a:r>
            <a:r>
              <a:rPr sz="1200" dirty="0">
                <a:solidFill>
                  <a:srgbClr val="171717"/>
                </a:solidFill>
                <a:latin typeface="Lucida Sans Unicode"/>
                <a:cs typeface="Lucida Sans Unicode"/>
              </a:rPr>
              <a:t> </a:t>
            </a:r>
            <a:r>
              <a:rPr sz="1200" spc="-25" dirty="0" err="1" smtClean="0">
                <a:solidFill>
                  <a:srgbClr val="171717"/>
                </a:solidFill>
                <a:latin typeface="Lucida Sans Unicode"/>
                <a:cs typeface="Lucida Sans Unicode"/>
              </a:rPr>
              <a:t>bir</a:t>
            </a:r>
            <a:r>
              <a:rPr sz="1200" spc="-25" dirty="0" smtClean="0">
                <a:solidFill>
                  <a:srgbClr val="171717"/>
                </a:solidFill>
                <a:latin typeface="Lucida Sans Unicode"/>
                <a:cs typeface="Lucida Sans Unicode"/>
              </a:rPr>
              <a:t> </a:t>
            </a:r>
            <a:r>
              <a:rPr sz="1200" spc="-40" dirty="0" err="1">
                <a:solidFill>
                  <a:srgbClr val="171717"/>
                </a:solidFill>
                <a:latin typeface="Lucida Sans Unicode"/>
                <a:cs typeface="Lucida Sans Unicode"/>
              </a:rPr>
              <a:t>gün</a:t>
            </a:r>
            <a:r>
              <a:rPr sz="1200" spc="-40" dirty="0">
                <a:solidFill>
                  <a:srgbClr val="171717"/>
                </a:solidFill>
                <a:latin typeface="Lucida Sans Unicode"/>
                <a:cs typeface="Lucida Sans Unicode"/>
              </a:rPr>
              <a:t> </a:t>
            </a:r>
            <a:r>
              <a:rPr sz="1200" spc="-30" dirty="0" err="1">
                <a:solidFill>
                  <a:srgbClr val="171717"/>
                </a:solidFill>
                <a:latin typeface="Lucida Sans Unicode"/>
                <a:cs typeface="Lucida Sans Unicode"/>
              </a:rPr>
              <a:t>içinde</a:t>
            </a:r>
            <a:r>
              <a:rPr sz="1200" spc="-30" dirty="0">
                <a:solidFill>
                  <a:srgbClr val="171717"/>
                </a:solidFill>
                <a:latin typeface="Lucida Sans Unicode"/>
                <a:cs typeface="Lucida Sans Unicode"/>
              </a:rPr>
              <a:t> </a:t>
            </a:r>
            <a:r>
              <a:rPr sz="1200" spc="-10" dirty="0" err="1">
                <a:solidFill>
                  <a:srgbClr val="171717"/>
                </a:solidFill>
                <a:latin typeface="Lucida Sans Unicode"/>
                <a:cs typeface="Lucida Sans Unicode"/>
              </a:rPr>
              <a:t>yapmam</a:t>
            </a:r>
            <a:r>
              <a:rPr sz="1200" spc="-10" dirty="0">
                <a:solidFill>
                  <a:srgbClr val="171717"/>
                </a:solidFill>
                <a:latin typeface="Lucida Sans Unicode"/>
                <a:cs typeface="Lucida Sans Unicode"/>
              </a:rPr>
              <a:t> </a:t>
            </a:r>
            <a:r>
              <a:rPr sz="1200" spc="-25" dirty="0" err="1">
                <a:solidFill>
                  <a:srgbClr val="171717"/>
                </a:solidFill>
                <a:latin typeface="Lucida Sans Unicode"/>
                <a:cs typeface="Lucida Sans Unicode"/>
              </a:rPr>
              <a:t>gereken</a:t>
            </a:r>
            <a:r>
              <a:rPr sz="1200" spc="-25" dirty="0">
                <a:solidFill>
                  <a:srgbClr val="171717"/>
                </a:solidFill>
                <a:latin typeface="Lucida Sans Unicode"/>
                <a:cs typeface="Lucida Sans Unicode"/>
              </a:rPr>
              <a:t> </a:t>
            </a:r>
            <a:r>
              <a:rPr sz="1200" spc="-20" dirty="0" err="1" smtClean="0">
                <a:solidFill>
                  <a:srgbClr val="171717"/>
                </a:solidFill>
                <a:latin typeface="Lucida Sans Unicode"/>
                <a:cs typeface="Lucida Sans Unicode"/>
              </a:rPr>
              <a:t>şey</a:t>
            </a:r>
            <a:r>
              <a:rPr lang="tr-TR" sz="1200" spc="-20" dirty="0" smtClean="0">
                <a:solidFill>
                  <a:srgbClr val="171717"/>
                </a:solidFill>
                <a:latin typeface="Lucida Sans Unicode"/>
                <a:cs typeface="Lucida Sans Unicode"/>
              </a:rPr>
              <a:t>;</a:t>
            </a:r>
            <a:r>
              <a:rPr sz="1200" spc="-20" dirty="0" smtClean="0">
                <a:solidFill>
                  <a:srgbClr val="171717"/>
                </a:solidFill>
                <a:latin typeface="Lucida Sans Unicode"/>
                <a:cs typeface="Lucida Sans Unicode"/>
              </a:rPr>
              <a:t> </a:t>
            </a:r>
            <a:r>
              <a:rPr sz="1200" spc="-30" dirty="0" err="1">
                <a:solidFill>
                  <a:srgbClr val="171717"/>
                </a:solidFill>
                <a:latin typeface="Lucida Sans Unicode"/>
                <a:cs typeface="Lucida Sans Unicode"/>
              </a:rPr>
              <a:t>okula</a:t>
            </a:r>
            <a:r>
              <a:rPr sz="1200" spc="-30" dirty="0">
                <a:solidFill>
                  <a:srgbClr val="171717"/>
                </a:solidFill>
                <a:latin typeface="Lucida Sans Unicode"/>
                <a:cs typeface="Lucida Sans Unicode"/>
              </a:rPr>
              <a:t> </a:t>
            </a:r>
            <a:r>
              <a:rPr sz="1200" spc="-40" dirty="0" err="1" smtClean="0">
                <a:solidFill>
                  <a:srgbClr val="171717"/>
                </a:solidFill>
                <a:latin typeface="Lucida Sans Unicode"/>
                <a:cs typeface="Lucida Sans Unicode"/>
              </a:rPr>
              <a:t>gitmek</a:t>
            </a:r>
            <a:r>
              <a:rPr lang="tr-TR" sz="1200" spc="-40" dirty="0" smtClean="0">
                <a:solidFill>
                  <a:srgbClr val="171717"/>
                </a:solidFill>
                <a:latin typeface="Lucida Sans Unicode"/>
                <a:cs typeface="Lucida Sans Unicode"/>
              </a:rPr>
              <a:t>,</a:t>
            </a:r>
            <a:r>
              <a:rPr sz="1200" spc="-40" dirty="0" smtClean="0">
                <a:solidFill>
                  <a:srgbClr val="171717"/>
                </a:solidFill>
                <a:latin typeface="Lucida Sans Unicode"/>
                <a:cs typeface="Lucida Sans Unicode"/>
              </a:rPr>
              <a:t> </a:t>
            </a:r>
            <a:r>
              <a:rPr sz="1200" spc="-25" dirty="0" err="1">
                <a:solidFill>
                  <a:srgbClr val="171717"/>
                </a:solidFill>
                <a:latin typeface="Lucida Sans Unicode"/>
                <a:cs typeface="Lucida Sans Unicode"/>
              </a:rPr>
              <a:t>kursa</a:t>
            </a:r>
            <a:r>
              <a:rPr sz="1200" spc="-25" dirty="0">
                <a:solidFill>
                  <a:srgbClr val="171717"/>
                </a:solidFill>
                <a:latin typeface="Lucida Sans Unicode"/>
                <a:cs typeface="Lucida Sans Unicode"/>
              </a:rPr>
              <a:t> </a:t>
            </a:r>
            <a:r>
              <a:rPr sz="1200" spc="-40" dirty="0" err="1" smtClean="0">
                <a:solidFill>
                  <a:srgbClr val="171717"/>
                </a:solidFill>
                <a:latin typeface="Lucida Sans Unicode"/>
                <a:cs typeface="Lucida Sans Unicode"/>
              </a:rPr>
              <a:t>gitmek</a:t>
            </a:r>
            <a:r>
              <a:rPr lang="tr-TR" sz="1200" spc="-40" dirty="0" smtClean="0">
                <a:solidFill>
                  <a:srgbClr val="171717"/>
                </a:solidFill>
                <a:latin typeface="Lucida Sans Unicode"/>
                <a:cs typeface="Lucida Sans Unicode"/>
              </a:rPr>
              <a:t>,</a:t>
            </a:r>
            <a:r>
              <a:rPr sz="1200" spc="-40" dirty="0" smtClean="0">
                <a:solidFill>
                  <a:srgbClr val="171717"/>
                </a:solidFill>
                <a:latin typeface="Lucida Sans Unicode"/>
                <a:cs typeface="Lucida Sans Unicode"/>
              </a:rPr>
              <a:t> </a:t>
            </a:r>
            <a:r>
              <a:rPr sz="1200" spc="-30" dirty="0" err="1">
                <a:solidFill>
                  <a:srgbClr val="171717"/>
                </a:solidFill>
                <a:latin typeface="Lucida Sans Unicode"/>
                <a:cs typeface="Lucida Sans Unicode"/>
              </a:rPr>
              <a:t>işe</a:t>
            </a:r>
            <a:r>
              <a:rPr sz="1200" spc="-30" dirty="0">
                <a:solidFill>
                  <a:srgbClr val="171717"/>
                </a:solidFill>
                <a:latin typeface="Lucida Sans Unicode"/>
                <a:cs typeface="Lucida Sans Unicode"/>
              </a:rPr>
              <a:t> </a:t>
            </a:r>
            <a:r>
              <a:rPr sz="1200" spc="-40" dirty="0" err="1" smtClean="0">
                <a:solidFill>
                  <a:srgbClr val="171717"/>
                </a:solidFill>
                <a:latin typeface="Lucida Sans Unicode"/>
                <a:cs typeface="Lucida Sans Unicode"/>
              </a:rPr>
              <a:t>gitmek</a:t>
            </a:r>
            <a:r>
              <a:rPr lang="tr-TR" sz="1200" spc="-40" dirty="0" smtClean="0">
                <a:solidFill>
                  <a:srgbClr val="171717"/>
                </a:solidFill>
                <a:latin typeface="Lucida Sans Unicode"/>
                <a:cs typeface="Lucida Sans Unicode"/>
              </a:rPr>
              <a:t>…</a:t>
            </a:r>
            <a:r>
              <a:rPr sz="1200" spc="-40" dirty="0" smtClean="0">
                <a:solidFill>
                  <a:srgbClr val="171717"/>
                </a:solidFill>
                <a:latin typeface="Lucida Sans Unicode"/>
                <a:cs typeface="Lucida Sans Unicode"/>
              </a:rPr>
              <a:t> </a:t>
            </a:r>
            <a:r>
              <a:rPr lang="tr-TR" sz="1200" spc="-20" dirty="0" err="1">
                <a:solidFill>
                  <a:srgbClr val="171717"/>
                </a:solidFill>
                <a:latin typeface="Lucida Sans Unicode"/>
                <a:cs typeface="Lucida Sans Unicode"/>
              </a:rPr>
              <a:t>Y</a:t>
            </a:r>
            <a:r>
              <a:rPr sz="1200" spc="-20" dirty="0" err="1" smtClean="0">
                <a:solidFill>
                  <a:srgbClr val="171717"/>
                </a:solidFill>
                <a:latin typeface="Lucida Sans Unicode"/>
                <a:cs typeface="Lucida Sans Unicode"/>
              </a:rPr>
              <a:t>ani</a:t>
            </a:r>
            <a:r>
              <a:rPr sz="1200" spc="-20" dirty="0" smtClean="0">
                <a:solidFill>
                  <a:srgbClr val="171717"/>
                </a:solidFill>
                <a:latin typeface="Lucida Sans Unicode"/>
                <a:cs typeface="Lucida Sans Unicode"/>
              </a:rPr>
              <a:t> </a:t>
            </a:r>
            <a:r>
              <a:rPr sz="1200" spc="-20" dirty="0" err="1">
                <a:solidFill>
                  <a:srgbClr val="171717"/>
                </a:solidFill>
                <a:latin typeface="Lucida Sans Unicode"/>
                <a:cs typeface="Lucida Sans Unicode"/>
              </a:rPr>
              <a:t>bunların</a:t>
            </a:r>
            <a:r>
              <a:rPr sz="1200" spc="-20" dirty="0">
                <a:solidFill>
                  <a:srgbClr val="171717"/>
                </a:solidFill>
                <a:latin typeface="Lucida Sans Unicode"/>
                <a:cs typeface="Lucida Sans Unicode"/>
              </a:rPr>
              <a:t> </a:t>
            </a:r>
            <a:r>
              <a:rPr sz="1200" spc="-15" dirty="0">
                <a:solidFill>
                  <a:srgbClr val="171717"/>
                </a:solidFill>
                <a:latin typeface="Lucida Sans Unicode"/>
                <a:cs typeface="Lucida Sans Unicode"/>
              </a:rPr>
              <a:t> </a:t>
            </a:r>
            <a:r>
              <a:rPr sz="1200" spc="-20" dirty="0" err="1">
                <a:solidFill>
                  <a:srgbClr val="171717"/>
                </a:solidFill>
                <a:latin typeface="Lucida Sans Unicode"/>
                <a:cs typeface="Lucida Sans Unicode"/>
              </a:rPr>
              <a:t>hayatımı</a:t>
            </a:r>
            <a:r>
              <a:rPr sz="1200" spc="-20" dirty="0">
                <a:solidFill>
                  <a:srgbClr val="171717"/>
                </a:solidFill>
                <a:latin typeface="Lucida Sans Unicode"/>
                <a:cs typeface="Lucida Sans Unicode"/>
              </a:rPr>
              <a:t> </a:t>
            </a:r>
            <a:r>
              <a:rPr sz="1200" spc="-15" dirty="0" err="1">
                <a:solidFill>
                  <a:srgbClr val="171717"/>
                </a:solidFill>
                <a:latin typeface="Lucida Sans Unicode"/>
                <a:cs typeface="Lucida Sans Unicode"/>
              </a:rPr>
              <a:t>idare</a:t>
            </a:r>
            <a:r>
              <a:rPr sz="1200" spc="-15" dirty="0">
                <a:solidFill>
                  <a:srgbClr val="171717"/>
                </a:solidFill>
                <a:latin typeface="Lucida Sans Unicode"/>
                <a:cs typeface="Lucida Sans Unicode"/>
              </a:rPr>
              <a:t> </a:t>
            </a:r>
            <a:r>
              <a:rPr sz="1200" spc="-20" dirty="0" err="1">
                <a:solidFill>
                  <a:srgbClr val="171717"/>
                </a:solidFill>
                <a:latin typeface="Lucida Sans Unicode"/>
                <a:cs typeface="Lucida Sans Unicode"/>
              </a:rPr>
              <a:t>etmek</a:t>
            </a:r>
            <a:r>
              <a:rPr sz="1200" spc="-2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35"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yapmak</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zorundayım</a:t>
            </a:r>
            <a:r>
              <a:rPr sz="1200" spc="-25"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10" dirty="0">
                <a:solidFill>
                  <a:srgbClr val="171717"/>
                </a:solidFill>
                <a:latin typeface="Lucida Sans Unicode"/>
                <a:cs typeface="Lucida Sans Unicode"/>
              </a:rPr>
              <a:t> ben </a:t>
            </a:r>
            <a:r>
              <a:rPr sz="1200" spc="-15" dirty="0" err="1">
                <a:solidFill>
                  <a:srgbClr val="171717"/>
                </a:solidFill>
                <a:latin typeface="Lucida Sans Unicode"/>
                <a:cs typeface="Lucida Sans Unicode"/>
              </a:rPr>
              <a:t>bunun</a:t>
            </a:r>
            <a:r>
              <a:rPr sz="1200" spc="-1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olduğunu</a:t>
            </a:r>
            <a:r>
              <a:rPr sz="1200" spc="-30" dirty="0">
                <a:solidFill>
                  <a:srgbClr val="171717"/>
                </a:solidFill>
                <a:latin typeface="Lucida Sans Unicode"/>
                <a:cs typeface="Lucida Sans Unicode"/>
              </a:rPr>
              <a:t> </a:t>
            </a:r>
            <a:r>
              <a:rPr sz="1200" spc="-15" dirty="0" err="1">
                <a:solidFill>
                  <a:srgbClr val="171717"/>
                </a:solidFill>
                <a:latin typeface="Lucida Sans Unicode"/>
                <a:cs typeface="Lucida Sans Unicode"/>
              </a:rPr>
              <a:t>düşünüyorum</a:t>
            </a:r>
            <a:r>
              <a:rPr sz="1200" spc="-15" dirty="0">
                <a:solidFill>
                  <a:srgbClr val="171717"/>
                </a:solidFill>
                <a:latin typeface="Lucida Sans Unicode"/>
                <a:cs typeface="Lucida Sans Unicode"/>
              </a:rPr>
              <a:t> </a:t>
            </a:r>
            <a:r>
              <a:rPr sz="1200" spc="-10" dirty="0">
                <a:solidFill>
                  <a:srgbClr val="171717"/>
                </a:solidFill>
                <a:latin typeface="Lucida Sans Unicode"/>
                <a:cs typeface="Lucida Sans Unicode"/>
              </a:rPr>
              <a:t> </a:t>
            </a:r>
            <a:r>
              <a:rPr lang="tr-TR" sz="1200" spc="-30" dirty="0" err="1">
                <a:solidFill>
                  <a:srgbClr val="171717"/>
                </a:solidFill>
                <a:latin typeface="Lucida Sans Unicode"/>
                <a:cs typeface="Lucida Sans Unicode"/>
              </a:rPr>
              <a:t>Ç</a:t>
            </a:r>
            <a:r>
              <a:rPr sz="1200" spc="-30" dirty="0" err="1" smtClean="0">
                <a:solidFill>
                  <a:srgbClr val="171717"/>
                </a:solidFill>
                <a:latin typeface="Lucida Sans Unicode"/>
                <a:cs typeface="Lucida Sans Unicode"/>
              </a:rPr>
              <a:t>ünkü</a:t>
            </a:r>
            <a:r>
              <a:rPr sz="1200" spc="-70" dirty="0" smtClean="0">
                <a:solidFill>
                  <a:srgbClr val="171717"/>
                </a:solidFill>
                <a:latin typeface="Lucida Sans Unicode"/>
                <a:cs typeface="Lucida Sans Unicode"/>
              </a:rPr>
              <a:t> </a:t>
            </a:r>
            <a:r>
              <a:rPr sz="1200" spc="-45" dirty="0" err="1">
                <a:solidFill>
                  <a:srgbClr val="171717"/>
                </a:solidFill>
                <a:latin typeface="Lucida Sans Unicode"/>
                <a:cs typeface="Lucida Sans Unicode"/>
              </a:rPr>
              <a:t>çok</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uçlarda</a:t>
            </a:r>
            <a:r>
              <a:rPr sz="1200" spc="-70" dirty="0">
                <a:solidFill>
                  <a:srgbClr val="171717"/>
                </a:solidFill>
                <a:latin typeface="Lucida Sans Unicode"/>
                <a:cs typeface="Lucida Sans Unicode"/>
              </a:rPr>
              <a:t> </a:t>
            </a:r>
            <a:r>
              <a:rPr sz="1200" spc="-40" dirty="0" err="1">
                <a:solidFill>
                  <a:srgbClr val="171717"/>
                </a:solidFill>
                <a:latin typeface="Lucida Sans Unicode"/>
                <a:cs typeface="Lucida Sans Unicode"/>
              </a:rPr>
              <a:t>değilim</a:t>
            </a:r>
            <a:r>
              <a:rPr sz="1200" spc="-40"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dirty="0">
                <a:solidFill>
                  <a:srgbClr val="171717"/>
                </a:solidFill>
                <a:latin typeface="Lucida Sans Unicode"/>
                <a:cs typeface="Lucida Sans Unicode"/>
              </a:rPr>
              <a:t>Hem</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birini</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hallettikten</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sonra</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öbürünü</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yapıyorum</a:t>
            </a:r>
            <a:r>
              <a:rPr sz="1200" spc="-2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0"/>
              </a:spcBef>
            </a:pPr>
            <a:endParaRPr sz="1350" dirty="0">
              <a:latin typeface="Lucida Sans Unicode"/>
              <a:cs typeface="Lucida Sans Unicode"/>
            </a:endParaRPr>
          </a:p>
          <a:p>
            <a:pPr marL="12700" marR="6350" algn="just">
              <a:lnSpc>
                <a:spcPct val="145700"/>
              </a:lnSpc>
            </a:pPr>
            <a:r>
              <a:rPr sz="1200" b="1" spc="15" dirty="0" err="1">
                <a:solidFill>
                  <a:srgbClr val="171717"/>
                </a:solidFill>
                <a:latin typeface="Trebuchet MS"/>
                <a:cs typeface="Trebuchet MS"/>
              </a:rPr>
              <a:t>Taner</a:t>
            </a:r>
            <a:r>
              <a:rPr sz="1200" spc="15" dirty="0">
                <a:solidFill>
                  <a:srgbClr val="171717"/>
                </a:solidFill>
                <a:latin typeface="Lucida Sans Unicode"/>
                <a:cs typeface="Lucida Sans Unicode"/>
              </a:rPr>
              <a:t>:</a:t>
            </a:r>
            <a:r>
              <a:rPr sz="1200" spc="-65" dirty="0">
                <a:solidFill>
                  <a:srgbClr val="171717"/>
                </a:solidFill>
                <a:latin typeface="Lucida Sans Unicode"/>
                <a:cs typeface="Lucida Sans Unicode"/>
              </a:rPr>
              <a:t> </a:t>
            </a:r>
            <a:r>
              <a:rPr sz="1200" spc="-35" dirty="0" err="1">
                <a:solidFill>
                  <a:srgbClr val="171717"/>
                </a:solidFill>
                <a:latin typeface="Lucida Sans Unicode"/>
                <a:cs typeface="Lucida Sans Unicode"/>
              </a:rPr>
              <a:t>Çünkü</a:t>
            </a:r>
            <a:r>
              <a:rPr sz="1200" spc="-60" dirty="0">
                <a:solidFill>
                  <a:srgbClr val="171717"/>
                </a:solidFill>
                <a:latin typeface="Lucida Sans Unicode"/>
                <a:cs typeface="Lucida Sans Unicode"/>
              </a:rPr>
              <a:t> </a:t>
            </a:r>
            <a:r>
              <a:rPr sz="1200" spc="-20" dirty="0" err="1">
                <a:solidFill>
                  <a:srgbClr val="171717"/>
                </a:solidFill>
                <a:latin typeface="Lucida Sans Unicode"/>
                <a:cs typeface="Lucida Sans Unicode"/>
              </a:rPr>
              <a:t>dışarıdan</a:t>
            </a:r>
            <a:r>
              <a:rPr sz="1200" spc="-60" dirty="0">
                <a:solidFill>
                  <a:srgbClr val="171717"/>
                </a:solidFill>
                <a:latin typeface="Lucida Sans Unicode"/>
                <a:cs typeface="Lucida Sans Unicode"/>
              </a:rPr>
              <a:t> </a:t>
            </a:r>
            <a:r>
              <a:rPr sz="1200" spc="-45" dirty="0" err="1">
                <a:solidFill>
                  <a:srgbClr val="171717"/>
                </a:solidFill>
                <a:latin typeface="Lucida Sans Unicode"/>
                <a:cs typeface="Lucida Sans Unicode"/>
              </a:rPr>
              <a:t>bakıldığı</a:t>
            </a:r>
            <a:r>
              <a:rPr sz="1200" spc="-60" dirty="0">
                <a:solidFill>
                  <a:srgbClr val="171717"/>
                </a:solidFill>
                <a:latin typeface="Lucida Sans Unicode"/>
                <a:cs typeface="Lucida Sans Unicode"/>
              </a:rPr>
              <a:t> </a:t>
            </a:r>
            <a:r>
              <a:rPr sz="1200" spc="-30" dirty="0">
                <a:solidFill>
                  <a:srgbClr val="171717"/>
                </a:solidFill>
                <a:latin typeface="Lucida Sans Unicode"/>
                <a:cs typeface="Lucida Sans Unicode"/>
              </a:rPr>
              <a:t>zaman</a:t>
            </a:r>
            <a:r>
              <a:rPr sz="1200" spc="-60"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a:t>
            </a:r>
            <a:r>
              <a:rPr sz="1200" spc="-6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yaşantın</a:t>
            </a:r>
            <a:r>
              <a:rPr sz="1200" spc="-60" dirty="0">
                <a:solidFill>
                  <a:srgbClr val="171717"/>
                </a:solidFill>
                <a:latin typeface="Lucida Sans Unicode"/>
                <a:cs typeface="Lucida Sans Unicode"/>
              </a:rPr>
              <a:t> </a:t>
            </a:r>
            <a:r>
              <a:rPr sz="1200" spc="-30" dirty="0" err="1">
                <a:solidFill>
                  <a:srgbClr val="171717"/>
                </a:solidFill>
                <a:latin typeface="Lucida Sans Unicode"/>
                <a:cs typeface="Lucida Sans Unicode"/>
              </a:rPr>
              <a:t>diğerleri</a:t>
            </a:r>
            <a:r>
              <a:rPr sz="1200" spc="-60" dirty="0">
                <a:solidFill>
                  <a:srgbClr val="171717"/>
                </a:solidFill>
                <a:latin typeface="Lucida Sans Unicode"/>
                <a:cs typeface="Lucida Sans Unicode"/>
              </a:rPr>
              <a:t> </a:t>
            </a:r>
            <a:r>
              <a:rPr sz="1200" spc="-20" dirty="0" err="1" smtClean="0">
                <a:solidFill>
                  <a:srgbClr val="171717"/>
                </a:solidFill>
                <a:latin typeface="Lucida Sans Unicode"/>
                <a:cs typeface="Lucida Sans Unicode"/>
              </a:rPr>
              <a:t>yani</a:t>
            </a:r>
            <a:r>
              <a:rPr lang="tr-TR" sz="1200" spc="-20" dirty="0" smtClean="0">
                <a:solidFill>
                  <a:srgbClr val="171717"/>
                </a:solidFill>
                <a:latin typeface="Lucida Sans Unicode"/>
                <a:cs typeface="Lucida Sans Unicode"/>
              </a:rPr>
              <a:t>,</a:t>
            </a:r>
            <a:r>
              <a:rPr sz="1200" spc="-60" dirty="0" smtClean="0">
                <a:solidFill>
                  <a:srgbClr val="171717"/>
                </a:solidFill>
                <a:latin typeface="Lucida Sans Unicode"/>
                <a:cs typeface="Lucida Sans Unicode"/>
              </a:rPr>
              <a:t> </a:t>
            </a:r>
            <a:r>
              <a:rPr sz="1200" spc="-20" dirty="0" err="1">
                <a:solidFill>
                  <a:srgbClr val="171717"/>
                </a:solidFill>
                <a:latin typeface="Lucida Sans Unicode"/>
                <a:cs typeface="Lucida Sans Unicode"/>
              </a:rPr>
              <a:t>sadece</a:t>
            </a:r>
            <a:r>
              <a:rPr sz="1200" spc="-60" dirty="0">
                <a:solidFill>
                  <a:srgbClr val="171717"/>
                </a:solidFill>
                <a:latin typeface="Lucida Sans Unicode"/>
                <a:cs typeface="Lucida Sans Unicode"/>
              </a:rPr>
              <a:t> </a:t>
            </a:r>
            <a:r>
              <a:rPr sz="1200" spc="-15" dirty="0" err="1">
                <a:solidFill>
                  <a:srgbClr val="171717"/>
                </a:solidFill>
                <a:latin typeface="Lucida Sans Unicode"/>
                <a:cs typeface="Lucida Sans Unicode"/>
              </a:rPr>
              <a:t>evle</a:t>
            </a:r>
            <a:r>
              <a:rPr sz="1200" spc="-60" dirty="0">
                <a:solidFill>
                  <a:srgbClr val="171717"/>
                </a:solidFill>
                <a:latin typeface="Lucida Sans Unicode"/>
                <a:cs typeface="Lucida Sans Unicode"/>
              </a:rPr>
              <a:t> </a:t>
            </a:r>
            <a:r>
              <a:rPr sz="1200" spc="-35" dirty="0" err="1">
                <a:solidFill>
                  <a:srgbClr val="171717"/>
                </a:solidFill>
                <a:latin typeface="Lucida Sans Unicode"/>
                <a:cs typeface="Lucida Sans Unicode"/>
              </a:rPr>
              <a:t>okul</a:t>
            </a:r>
            <a:r>
              <a:rPr sz="1200" spc="-60" dirty="0">
                <a:solidFill>
                  <a:srgbClr val="171717"/>
                </a:solidFill>
                <a:latin typeface="Lucida Sans Unicode"/>
                <a:cs typeface="Lucida Sans Unicode"/>
              </a:rPr>
              <a:t> </a:t>
            </a:r>
            <a:r>
              <a:rPr sz="1200" spc="-50" dirty="0" err="1">
                <a:solidFill>
                  <a:srgbClr val="171717"/>
                </a:solidFill>
                <a:latin typeface="Lucida Sans Unicode"/>
                <a:cs typeface="Lucida Sans Unicode"/>
              </a:rPr>
              <a:t>ilişkisi</a:t>
            </a:r>
            <a:r>
              <a:rPr sz="1200" spc="-60" dirty="0">
                <a:solidFill>
                  <a:srgbClr val="171717"/>
                </a:solidFill>
                <a:latin typeface="Lucida Sans Unicode"/>
                <a:cs typeface="Lucida Sans Unicode"/>
              </a:rPr>
              <a:t> </a:t>
            </a:r>
            <a:r>
              <a:rPr sz="1200" spc="-20" dirty="0" err="1">
                <a:solidFill>
                  <a:srgbClr val="171717"/>
                </a:solidFill>
                <a:latin typeface="Lucida Sans Unicode"/>
                <a:cs typeface="Lucida Sans Unicode"/>
              </a:rPr>
              <a:t>olan</a:t>
            </a:r>
            <a:r>
              <a:rPr sz="1200" spc="-60" dirty="0">
                <a:solidFill>
                  <a:srgbClr val="171717"/>
                </a:solidFill>
                <a:latin typeface="Lucida Sans Unicode"/>
                <a:cs typeface="Lucida Sans Unicode"/>
              </a:rPr>
              <a:t> </a:t>
            </a:r>
            <a:r>
              <a:rPr sz="1200" spc="-30" dirty="0" err="1">
                <a:solidFill>
                  <a:srgbClr val="171717"/>
                </a:solidFill>
                <a:latin typeface="Lucida Sans Unicode"/>
                <a:cs typeface="Lucida Sans Unicode"/>
              </a:rPr>
              <a:t>biri</a:t>
            </a:r>
            <a:r>
              <a:rPr sz="1200" spc="-30" dirty="0">
                <a:solidFill>
                  <a:srgbClr val="171717"/>
                </a:solidFill>
                <a:latin typeface="Lucida Sans Unicode"/>
                <a:cs typeface="Lucida Sans Unicode"/>
              </a:rPr>
              <a:t> </a:t>
            </a:r>
            <a:r>
              <a:rPr sz="1200" spc="-3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70" dirty="0">
                <a:solidFill>
                  <a:srgbClr val="171717"/>
                </a:solidFill>
                <a:latin typeface="Lucida Sans Unicode"/>
                <a:cs typeface="Lucida Sans Unicode"/>
              </a:rPr>
              <a:t> </a:t>
            </a:r>
            <a:r>
              <a:rPr sz="1200" spc="-45" dirty="0" err="1">
                <a:solidFill>
                  <a:srgbClr val="171717"/>
                </a:solidFill>
                <a:latin typeface="Lucida Sans Unicode"/>
                <a:cs typeface="Lucida Sans Unicode"/>
              </a:rPr>
              <a:t>çok</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uç</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gelebilir</a:t>
            </a:r>
            <a:r>
              <a:rPr sz="1200" spc="-3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Dışarıdan</a:t>
            </a:r>
            <a:r>
              <a:rPr sz="1200" spc="-70" dirty="0">
                <a:solidFill>
                  <a:srgbClr val="171717"/>
                </a:solidFill>
                <a:latin typeface="Lucida Sans Unicode"/>
                <a:cs typeface="Lucida Sans Unicode"/>
              </a:rPr>
              <a:t> </a:t>
            </a:r>
            <a:r>
              <a:rPr sz="1200" spc="-45" dirty="0" err="1">
                <a:solidFill>
                  <a:srgbClr val="171717"/>
                </a:solidFill>
                <a:latin typeface="Lucida Sans Unicode"/>
                <a:cs typeface="Lucida Sans Unicode"/>
              </a:rPr>
              <a:t>bakıldığı</a:t>
            </a:r>
            <a:r>
              <a:rPr sz="1200" spc="-70" dirty="0">
                <a:solidFill>
                  <a:srgbClr val="171717"/>
                </a:solidFill>
                <a:latin typeface="Lucida Sans Unicode"/>
                <a:cs typeface="Lucida Sans Unicode"/>
              </a:rPr>
              <a:t> </a:t>
            </a:r>
            <a:r>
              <a:rPr sz="1200" spc="-30" dirty="0">
                <a:solidFill>
                  <a:srgbClr val="171717"/>
                </a:solidFill>
                <a:latin typeface="Lucida Sans Unicode"/>
                <a:cs typeface="Lucida Sans Unicode"/>
              </a:rPr>
              <a:t>zaman</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uç</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nokta</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senin</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standart</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mı</a:t>
            </a:r>
            <a:r>
              <a:rPr sz="1200" spc="-1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5"/>
              </a:spcBef>
            </a:pPr>
            <a:endParaRPr sz="1350" dirty="0">
              <a:latin typeface="Lucida Sans Unicode"/>
              <a:cs typeface="Lucida Sans Unicode"/>
            </a:endParaRPr>
          </a:p>
          <a:p>
            <a:pPr marL="12700" marR="5080" algn="just">
              <a:lnSpc>
                <a:spcPct val="145700"/>
              </a:lnSpc>
            </a:pPr>
            <a:r>
              <a:rPr sz="1200" b="1" spc="30" dirty="0" err="1">
                <a:solidFill>
                  <a:srgbClr val="171717"/>
                </a:solidFill>
                <a:latin typeface="Trebuchet MS"/>
                <a:cs typeface="Trebuchet MS"/>
              </a:rPr>
              <a:t>Kerim</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Yani</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şöyle</a:t>
            </a:r>
            <a:r>
              <a:rPr sz="1200" spc="-25" dirty="0">
                <a:solidFill>
                  <a:srgbClr val="171717"/>
                </a:solidFill>
                <a:latin typeface="Lucida Sans Unicode"/>
                <a:cs typeface="Lucida Sans Unicode"/>
              </a:rPr>
              <a:t> </a:t>
            </a:r>
            <a:r>
              <a:rPr lang="tr-TR" sz="1200" spc="-25" dirty="0" smtClean="0">
                <a:solidFill>
                  <a:srgbClr val="171717"/>
                </a:solidFill>
                <a:latin typeface="Lucida Sans Unicode"/>
                <a:cs typeface="Lucida Sans Unicode"/>
              </a:rPr>
              <a:t>ki </a:t>
            </a:r>
            <a:r>
              <a:rPr sz="1200" spc="-30" dirty="0" err="1" smtClean="0">
                <a:solidFill>
                  <a:srgbClr val="171717"/>
                </a:solidFill>
                <a:latin typeface="Lucida Sans Unicode"/>
                <a:cs typeface="Lucida Sans Unicode"/>
              </a:rPr>
              <a:t>uçlardaki</a:t>
            </a:r>
            <a:r>
              <a:rPr sz="1200" spc="-30" dirty="0" smtClean="0">
                <a:solidFill>
                  <a:srgbClr val="171717"/>
                </a:solidFill>
                <a:latin typeface="Lucida Sans Unicode"/>
                <a:cs typeface="Lucida Sans Unicode"/>
              </a:rPr>
              <a:t> </a:t>
            </a:r>
            <a:r>
              <a:rPr sz="1200" spc="-20" dirty="0" err="1">
                <a:solidFill>
                  <a:srgbClr val="171717"/>
                </a:solidFill>
                <a:latin typeface="Lucida Sans Unicode"/>
                <a:cs typeface="Lucida Sans Unicode"/>
              </a:rPr>
              <a:t>insan</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isteklerine</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göre</a:t>
            </a:r>
            <a:r>
              <a:rPr sz="1200" spc="-3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yaşar</a:t>
            </a:r>
            <a:r>
              <a:rPr sz="1200" spc="-20" dirty="0">
                <a:solidFill>
                  <a:srgbClr val="171717"/>
                </a:solidFill>
                <a:latin typeface="Lucida Sans Unicode"/>
                <a:cs typeface="Lucida Sans Unicode"/>
              </a:rPr>
              <a:t>. </a:t>
            </a:r>
            <a:r>
              <a:rPr sz="1200" spc="5" dirty="0" err="1">
                <a:solidFill>
                  <a:srgbClr val="171717"/>
                </a:solidFill>
                <a:latin typeface="Lucida Sans Unicode"/>
                <a:cs typeface="Lucida Sans Unicode"/>
              </a:rPr>
              <a:t>Benim</a:t>
            </a:r>
            <a:r>
              <a:rPr sz="1200" spc="5" dirty="0">
                <a:solidFill>
                  <a:srgbClr val="171717"/>
                </a:solidFill>
                <a:latin typeface="Lucida Sans Unicode"/>
                <a:cs typeface="Lucida Sans Unicode"/>
              </a:rPr>
              <a:t> </a:t>
            </a:r>
            <a:r>
              <a:rPr sz="1200" spc="-35" dirty="0" err="1">
                <a:solidFill>
                  <a:srgbClr val="171717"/>
                </a:solidFill>
                <a:latin typeface="Lucida Sans Unicode"/>
                <a:cs typeface="Lucida Sans Unicode"/>
              </a:rPr>
              <a:t>isteğim</a:t>
            </a:r>
            <a:r>
              <a:rPr sz="1200" spc="-35"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a:t>
            </a:r>
            <a:r>
              <a:rPr sz="1200" spc="-15" dirty="0">
                <a:solidFill>
                  <a:srgbClr val="171717"/>
                </a:solidFill>
                <a:latin typeface="Lucida Sans Unicode"/>
                <a:cs typeface="Lucida Sans Unicode"/>
              </a:rPr>
              <a:t> </a:t>
            </a:r>
            <a:r>
              <a:rPr sz="1200" spc="-45" dirty="0" err="1">
                <a:solidFill>
                  <a:srgbClr val="171717"/>
                </a:solidFill>
                <a:latin typeface="Lucida Sans Unicode"/>
                <a:cs typeface="Lucida Sans Unicode"/>
              </a:rPr>
              <a:t>değil</a:t>
            </a:r>
            <a:r>
              <a:rPr sz="1200" spc="-45" dirty="0">
                <a:solidFill>
                  <a:srgbClr val="171717"/>
                </a:solidFill>
                <a:latin typeface="Lucida Sans Unicode"/>
                <a:cs typeface="Lucida Sans Unicode"/>
              </a:rPr>
              <a:t>. </a:t>
            </a:r>
            <a:r>
              <a:rPr sz="1200" spc="-5" dirty="0" err="1" smtClean="0">
                <a:solidFill>
                  <a:srgbClr val="171717"/>
                </a:solidFill>
                <a:latin typeface="Lucida Sans Unicode"/>
                <a:cs typeface="Lucida Sans Unicode"/>
              </a:rPr>
              <a:t>Mesela</a:t>
            </a:r>
            <a:r>
              <a:rPr lang="tr-TR" sz="1200" spc="-5" dirty="0" smtClean="0">
                <a:solidFill>
                  <a:srgbClr val="171717"/>
                </a:solidFill>
                <a:latin typeface="Lucida Sans Unicode"/>
                <a:cs typeface="Lucida Sans Unicode"/>
              </a:rPr>
              <a:t>;</a:t>
            </a:r>
            <a:r>
              <a:rPr sz="1200" spc="-5" dirty="0" smtClean="0">
                <a:solidFill>
                  <a:srgbClr val="171717"/>
                </a:solidFill>
                <a:latin typeface="Lucida Sans Unicode"/>
                <a:cs typeface="Lucida Sans Unicode"/>
              </a:rPr>
              <a:t> </a:t>
            </a:r>
            <a:r>
              <a:rPr sz="1200" spc="-365" dirty="0" smtClean="0">
                <a:solidFill>
                  <a:srgbClr val="171717"/>
                </a:solidFill>
                <a:latin typeface="Lucida Sans Unicode"/>
                <a:cs typeface="Lucida Sans Unicode"/>
              </a:rPr>
              <a:t> </a:t>
            </a:r>
            <a:r>
              <a:rPr sz="1200" spc="-10" dirty="0" smtClean="0">
                <a:solidFill>
                  <a:srgbClr val="171717"/>
                </a:solidFill>
                <a:latin typeface="Lucida Sans Unicode"/>
                <a:cs typeface="Lucida Sans Unicode"/>
              </a:rPr>
              <a:t>ben </a:t>
            </a:r>
            <a:r>
              <a:rPr sz="1200" spc="-30" dirty="0" err="1" smtClean="0">
                <a:solidFill>
                  <a:srgbClr val="171717"/>
                </a:solidFill>
                <a:latin typeface="Lucida Sans Unicode"/>
                <a:cs typeface="Lucida Sans Unicode"/>
              </a:rPr>
              <a:t>işe</a:t>
            </a:r>
            <a:r>
              <a:rPr sz="1200" spc="-30" dirty="0" smtClean="0">
                <a:solidFill>
                  <a:srgbClr val="171717"/>
                </a:solidFill>
                <a:latin typeface="Lucida Sans Unicode"/>
                <a:cs typeface="Lucida Sans Unicode"/>
              </a:rPr>
              <a:t> </a:t>
            </a:r>
            <a:r>
              <a:rPr sz="1200" spc="-40" dirty="0" err="1">
                <a:solidFill>
                  <a:srgbClr val="171717"/>
                </a:solidFill>
                <a:latin typeface="Lucida Sans Unicode"/>
                <a:cs typeface="Lucida Sans Unicode"/>
              </a:rPr>
              <a:t>gitmek</a:t>
            </a:r>
            <a:r>
              <a:rPr sz="1200" spc="-40" dirty="0">
                <a:solidFill>
                  <a:srgbClr val="171717"/>
                </a:solidFill>
                <a:latin typeface="Lucida Sans Unicode"/>
                <a:cs typeface="Lucida Sans Unicode"/>
              </a:rPr>
              <a:t> </a:t>
            </a:r>
            <a:r>
              <a:rPr sz="1200" spc="-20" dirty="0" err="1">
                <a:solidFill>
                  <a:srgbClr val="171717"/>
                </a:solidFill>
                <a:latin typeface="Lucida Sans Unicode"/>
                <a:cs typeface="Lucida Sans Unicode"/>
              </a:rPr>
              <a:t>istemem</a:t>
            </a:r>
            <a:r>
              <a:rPr sz="1200" spc="-20" dirty="0">
                <a:solidFill>
                  <a:srgbClr val="171717"/>
                </a:solidFill>
                <a:latin typeface="Lucida Sans Unicode"/>
                <a:cs typeface="Lucida Sans Unicode"/>
              </a:rPr>
              <a:t> </a:t>
            </a:r>
            <a:r>
              <a:rPr sz="1200" dirty="0" err="1">
                <a:solidFill>
                  <a:srgbClr val="171717"/>
                </a:solidFill>
                <a:latin typeface="Lucida Sans Unicode"/>
                <a:cs typeface="Lucida Sans Unicode"/>
              </a:rPr>
              <a:t>ama</a:t>
            </a:r>
            <a:r>
              <a:rPr sz="1200" dirty="0">
                <a:solidFill>
                  <a:srgbClr val="171717"/>
                </a:solidFill>
                <a:latin typeface="Lucida Sans Unicode"/>
                <a:cs typeface="Lucida Sans Unicode"/>
              </a:rPr>
              <a:t> </a:t>
            </a:r>
            <a:r>
              <a:rPr sz="1200" spc="-20" dirty="0" err="1">
                <a:solidFill>
                  <a:srgbClr val="171717"/>
                </a:solidFill>
                <a:latin typeface="Lucida Sans Unicode"/>
                <a:cs typeface="Lucida Sans Unicode"/>
              </a:rPr>
              <a:t>hayatımı</a:t>
            </a:r>
            <a:r>
              <a:rPr sz="1200" spc="-20" dirty="0">
                <a:solidFill>
                  <a:srgbClr val="171717"/>
                </a:solidFill>
                <a:latin typeface="Lucida Sans Unicode"/>
                <a:cs typeface="Lucida Sans Unicode"/>
              </a:rPr>
              <a:t> </a:t>
            </a:r>
            <a:r>
              <a:rPr sz="1200" spc="-15" dirty="0" err="1">
                <a:solidFill>
                  <a:srgbClr val="171717"/>
                </a:solidFill>
                <a:latin typeface="Lucida Sans Unicode"/>
                <a:cs typeface="Lucida Sans Unicode"/>
              </a:rPr>
              <a:t>idare</a:t>
            </a:r>
            <a:r>
              <a:rPr sz="1200" spc="-15" dirty="0">
                <a:solidFill>
                  <a:srgbClr val="171717"/>
                </a:solidFill>
                <a:latin typeface="Lucida Sans Unicode"/>
                <a:cs typeface="Lucida Sans Unicode"/>
              </a:rPr>
              <a:t> </a:t>
            </a:r>
            <a:r>
              <a:rPr sz="1200" spc="-20" dirty="0" err="1">
                <a:solidFill>
                  <a:srgbClr val="171717"/>
                </a:solidFill>
                <a:latin typeface="Lucida Sans Unicode"/>
                <a:cs typeface="Lucida Sans Unicode"/>
              </a:rPr>
              <a:t>etmek</a:t>
            </a:r>
            <a:r>
              <a:rPr sz="1200" spc="-2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35" dirty="0">
                <a:solidFill>
                  <a:srgbClr val="171717"/>
                </a:solidFill>
                <a:latin typeface="Lucida Sans Unicode"/>
                <a:cs typeface="Lucida Sans Unicode"/>
              </a:rPr>
              <a:t> </a:t>
            </a:r>
            <a:r>
              <a:rPr sz="1200" spc="-20" dirty="0" err="1">
                <a:solidFill>
                  <a:srgbClr val="171717"/>
                </a:solidFill>
                <a:latin typeface="Lucida Sans Unicode"/>
                <a:cs typeface="Lucida Sans Unicode"/>
              </a:rPr>
              <a:t>maddi</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amaçlı</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olarak</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işe</a:t>
            </a:r>
            <a:r>
              <a:rPr sz="1200" spc="-30" dirty="0">
                <a:solidFill>
                  <a:srgbClr val="171717"/>
                </a:solidFill>
                <a:latin typeface="Lucida Sans Unicode"/>
                <a:cs typeface="Lucida Sans Unicode"/>
              </a:rPr>
              <a:t> </a:t>
            </a:r>
            <a:r>
              <a:rPr sz="1200" spc="-35" dirty="0" err="1" smtClean="0">
                <a:solidFill>
                  <a:srgbClr val="171717"/>
                </a:solidFill>
                <a:latin typeface="Lucida Sans Unicode"/>
                <a:cs typeface="Lucida Sans Unicode"/>
              </a:rPr>
              <a:t>gidiyorum</a:t>
            </a:r>
            <a:r>
              <a:rPr lang="tr-TR" sz="1200" spc="-35" dirty="0" smtClean="0">
                <a:solidFill>
                  <a:srgbClr val="171717"/>
                </a:solidFill>
                <a:latin typeface="Lucida Sans Unicode"/>
                <a:cs typeface="Lucida Sans Unicode"/>
              </a:rPr>
              <a:t>,</a:t>
            </a:r>
            <a:r>
              <a:rPr sz="1200" spc="-35" dirty="0" smtClean="0">
                <a:solidFill>
                  <a:srgbClr val="171717"/>
                </a:solidFill>
                <a:latin typeface="Lucida Sans Unicode"/>
                <a:cs typeface="Lucida Sans Unicode"/>
              </a:rPr>
              <a:t> </a:t>
            </a:r>
            <a:r>
              <a:rPr sz="1200" spc="-25" dirty="0" err="1">
                <a:solidFill>
                  <a:srgbClr val="171717"/>
                </a:solidFill>
                <a:latin typeface="Lucida Sans Unicode"/>
                <a:cs typeface="Lucida Sans Unicode"/>
              </a:rPr>
              <a:t>kursa</a:t>
            </a:r>
            <a:r>
              <a:rPr sz="1200" spc="-25" dirty="0">
                <a:solidFill>
                  <a:srgbClr val="171717"/>
                </a:solidFill>
                <a:latin typeface="Lucida Sans Unicode"/>
                <a:cs typeface="Lucida Sans Unicode"/>
              </a:rPr>
              <a:t> </a:t>
            </a:r>
            <a:r>
              <a:rPr sz="1200" spc="-20" dirty="0">
                <a:solidFill>
                  <a:srgbClr val="171717"/>
                </a:solidFill>
                <a:latin typeface="Lucida Sans Unicode"/>
                <a:cs typeface="Lucida Sans Unicode"/>
              </a:rPr>
              <a:t> </a:t>
            </a:r>
            <a:r>
              <a:rPr sz="1200" spc="-30" dirty="0" err="1" smtClean="0">
                <a:solidFill>
                  <a:srgbClr val="171717"/>
                </a:solidFill>
                <a:latin typeface="Lucida Sans Unicode"/>
                <a:cs typeface="Lucida Sans Unicode"/>
              </a:rPr>
              <a:t>gidiyorum</a:t>
            </a:r>
            <a:r>
              <a:rPr lang="tr-TR" sz="1200" spc="-30" dirty="0" smtClean="0">
                <a:solidFill>
                  <a:srgbClr val="171717"/>
                </a:solidFill>
                <a:latin typeface="Lucida Sans Unicode"/>
                <a:cs typeface="Lucida Sans Unicode"/>
              </a:rPr>
              <a:t>,</a:t>
            </a:r>
            <a:r>
              <a:rPr sz="1200" spc="-30" dirty="0" smtClean="0">
                <a:solidFill>
                  <a:srgbClr val="171717"/>
                </a:solidFill>
                <a:latin typeface="Lucida Sans Unicode"/>
                <a:cs typeface="Lucida Sans Unicode"/>
              </a:rPr>
              <a:t> </a:t>
            </a:r>
            <a:r>
              <a:rPr sz="1200" spc="-20" dirty="0" err="1">
                <a:solidFill>
                  <a:srgbClr val="171717"/>
                </a:solidFill>
                <a:latin typeface="Lucida Sans Unicode"/>
                <a:cs typeface="Lucida Sans Unicode"/>
              </a:rPr>
              <a:t>tiyatro</a:t>
            </a:r>
            <a:r>
              <a:rPr sz="1200" spc="-20" dirty="0">
                <a:solidFill>
                  <a:srgbClr val="171717"/>
                </a:solidFill>
                <a:latin typeface="Lucida Sans Unicode"/>
                <a:cs typeface="Lucida Sans Unicode"/>
              </a:rPr>
              <a:t> </a:t>
            </a:r>
            <a:r>
              <a:rPr sz="1200" spc="-20" dirty="0" err="1">
                <a:solidFill>
                  <a:srgbClr val="171717"/>
                </a:solidFill>
                <a:latin typeface="Lucida Sans Unicode"/>
                <a:cs typeface="Lucida Sans Unicode"/>
              </a:rPr>
              <a:t>kursuna</a:t>
            </a:r>
            <a:r>
              <a:rPr sz="1200" spc="-20" dirty="0">
                <a:solidFill>
                  <a:srgbClr val="171717"/>
                </a:solidFill>
                <a:latin typeface="Lucida Sans Unicode"/>
                <a:cs typeface="Lucida Sans Unicode"/>
              </a:rPr>
              <a:t> </a:t>
            </a:r>
            <a:r>
              <a:rPr sz="1200" spc="-35" dirty="0" err="1" smtClean="0">
                <a:solidFill>
                  <a:srgbClr val="171717"/>
                </a:solidFill>
                <a:latin typeface="Lucida Sans Unicode"/>
                <a:cs typeface="Lucida Sans Unicode"/>
              </a:rPr>
              <a:t>gidiyorum</a:t>
            </a:r>
            <a:r>
              <a:rPr lang="tr-TR" sz="1200" spc="-35" dirty="0">
                <a:solidFill>
                  <a:srgbClr val="171717"/>
                </a:solidFill>
                <a:latin typeface="Lucida Sans Unicode"/>
                <a:cs typeface="Lucida Sans Unicode"/>
              </a:rPr>
              <a:t>.</a:t>
            </a:r>
            <a:r>
              <a:rPr sz="1200" spc="-35" dirty="0" smtClean="0">
                <a:solidFill>
                  <a:srgbClr val="171717"/>
                </a:solidFill>
                <a:latin typeface="Lucida Sans Unicode"/>
                <a:cs typeface="Lucida Sans Unicode"/>
              </a:rPr>
              <a:t> </a:t>
            </a:r>
            <a:r>
              <a:rPr lang="tr-TR" sz="1200" spc="-30" dirty="0" err="1">
                <a:solidFill>
                  <a:srgbClr val="171717"/>
                </a:solidFill>
                <a:latin typeface="Lucida Sans Unicode"/>
                <a:cs typeface="Lucida Sans Unicode"/>
              </a:rPr>
              <a:t>İ</a:t>
            </a:r>
            <a:r>
              <a:rPr sz="1200" spc="-30" dirty="0" err="1" smtClean="0">
                <a:solidFill>
                  <a:srgbClr val="171717"/>
                </a:solidFill>
                <a:latin typeface="Lucida Sans Unicode"/>
                <a:cs typeface="Lucida Sans Unicode"/>
              </a:rPr>
              <a:t>lerdeki</a:t>
            </a:r>
            <a:r>
              <a:rPr sz="1200" spc="-30" dirty="0" smtClean="0">
                <a:solidFill>
                  <a:srgbClr val="171717"/>
                </a:solidFill>
                <a:latin typeface="Lucida Sans Unicode"/>
                <a:cs typeface="Lucida Sans Unicode"/>
              </a:rPr>
              <a:t> </a:t>
            </a:r>
            <a:r>
              <a:rPr sz="1200" spc="-20" dirty="0" err="1">
                <a:solidFill>
                  <a:srgbClr val="171717"/>
                </a:solidFill>
                <a:latin typeface="Lucida Sans Unicode"/>
                <a:cs typeface="Lucida Sans Unicode"/>
              </a:rPr>
              <a:t>yapmak</a:t>
            </a:r>
            <a:r>
              <a:rPr sz="1200" spc="-2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istediğim</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meslek</a:t>
            </a:r>
            <a:r>
              <a:rPr sz="1200" spc="-30"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a:t>
            </a:r>
            <a:r>
              <a:rPr sz="1200" spc="-15" dirty="0">
                <a:solidFill>
                  <a:srgbClr val="171717"/>
                </a:solidFill>
                <a:latin typeface="Lucida Sans Unicode"/>
                <a:cs typeface="Lucida Sans Unicode"/>
              </a:rPr>
              <a:t> </a:t>
            </a:r>
            <a:r>
              <a:rPr sz="1200" spc="-35" dirty="0" err="1">
                <a:solidFill>
                  <a:srgbClr val="171717"/>
                </a:solidFill>
                <a:latin typeface="Lucida Sans Unicode"/>
                <a:cs typeface="Lucida Sans Unicode"/>
              </a:rPr>
              <a:t>olduğu</a:t>
            </a:r>
            <a:r>
              <a:rPr sz="1200" spc="-35"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35" dirty="0">
                <a:solidFill>
                  <a:srgbClr val="171717"/>
                </a:solidFill>
                <a:latin typeface="Lucida Sans Unicode"/>
                <a:cs typeface="Lucida Sans Unicode"/>
              </a:rPr>
              <a:t> </a:t>
            </a:r>
            <a:r>
              <a:rPr sz="1200" spc="-35" dirty="0" err="1">
                <a:solidFill>
                  <a:srgbClr val="171717"/>
                </a:solidFill>
                <a:latin typeface="Lucida Sans Unicode"/>
                <a:cs typeface="Lucida Sans Unicode"/>
              </a:rPr>
              <a:t>eğitimini</a:t>
            </a:r>
            <a:r>
              <a:rPr sz="1200" spc="-35" dirty="0">
                <a:solidFill>
                  <a:srgbClr val="171717"/>
                </a:solidFill>
                <a:latin typeface="Lucida Sans Unicode"/>
                <a:cs typeface="Lucida Sans Unicode"/>
              </a:rPr>
              <a:t> </a:t>
            </a:r>
            <a:r>
              <a:rPr sz="1200" spc="-30" dirty="0">
                <a:solidFill>
                  <a:srgbClr val="171717"/>
                </a:solidFill>
                <a:latin typeface="Lucida Sans Unicode"/>
                <a:cs typeface="Lucida Sans Unicode"/>
              </a:rPr>
              <a:t> </a:t>
            </a:r>
            <a:r>
              <a:rPr sz="1200" spc="-20" dirty="0" err="1" smtClean="0">
                <a:solidFill>
                  <a:srgbClr val="171717"/>
                </a:solidFill>
                <a:latin typeface="Lucida Sans Unicode"/>
                <a:cs typeface="Lucida Sans Unicode"/>
              </a:rPr>
              <a:t>alıyorum</a:t>
            </a:r>
            <a:r>
              <a:rPr lang="tr-TR" sz="1200" spc="-20" dirty="0" smtClean="0">
                <a:solidFill>
                  <a:srgbClr val="171717"/>
                </a:solidFill>
                <a:latin typeface="Lucida Sans Unicode"/>
                <a:cs typeface="Lucida Sans Unicode"/>
              </a:rPr>
              <a:t>,</a:t>
            </a:r>
            <a:r>
              <a:rPr sz="1200" spc="-15" dirty="0" smtClean="0">
                <a:solidFill>
                  <a:srgbClr val="171717"/>
                </a:solidFill>
                <a:latin typeface="Lucida Sans Unicode"/>
                <a:cs typeface="Lucida Sans Unicode"/>
              </a:rPr>
              <a:t> </a:t>
            </a:r>
            <a:r>
              <a:rPr sz="1200" spc="-30" dirty="0" err="1">
                <a:solidFill>
                  <a:srgbClr val="171717"/>
                </a:solidFill>
                <a:latin typeface="Lucida Sans Unicode"/>
                <a:cs typeface="Lucida Sans Unicode"/>
              </a:rPr>
              <a:t>okula</a:t>
            </a:r>
            <a:r>
              <a:rPr sz="1200" spc="-25" dirty="0">
                <a:solidFill>
                  <a:srgbClr val="171717"/>
                </a:solidFill>
                <a:latin typeface="Lucida Sans Unicode"/>
                <a:cs typeface="Lucida Sans Unicode"/>
              </a:rPr>
              <a:t> </a:t>
            </a:r>
            <a:r>
              <a:rPr sz="1200" spc="-30" dirty="0" err="1" smtClean="0">
                <a:solidFill>
                  <a:srgbClr val="171717"/>
                </a:solidFill>
                <a:latin typeface="Lucida Sans Unicode"/>
                <a:cs typeface="Lucida Sans Unicode"/>
              </a:rPr>
              <a:t>geliyorum</a:t>
            </a:r>
            <a:r>
              <a:rPr lang="tr-TR" sz="1200" spc="-30" dirty="0" smtClean="0">
                <a:solidFill>
                  <a:srgbClr val="171717"/>
                </a:solidFill>
                <a:latin typeface="Lucida Sans Unicode"/>
                <a:cs typeface="Lucida Sans Unicode"/>
              </a:rPr>
              <a:t>,</a:t>
            </a:r>
            <a:r>
              <a:rPr sz="1200" spc="-25" dirty="0" smtClean="0">
                <a:solidFill>
                  <a:srgbClr val="171717"/>
                </a:solidFill>
                <a:latin typeface="Lucida Sans Unicode"/>
                <a:cs typeface="Lucida Sans Unicode"/>
              </a:rPr>
              <a:t> </a:t>
            </a:r>
            <a:r>
              <a:rPr sz="1200" spc="-20" dirty="0" err="1">
                <a:solidFill>
                  <a:srgbClr val="171717"/>
                </a:solidFill>
                <a:latin typeface="Lucida Sans Unicode"/>
                <a:cs typeface="Lucida Sans Unicode"/>
              </a:rPr>
              <a:t>sınavlara</a:t>
            </a:r>
            <a:r>
              <a:rPr sz="1200" spc="-15" dirty="0">
                <a:solidFill>
                  <a:srgbClr val="171717"/>
                </a:solidFill>
                <a:latin typeface="Lucida Sans Unicode"/>
                <a:cs typeface="Lucida Sans Unicode"/>
              </a:rPr>
              <a:t> </a:t>
            </a:r>
            <a:r>
              <a:rPr sz="1200" spc="-35" dirty="0" err="1">
                <a:solidFill>
                  <a:srgbClr val="171717"/>
                </a:solidFill>
                <a:latin typeface="Lucida Sans Unicode"/>
                <a:cs typeface="Lucida Sans Unicode"/>
              </a:rPr>
              <a:t>girebilmek</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3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5" dirty="0">
                <a:solidFill>
                  <a:srgbClr val="171717"/>
                </a:solidFill>
                <a:latin typeface="Lucida Sans Unicode"/>
                <a:cs typeface="Lucida Sans Unicode"/>
              </a:rPr>
              <a:t> </a:t>
            </a:r>
            <a:r>
              <a:rPr sz="1200" spc="-10" dirty="0">
                <a:solidFill>
                  <a:srgbClr val="171717"/>
                </a:solidFill>
                <a:latin typeface="Lucida Sans Unicode"/>
                <a:cs typeface="Lucida Sans Unicode"/>
              </a:rPr>
              <a:t>ben</a:t>
            </a:r>
            <a:r>
              <a:rPr sz="1200" spc="-5"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bunun</a:t>
            </a:r>
            <a:r>
              <a:rPr sz="1200" spc="-1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5" dirty="0">
                <a:solidFill>
                  <a:srgbClr val="171717"/>
                </a:solidFill>
                <a:latin typeface="Lucida Sans Unicode"/>
                <a:cs typeface="Lucida Sans Unicode"/>
              </a:rPr>
              <a:t> </a:t>
            </a:r>
            <a:r>
              <a:rPr sz="1200" spc="-25" dirty="0" err="1">
                <a:solidFill>
                  <a:srgbClr val="171717"/>
                </a:solidFill>
                <a:latin typeface="Lucida Sans Unicode"/>
                <a:cs typeface="Lucida Sans Unicode"/>
              </a:rPr>
              <a:t>yolu</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olduğunu</a:t>
            </a:r>
            <a:r>
              <a:rPr sz="1200" spc="-30" dirty="0">
                <a:solidFill>
                  <a:srgbClr val="171717"/>
                </a:solidFill>
                <a:latin typeface="Lucida Sans Unicode"/>
                <a:cs typeface="Lucida Sans Unicode"/>
              </a:rPr>
              <a:t> </a:t>
            </a:r>
            <a:r>
              <a:rPr sz="1200" spc="-25" dirty="0">
                <a:solidFill>
                  <a:srgbClr val="171717"/>
                </a:solidFill>
                <a:latin typeface="Lucida Sans Unicode"/>
                <a:cs typeface="Lucida Sans Unicode"/>
              </a:rPr>
              <a:t> </a:t>
            </a:r>
            <a:r>
              <a:rPr sz="1200" spc="-15" dirty="0" err="1" smtClean="0">
                <a:solidFill>
                  <a:srgbClr val="171717"/>
                </a:solidFill>
                <a:latin typeface="Lucida Sans Unicode"/>
                <a:cs typeface="Lucida Sans Unicode"/>
              </a:rPr>
              <a:t>düşünüyorum</a:t>
            </a:r>
            <a:r>
              <a:rPr lang="tr-TR" sz="1200" spc="-15" dirty="0" smtClean="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65"/>
              </a:spcBef>
            </a:pPr>
            <a:endParaRPr sz="1750" dirty="0">
              <a:latin typeface="Lucida Sans Unicode"/>
              <a:cs typeface="Lucida Sans Unicode"/>
            </a:endParaRPr>
          </a:p>
          <a:p>
            <a:pPr marL="12700">
              <a:lnSpc>
                <a:spcPct val="100000"/>
              </a:lnSpc>
              <a:spcBef>
                <a:spcPts val="5"/>
              </a:spcBef>
            </a:pPr>
            <a:r>
              <a:rPr sz="1200" b="1" spc="15" dirty="0" err="1">
                <a:solidFill>
                  <a:srgbClr val="171717"/>
                </a:solidFill>
                <a:latin typeface="Trebuchet MS"/>
                <a:cs typeface="Trebuchet MS"/>
              </a:rPr>
              <a:t>Taner</a:t>
            </a:r>
            <a:r>
              <a:rPr sz="1200" spc="15" dirty="0">
                <a:solidFill>
                  <a:srgbClr val="171717"/>
                </a:solidFill>
                <a:latin typeface="Lucida Sans Unicode"/>
                <a:cs typeface="Lucida Sans Unicode"/>
              </a:rPr>
              <a:t>:</a:t>
            </a:r>
            <a:r>
              <a:rPr sz="1200" spc="-80" dirty="0">
                <a:solidFill>
                  <a:srgbClr val="171717"/>
                </a:solidFill>
                <a:latin typeface="Lucida Sans Unicode"/>
                <a:cs typeface="Lucida Sans Unicode"/>
              </a:rPr>
              <a:t> </a:t>
            </a:r>
            <a:r>
              <a:rPr sz="1200" spc="-15" dirty="0" err="1">
                <a:solidFill>
                  <a:srgbClr val="171717"/>
                </a:solidFill>
                <a:latin typeface="Lucida Sans Unicode"/>
                <a:cs typeface="Lucida Sans Unicode"/>
              </a:rPr>
              <a:t>Peki</a:t>
            </a:r>
            <a:r>
              <a:rPr sz="1200" spc="-80" dirty="0">
                <a:solidFill>
                  <a:srgbClr val="171717"/>
                </a:solidFill>
                <a:latin typeface="Lucida Sans Unicode"/>
                <a:cs typeface="Lucida Sans Unicode"/>
              </a:rPr>
              <a:t> </a:t>
            </a:r>
            <a:r>
              <a:rPr sz="1200" spc="-30" dirty="0" err="1">
                <a:solidFill>
                  <a:srgbClr val="171717"/>
                </a:solidFill>
                <a:latin typeface="Lucida Sans Unicode"/>
                <a:cs typeface="Lucida Sans Unicode"/>
              </a:rPr>
              <a:t>teşekkürler</a:t>
            </a:r>
            <a:r>
              <a:rPr sz="1200" spc="-3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65"/>
              </a:spcBef>
            </a:pPr>
            <a:endParaRPr sz="1750" dirty="0">
              <a:latin typeface="Lucida Sans Unicode"/>
              <a:cs typeface="Lucida Sans Unicode"/>
            </a:endParaRPr>
          </a:p>
          <a:p>
            <a:pPr marL="12700">
              <a:lnSpc>
                <a:spcPct val="100000"/>
              </a:lnSpc>
            </a:pPr>
            <a:r>
              <a:rPr sz="1200" b="1" spc="50" dirty="0" err="1">
                <a:solidFill>
                  <a:srgbClr val="171717"/>
                </a:solidFill>
                <a:latin typeface="Trebuchet MS"/>
                <a:cs typeface="Trebuchet MS"/>
              </a:rPr>
              <a:t>Kerim</a:t>
            </a:r>
            <a:r>
              <a:rPr sz="1200" spc="-6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25" dirty="0">
                <a:solidFill>
                  <a:srgbClr val="171717"/>
                </a:solidFill>
                <a:latin typeface="Lucida Sans Unicode"/>
                <a:cs typeface="Lucida Sans Unicode"/>
              </a:rPr>
              <a:t>Ben</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teşekkür</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ederim</a:t>
            </a:r>
            <a:r>
              <a:rPr sz="1200" spc="-20" dirty="0">
                <a:solidFill>
                  <a:srgbClr val="171717"/>
                </a:solidFill>
                <a:latin typeface="Lucida Sans Unicode"/>
                <a:cs typeface="Lucida Sans Unicode"/>
              </a:rPr>
              <a:t>.</a:t>
            </a:r>
            <a:endParaRPr sz="1200" dirty="0">
              <a:latin typeface="Lucida Sans Unicode"/>
              <a:cs typeface="Lucida Sans Unicode"/>
            </a:endParaRPr>
          </a:p>
        </p:txBody>
      </p:sp>
      <p:sp>
        <p:nvSpPr>
          <p:cNvPr id="4" name="object 4"/>
          <p:cNvSpPr/>
          <p:nvPr/>
        </p:nvSpPr>
        <p:spPr>
          <a:xfrm>
            <a:off x="0" y="6595975"/>
            <a:ext cx="191770" cy="4083050"/>
          </a:xfrm>
          <a:custGeom>
            <a:avLst/>
            <a:gdLst/>
            <a:ahLst/>
            <a:cxnLst/>
            <a:rect l="l" t="t" r="r" b="b"/>
            <a:pathLst>
              <a:path w="191770" h="4083050">
                <a:moveTo>
                  <a:pt x="0" y="0"/>
                </a:moveTo>
                <a:lnTo>
                  <a:pt x="191581" y="0"/>
                </a:lnTo>
                <a:lnTo>
                  <a:pt x="191581" y="4082793"/>
                </a:lnTo>
                <a:lnTo>
                  <a:pt x="0" y="4082793"/>
                </a:lnTo>
                <a:lnTo>
                  <a:pt x="0" y="0"/>
                </a:lnTo>
                <a:close/>
              </a:path>
            </a:pathLst>
          </a:custGeom>
          <a:solidFill>
            <a:srgbClr val="EC80CB"/>
          </a:solidFill>
        </p:spPr>
        <p:txBody>
          <a:bodyPr wrap="square" lIns="0" tIns="0" rIns="0" bIns="0" rtlCol="0"/>
          <a:lstStyle/>
          <a:p>
            <a:endParaRPr/>
          </a:p>
        </p:txBody>
      </p:sp>
      <p:sp>
        <p:nvSpPr>
          <p:cNvPr id="5" name="object 5"/>
          <p:cNvSpPr txBox="1"/>
          <p:nvPr/>
        </p:nvSpPr>
        <p:spPr>
          <a:xfrm>
            <a:off x="7156076" y="10231821"/>
            <a:ext cx="311150" cy="330200"/>
          </a:xfrm>
          <a:prstGeom prst="rect">
            <a:avLst/>
          </a:prstGeom>
        </p:spPr>
        <p:txBody>
          <a:bodyPr vert="horz" wrap="square" lIns="0" tIns="31115" rIns="0" bIns="0" rtlCol="0">
            <a:spAutoFit/>
          </a:bodyPr>
          <a:lstStyle/>
          <a:p>
            <a:pPr marL="38100">
              <a:lnSpc>
                <a:spcPct val="100000"/>
              </a:lnSpc>
              <a:spcBef>
                <a:spcPts val="245"/>
              </a:spcBef>
            </a:pPr>
            <a:r>
              <a:rPr sz="1800" b="1" spc="-370">
                <a:latin typeface="Trebuchet MS"/>
                <a:cs typeface="Trebuchet MS"/>
              </a:rPr>
              <a:t>13</a:t>
            </a:r>
            <a:endParaRPr sz="1800">
              <a:latin typeface="Trebuchet MS"/>
              <a:cs typeface="Trebuchet M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239623" y="0"/>
            <a:ext cx="316865" cy="4083050"/>
          </a:xfrm>
          <a:custGeom>
            <a:avLst/>
            <a:gdLst/>
            <a:ahLst/>
            <a:cxnLst/>
            <a:rect l="l" t="t" r="r" b="b"/>
            <a:pathLst>
              <a:path w="316865" h="4083050">
                <a:moveTo>
                  <a:pt x="316368" y="4082793"/>
                </a:moveTo>
                <a:lnTo>
                  <a:pt x="0" y="4082793"/>
                </a:lnTo>
                <a:lnTo>
                  <a:pt x="0" y="0"/>
                </a:lnTo>
                <a:lnTo>
                  <a:pt x="316368" y="0"/>
                </a:lnTo>
                <a:lnTo>
                  <a:pt x="316368" y="4082793"/>
                </a:lnTo>
                <a:close/>
              </a:path>
            </a:pathLst>
          </a:custGeom>
          <a:solidFill>
            <a:srgbClr val="EC80CB"/>
          </a:solidFill>
        </p:spPr>
        <p:txBody>
          <a:bodyPr wrap="square" lIns="0" tIns="0" rIns="0" bIns="0" rtlCol="0"/>
          <a:lstStyle/>
          <a:p>
            <a:endParaRPr/>
          </a:p>
        </p:txBody>
      </p:sp>
      <p:sp>
        <p:nvSpPr>
          <p:cNvPr id="3" name="object 3"/>
          <p:cNvSpPr txBox="1"/>
          <p:nvPr/>
        </p:nvSpPr>
        <p:spPr>
          <a:xfrm>
            <a:off x="301329" y="736574"/>
            <a:ext cx="6854748" cy="6464270"/>
          </a:xfrm>
          <a:prstGeom prst="rect">
            <a:avLst/>
          </a:prstGeom>
        </p:spPr>
        <p:txBody>
          <a:bodyPr vert="horz" wrap="square" lIns="0" tIns="12065" rIns="0" bIns="0" rtlCol="0">
            <a:spAutoFit/>
          </a:bodyPr>
          <a:lstStyle/>
          <a:p>
            <a:pPr marL="12700">
              <a:lnSpc>
                <a:spcPct val="100000"/>
              </a:lnSpc>
              <a:spcBef>
                <a:spcPts val="95"/>
              </a:spcBef>
            </a:pPr>
            <a:r>
              <a:rPr sz="1200" b="1" spc="-45" dirty="0">
                <a:solidFill>
                  <a:srgbClr val="171717"/>
                </a:solidFill>
                <a:latin typeface="Tahoma"/>
                <a:cs typeface="Tahoma"/>
              </a:rPr>
              <a:t>ATTİLA </a:t>
            </a:r>
            <a:r>
              <a:rPr sz="1200" b="1" dirty="0">
                <a:solidFill>
                  <a:srgbClr val="171717"/>
                </a:solidFill>
                <a:latin typeface="Tahoma"/>
                <a:cs typeface="Tahoma"/>
              </a:rPr>
              <a:t>TAMBOĞA</a:t>
            </a:r>
            <a:endParaRPr sz="1200" dirty="0">
              <a:latin typeface="Tahoma"/>
              <a:cs typeface="Tahoma"/>
            </a:endParaRPr>
          </a:p>
          <a:p>
            <a:pPr>
              <a:lnSpc>
                <a:spcPct val="100000"/>
              </a:lnSpc>
              <a:spcBef>
                <a:spcPts val="40"/>
              </a:spcBef>
            </a:pPr>
            <a:endParaRPr sz="2250" dirty="0">
              <a:latin typeface="Tahoma"/>
              <a:cs typeface="Tahoma"/>
            </a:endParaRPr>
          </a:p>
          <a:p>
            <a:pPr marL="12700">
              <a:lnSpc>
                <a:spcPct val="100000"/>
              </a:lnSpc>
              <a:spcBef>
                <a:spcPts val="5"/>
              </a:spcBef>
            </a:pPr>
            <a:r>
              <a:rPr sz="1200" b="1" dirty="0" err="1">
                <a:solidFill>
                  <a:srgbClr val="171717"/>
                </a:solidFill>
                <a:latin typeface="Tahoma"/>
                <a:cs typeface="Tahoma"/>
              </a:rPr>
              <a:t>Tane</a:t>
            </a:r>
            <a:r>
              <a:rPr sz="1200" b="1" spc="-5" dirty="0" err="1">
                <a:solidFill>
                  <a:srgbClr val="171717"/>
                </a:solidFill>
                <a:latin typeface="Tahoma"/>
                <a:cs typeface="Tahoma"/>
              </a:rPr>
              <a:t>r</a:t>
            </a:r>
            <a:r>
              <a:rPr sz="1200" spc="-6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40" dirty="0" err="1">
                <a:solidFill>
                  <a:srgbClr val="171717"/>
                </a:solidFill>
                <a:latin typeface="Lucida Sans Unicode"/>
                <a:cs typeface="Lucida Sans Unicode"/>
              </a:rPr>
              <a:t>Atilla</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senin</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nedir</a:t>
            </a:r>
            <a:r>
              <a:rPr sz="1200" spc="-1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0"/>
              </a:spcBef>
            </a:pPr>
            <a:endParaRPr sz="1350" dirty="0">
              <a:latin typeface="Lucida Sans Unicode"/>
              <a:cs typeface="Lucida Sans Unicode"/>
            </a:endParaRPr>
          </a:p>
          <a:p>
            <a:pPr marL="12700" marR="8890" algn="just">
              <a:lnSpc>
                <a:spcPct val="145700"/>
              </a:lnSpc>
            </a:pPr>
            <a:r>
              <a:rPr sz="1200" b="1" spc="-5" dirty="0" err="1">
                <a:solidFill>
                  <a:srgbClr val="171717"/>
                </a:solidFill>
                <a:latin typeface="Tahoma"/>
                <a:cs typeface="Tahoma"/>
              </a:rPr>
              <a:t>Atilla</a:t>
            </a:r>
            <a:r>
              <a:rPr sz="1200" spc="-5" dirty="0">
                <a:solidFill>
                  <a:srgbClr val="171717"/>
                </a:solidFill>
                <a:latin typeface="Lucida Sans Unicode"/>
                <a:cs typeface="Lucida Sans Unicode"/>
              </a:rPr>
              <a:t>: </a:t>
            </a:r>
            <a:r>
              <a:rPr sz="1200" spc="5" dirty="0" err="1">
                <a:solidFill>
                  <a:srgbClr val="171717"/>
                </a:solidFill>
                <a:latin typeface="Lucida Sans Unicode"/>
                <a:cs typeface="Lucida Sans Unicode"/>
              </a:rPr>
              <a:t>Benim</a:t>
            </a:r>
            <a:r>
              <a:rPr sz="1200" spc="5"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3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30" dirty="0">
                <a:solidFill>
                  <a:srgbClr val="171717"/>
                </a:solidFill>
                <a:latin typeface="Lucida Sans Unicode"/>
                <a:cs typeface="Lucida Sans Unicode"/>
              </a:rPr>
              <a:t> </a:t>
            </a:r>
            <a:r>
              <a:rPr sz="1200" spc="-25" dirty="0">
                <a:solidFill>
                  <a:srgbClr val="171717"/>
                </a:solidFill>
                <a:latin typeface="Lucida Sans Unicode"/>
                <a:cs typeface="Lucida Sans Unicode"/>
              </a:rPr>
              <a:t>“</a:t>
            </a:r>
            <a:r>
              <a:rPr sz="1200" spc="-25" dirty="0" err="1">
                <a:solidFill>
                  <a:srgbClr val="171717"/>
                </a:solidFill>
                <a:latin typeface="Lucida Sans Unicode"/>
                <a:cs typeface="Lucida Sans Unicode"/>
              </a:rPr>
              <a:t>kararlı</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olmaktır</a:t>
            </a:r>
            <a:r>
              <a:rPr sz="1200" spc="-30" dirty="0">
                <a:solidFill>
                  <a:srgbClr val="171717"/>
                </a:solidFill>
                <a:latin typeface="Lucida Sans Unicode"/>
                <a:cs typeface="Lucida Sans Unicode"/>
              </a:rPr>
              <a:t>” </a:t>
            </a:r>
            <a:r>
              <a:rPr lang="tr-TR" sz="1200" spc="-30" dirty="0">
                <a:solidFill>
                  <a:srgbClr val="171717"/>
                </a:solidFill>
                <a:latin typeface="Lucida Sans Unicode"/>
                <a:cs typeface="Lucida Sans Unicode"/>
              </a:rPr>
              <a:t>Ç</a:t>
            </a:r>
            <a:r>
              <a:rPr sz="1200" spc="-30" dirty="0" err="1" smtClean="0">
                <a:solidFill>
                  <a:srgbClr val="171717"/>
                </a:solidFill>
                <a:latin typeface="Lucida Sans Unicode"/>
                <a:cs typeface="Lucida Sans Unicode"/>
              </a:rPr>
              <a:t>ünkü</a:t>
            </a:r>
            <a:r>
              <a:rPr sz="1200" spc="-30" dirty="0" smtClean="0">
                <a:solidFill>
                  <a:srgbClr val="171717"/>
                </a:solidFill>
                <a:latin typeface="Lucida Sans Unicode"/>
                <a:cs typeface="Lucida Sans Unicode"/>
              </a:rPr>
              <a:t> </a:t>
            </a:r>
            <a:r>
              <a:rPr sz="1200" spc="-25" dirty="0" err="1">
                <a:solidFill>
                  <a:srgbClr val="171717"/>
                </a:solidFill>
                <a:latin typeface="Lucida Sans Unicode"/>
                <a:cs typeface="Lucida Sans Unicode"/>
              </a:rPr>
              <a:t>kararlı</a:t>
            </a:r>
            <a:r>
              <a:rPr sz="1200" spc="-25" dirty="0">
                <a:solidFill>
                  <a:srgbClr val="171717"/>
                </a:solidFill>
                <a:latin typeface="Lucida Sans Unicode"/>
                <a:cs typeface="Lucida Sans Unicode"/>
              </a:rPr>
              <a:t> </a:t>
            </a:r>
            <a:r>
              <a:rPr sz="1200" spc="-35" dirty="0" err="1" smtClean="0">
                <a:solidFill>
                  <a:srgbClr val="171717"/>
                </a:solidFill>
                <a:latin typeface="Lucida Sans Unicode"/>
                <a:cs typeface="Lucida Sans Unicode"/>
              </a:rPr>
              <a:t>olmak</a:t>
            </a:r>
            <a:r>
              <a:rPr lang="tr-TR" sz="1200" spc="-35" dirty="0">
                <a:solidFill>
                  <a:srgbClr val="171717"/>
                </a:solidFill>
                <a:latin typeface="Lucida Sans Unicode"/>
                <a:cs typeface="Lucida Sans Unicode"/>
              </a:rPr>
              <a:t>,</a:t>
            </a:r>
            <a:r>
              <a:rPr sz="1200" spc="-35" dirty="0" smtClean="0">
                <a:solidFill>
                  <a:srgbClr val="171717"/>
                </a:solidFill>
                <a:latin typeface="Lucida Sans Unicode"/>
                <a:cs typeface="Lucida Sans Unicode"/>
              </a:rPr>
              <a:t> </a:t>
            </a:r>
            <a:r>
              <a:rPr sz="1200" spc="-20" dirty="0" err="1">
                <a:solidFill>
                  <a:srgbClr val="171717"/>
                </a:solidFill>
                <a:latin typeface="Lucida Sans Unicode"/>
                <a:cs typeface="Lucida Sans Unicode"/>
              </a:rPr>
              <a:t>kararında</a:t>
            </a:r>
            <a:r>
              <a:rPr sz="1200" spc="-20" dirty="0">
                <a:solidFill>
                  <a:srgbClr val="171717"/>
                </a:solidFill>
                <a:latin typeface="Lucida Sans Unicode"/>
                <a:cs typeface="Lucida Sans Unicode"/>
              </a:rPr>
              <a:t> </a:t>
            </a:r>
            <a:r>
              <a:rPr sz="1200" spc="-30" dirty="0" err="1" smtClean="0">
                <a:solidFill>
                  <a:srgbClr val="171717"/>
                </a:solidFill>
                <a:latin typeface="Lucida Sans Unicode"/>
                <a:cs typeface="Lucida Sans Unicode"/>
              </a:rPr>
              <a:t>olmak</a:t>
            </a:r>
            <a:r>
              <a:rPr lang="tr-TR" sz="1200" spc="-30" dirty="0" smtClean="0">
                <a:solidFill>
                  <a:srgbClr val="171717"/>
                </a:solidFill>
                <a:latin typeface="Lucida Sans Unicode"/>
                <a:cs typeface="Lucida Sans Unicode"/>
              </a:rPr>
              <a:t>tır.</a:t>
            </a:r>
            <a:r>
              <a:rPr sz="1200" spc="-30" dirty="0" smtClean="0">
                <a:solidFill>
                  <a:srgbClr val="171717"/>
                </a:solidFill>
                <a:latin typeface="Lucida Sans Unicode"/>
                <a:cs typeface="Lucida Sans Unicode"/>
              </a:rPr>
              <a:t> </a:t>
            </a:r>
            <a:r>
              <a:rPr lang="tr-TR" sz="1200" spc="-20" dirty="0" err="1">
                <a:solidFill>
                  <a:srgbClr val="171717"/>
                </a:solidFill>
                <a:latin typeface="Lucida Sans Unicode"/>
                <a:cs typeface="Lucida Sans Unicode"/>
              </a:rPr>
              <a:t>Y</a:t>
            </a:r>
            <a:r>
              <a:rPr sz="1200" spc="-20" dirty="0" err="1" smtClean="0">
                <a:solidFill>
                  <a:srgbClr val="171717"/>
                </a:solidFill>
                <a:latin typeface="Lucida Sans Unicode"/>
                <a:cs typeface="Lucida Sans Unicode"/>
              </a:rPr>
              <a:t>ani</a:t>
            </a:r>
            <a:r>
              <a:rPr sz="1200" spc="-20" dirty="0" smtClean="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şeyi</a:t>
            </a:r>
            <a:r>
              <a:rPr sz="1200" spc="-30" dirty="0">
                <a:solidFill>
                  <a:srgbClr val="171717"/>
                </a:solidFill>
                <a:latin typeface="Lucida Sans Unicode"/>
                <a:cs typeface="Lucida Sans Unicode"/>
              </a:rPr>
              <a:t> </a:t>
            </a:r>
            <a:r>
              <a:rPr sz="1200" spc="-5" dirty="0">
                <a:solidFill>
                  <a:srgbClr val="171717"/>
                </a:solidFill>
                <a:latin typeface="Lucida Sans Unicode"/>
                <a:cs typeface="Lucida Sans Unicode"/>
              </a:rPr>
              <a:t>ne </a:t>
            </a:r>
            <a:r>
              <a:rPr sz="1200" dirty="0">
                <a:solidFill>
                  <a:srgbClr val="171717"/>
                </a:solidFill>
                <a:latin typeface="Lucida Sans Unicode"/>
                <a:cs typeface="Lucida Sans Unicode"/>
              </a:rPr>
              <a:t> </a:t>
            </a:r>
            <a:r>
              <a:rPr sz="1200" spc="-45" dirty="0" err="1">
                <a:solidFill>
                  <a:srgbClr val="171717"/>
                </a:solidFill>
                <a:latin typeface="Lucida Sans Unicode"/>
                <a:cs typeface="Lucida Sans Unicode"/>
              </a:rPr>
              <a:t>çok</a:t>
            </a:r>
            <a:r>
              <a:rPr sz="1200" spc="-45" dirty="0">
                <a:solidFill>
                  <a:srgbClr val="171717"/>
                </a:solidFill>
                <a:latin typeface="Lucida Sans Unicode"/>
                <a:cs typeface="Lucida Sans Unicode"/>
              </a:rPr>
              <a:t> </a:t>
            </a:r>
            <a:r>
              <a:rPr sz="1200" spc="-65" dirty="0" err="1">
                <a:solidFill>
                  <a:srgbClr val="171717"/>
                </a:solidFill>
                <a:latin typeface="Lucida Sans Unicode"/>
                <a:cs typeface="Lucida Sans Unicode"/>
              </a:rPr>
              <a:t>az</a:t>
            </a:r>
            <a:r>
              <a:rPr sz="1200" spc="-65" dirty="0">
                <a:solidFill>
                  <a:srgbClr val="171717"/>
                </a:solidFill>
                <a:latin typeface="Lucida Sans Unicode"/>
                <a:cs typeface="Lucida Sans Unicode"/>
              </a:rPr>
              <a:t> </a:t>
            </a:r>
            <a:r>
              <a:rPr sz="1200" spc="-5" dirty="0">
                <a:solidFill>
                  <a:srgbClr val="171717"/>
                </a:solidFill>
                <a:latin typeface="Lucida Sans Unicode"/>
                <a:cs typeface="Lucida Sans Unicode"/>
              </a:rPr>
              <a:t>ne </a:t>
            </a:r>
            <a:r>
              <a:rPr sz="1200" spc="-10" dirty="0">
                <a:solidFill>
                  <a:srgbClr val="171717"/>
                </a:solidFill>
                <a:latin typeface="Lucida Sans Unicode"/>
                <a:cs typeface="Lucida Sans Unicode"/>
              </a:rPr>
              <a:t>de </a:t>
            </a:r>
            <a:r>
              <a:rPr sz="1200" spc="-45" dirty="0" err="1">
                <a:solidFill>
                  <a:srgbClr val="171717"/>
                </a:solidFill>
                <a:latin typeface="Lucida Sans Unicode"/>
                <a:cs typeface="Lucida Sans Unicode"/>
              </a:rPr>
              <a:t>çok</a:t>
            </a:r>
            <a:r>
              <a:rPr sz="1200" spc="-45" dirty="0">
                <a:solidFill>
                  <a:srgbClr val="171717"/>
                </a:solidFill>
                <a:latin typeface="Lucida Sans Unicode"/>
                <a:cs typeface="Lucida Sans Unicode"/>
              </a:rPr>
              <a:t> </a:t>
            </a:r>
            <a:r>
              <a:rPr sz="1200" spc="-40" dirty="0" err="1">
                <a:solidFill>
                  <a:srgbClr val="171717"/>
                </a:solidFill>
                <a:latin typeface="Lucida Sans Unicode"/>
                <a:cs typeface="Lucida Sans Unicode"/>
              </a:rPr>
              <a:t>fazla</a:t>
            </a:r>
            <a:r>
              <a:rPr sz="1200" spc="-40" dirty="0">
                <a:solidFill>
                  <a:srgbClr val="171717"/>
                </a:solidFill>
                <a:latin typeface="Lucida Sans Unicode"/>
                <a:cs typeface="Lucida Sans Unicode"/>
              </a:rPr>
              <a:t> </a:t>
            </a:r>
            <a:r>
              <a:rPr sz="1200" spc="-25" dirty="0" err="1">
                <a:solidFill>
                  <a:srgbClr val="171717"/>
                </a:solidFill>
                <a:latin typeface="Lucida Sans Unicode"/>
                <a:cs typeface="Lucida Sans Unicode"/>
              </a:rPr>
              <a:t>yapmaktır</a:t>
            </a:r>
            <a:r>
              <a:rPr sz="1200" spc="-25" dirty="0">
                <a:solidFill>
                  <a:srgbClr val="171717"/>
                </a:solidFill>
                <a:latin typeface="Lucida Sans Unicode"/>
                <a:cs typeface="Lucida Sans Unicode"/>
              </a:rPr>
              <a:t>. </a:t>
            </a:r>
            <a:r>
              <a:rPr sz="1200" spc="-35" dirty="0" err="1" smtClean="0">
                <a:solidFill>
                  <a:srgbClr val="171717"/>
                </a:solidFill>
                <a:latin typeface="Lucida Sans Unicode"/>
                <a:cs typeface="Lucida Sans Unicode"/>
              </a:rPr>
              <a:t>Yani</a:t>
            </a:r>
            <a:r>
              <a:rPr lang="tr-TR" sz="1200" spc="-35" dirty="0" smtClean="0">
                <a:solidFill>
                  <a:srgbClr val="171717"/>
                </a:solidFill>
                <a:latin typeface="Lucida Sans Unicode"/>
                <a:cs typeface="Lucida Sans Unicode"/>
              </a:rPr>
              <a:t>,</a:t>
            </a:r>
            <a:r>
              <a:rPr sz="1200" spc="-35" dirty="0" smtClean="0">
                <a:solidFill>
                  <a:srgbClr val="171717"/>
                </a:solidFill>
                <a:latin typeface="Lucida Sans Unicode"/>
                <a:cs typeface="Lucida Sans Unicode"/>
              </a:rPr>
              <a:t> </a:t>
            </a:r>
            <a:r>
              <a:rPr sz="1200" spc="-10" dirty="0">
                <a:solidFill>
                  <a:srgbClr val="171717"/>
                </a:solidFill>
                <a:latin typeface="Lucida Sans Unicode"/>
                <a:cs typeface="Lucida Sans Unicode"/>
              </a:rPr>
              <a:t>tam </a:t>
            </a:r>
            <a:r>
              <a:rPr sz="1200" spc="-25" dirty="0" err="1">
                <a:solidFill>
                  <a:srgbClr val="171717"/>
                </a:solidFill>
                <a:latin typeface="Lucida Sans Unicode"/>
                <a:cs typeface="Lucida Sans Unicode"/>
              </a:rPr>
              <a:t>olması</a:t>
            </a:r>
            <a:r>
              <a:rPr sz="1200" spc="-25" dirty="0">
                <a:solidFill>
                  <a:srgbClr val="171717"/>
                </a:solidFill>
                <a:latin typeface="Lucida Sans Unicode"/>
                <a:cs typeface="Lucida Sans Unicode"/>
              </a:rPr>
              <a:t> </a:t>
            </a:r>
            <a:r>
              <a:rPr sz="1200" spc="-45" dirty="0" err="1">
                <a:solidFill>
                  <a:srgbClr val="171717"/>
                </a:solidFill>
                <a:latin typeface="Lucida Sans Unicode"/>
                <a:cs typeface="Lucida Sans Unicode"/>
              </a:rPr>
              <a:t>gerektiği</a:t>
            </a:r>
            <a:r>
              <a:rPr sz="1200" spc="-45" dirty="0">
                <a:solidFill>
                  <a:srgbClr val="171717"/>
                </a:solidFill>
                <a:latin typeface="Lucida Sans Unicode"/>
                <a:cs typeface="Lucida Sans Unicode"/>
              </a:rPr>
              <a:t> </a:t>
            </a:r>
            <a:r>
              <a:rPr sz="1200" spc="-45" dirty="0" err="1">
                <a:solidFill>
                  <a:srgbClr val="171717"/>
                </a:solidFill>
                <a:latin typeface="Lucida Sans Unicode"/>
                <a:cs typeface="Lucida Sans Unicode"/>
              </a:rPr>
              <a:t>gibidir</a:t>
            </a:r>
            <a:r>
              <a:rPr sz="1200" spc="-45" dirty="0">
                <a:solidFill>
                  <a:srgbClr val="171717"/>
                </a:solidFill>
                <a:latin typeface="Lucida Sans Unicode"/>
                <a:cs typeface="Lucida Sans Unicode"/>
              </a:rPr>
              <a:t>. </a:t>
            </a:r>
            <a:r>
              <a:rPr sz="1200" dirty="0">
                <a:solidFill>
                  <a:srgbClr val="171717"/>
                </a:solidFill>
                <a:latin typeface="Lucida Sans Unicode"/>
                <a:cs typeface="Lucida Sans Unicode"/>
              </a:rPr>
              <a:t>O </a:t>
            </a:r>
            <a:r>
              <a:rPr sz="1200" spc="-35" dirty="0" err="1">
                <a:solidFill>
                  <a:srgbClr val="171717"/>
                </a:solidFill>
                <a:latin typeface="Lucida Sans Unicode"/>
                <a:cs typeface="Lucida Sans Unicode"/>
              </a:rPr>
              <a:t>yüzden</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kararlı</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olmak</a:t>
            </a:r>
            <a:r>
              <a:rPr sz="1200" spc="-30" dirty="0">
                <a:solidFill>
                  <a:srgbClr val="171717"/>
                </a:solidFill>
                <a:latin typeface="Lucida Sans Unicode"/>
                <a:cs typeface="Lucida Sans Unicode"/>
              </a:rPr>
              <a:t> </a:t>
            </a:r>
            <a:r>
              <a:rPr sz="1200" spc="-15" dirty="0" err="1">
                <a:solidFill>
                  <a:srgbClr val="171717"/>
                </a:solidFill>
                <a:latin typeface="Lucida Sans Unicode"/>
                <a:cs typeface="Lucida Sans Unicode"/>
              </a:rPr>
              <a:t>benim</a:t>
            </a:r>
            <a:r>
              <a:rPr sz="1200" spc="-15"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7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yolda</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durmaktır</a:t>
            </a:r>
            <a:r>
              <a:rPr sz="1200" spc="-2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70"/>
              </a:spcBef>
            </a:pPr>
            <a:endParaRPr sz="1750" dirty="0">
              <a:latin typeface="Lucida Sans Unicode"/>
              <a:cs typeface="Lucida Sans Unicode"/>
            </a:endParaRPr>
          </a:p>
          <a:p>
            <a:pPr marL="12700">
              <a:lnSpc>
                <a:spcPct val="100000"/>
              </a:lnSpc>
            </a:pPr>
            <a:r>
              <a:rPr sz="1200" b="1" spc="-15" dirty="0" err="1">
                <a:solidFill>
                  <a:srgbClr val="171717"/>
                </a:solidFill>
                <a:latin typeface="Tahoma"/>
                <a:cs typeface="Tahoma"/>
              </a:rPr>
              <a:t>Taner</a:t>
            </a:r>
            <a:r>
              <a:rPr sz="1200" spc="-1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15" dirty="0" err="1" smtClean="0">
                <a:solidFill>
                  <a:srgbClr val="171717"/>
                </a:solidFill>
                <a:latin typeface="Lucida Sans Unicode"/>
                <a:cs typeface="Lucida Sans Unicode"/>
              </a:rPr>
              <a:t>Peki</a:t>
            </a:r>
            <a:r>
              <a:rPr lang="tr-TR" sz="1200" spc="-15" dirty="0" smtClean="0">
                <a:solidFill>
                  <a:srgbClr val="171717"/>
                </a:solidFill>
                <a:latin typeface="Lucida Sans Unicode"/>
                <a:cs typeface="Lucida Sans Unicode"/>
              </a:rPr>
              <a:t>,</a:t>
            </a:r>
            <a:r>
              <a:rPr sz="1200" spc="-70" dirty="0" smtClean="0">
                <a:solidFill>
                  <a:srgbClr val="171717"/>
                </a:solidFill>
                <a:latin typeface="Lucida Sans Unicode"/>
                <a:cs typeface="Lucida Sans Unicode"/>
              </a:rPr>
              <a:t> </a:t>
            </a:r>
            <a:r>
              <a:rPr sz="1200" spc="-30" dirty="0" err="1">
                <a:solidFill>
                  <a:srgbClr val="171717"/>
                </a:solidFill>
                <a:latin typeface="Lucida Sans Unicode"/>
                <a:cs typeface="Lucida Sans Unicode"/>
              </a:rPr>
              <a:t>genel</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anlamda</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toplum</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nasıl</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70" dirty="0">
                <a:solidFill>
                  <a:srgbClr val="171717"/>
                </a:solidFill>
                <a:latin typeface="Lucida Sans Unicode"/>
                <a:cs typeface="Lucida Sans Unicode"/>
              </a:rPr>
              <a:t> </a:t>
            </a:r>
            <a:r>
              <a:rPr sz="1200" spc="-5" dirty="0">
                <a:solidFill>
                  <a:srgbClr val="171717"/>
                </a:solidFill>
                <a:latin typeface="Lucida Sans Unicode"/>
                <a:cs typeface="Lucida Sans Unicode"/>
              </a:rPr>
              <a:t>ne</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olmalı</a:t>
            </a:r>
            <a:r>
              <a:rPr sz="1200" spc="-2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0"/>
              </a:spcBef>
            </a:pPr>
            <a:endParaRPr sz="1350" dirty="0">
              <a:latin typeface="Lucida Sans Unicode"/>
              <a:cs typeface="Lucida Sans Unicode"/>
            </a:endParaRPr>
          </a:p>
          <a:p>
            <a:pPr marL="12700" marR="5080" algn="just">
              <a:lnSpc>
                <a:spcPct val="145700"/>
              </a:lnSpc>
              <a:spcBef>
                <a:spcPts val="5"/>
              </a:spcBef>
            </a:pPr>
            <a:r>
              <a:rPr sz="1200" b="1" spc="-5" dirty="0" err="1">
                <a:solidFill>
                  <a:srgbClr val="171717"/>
                </a:solidFill>
                <a:latin typeface="Tahoma"/>
                <a:cs typeface="Tahoma"/>
              </a:rPr>
              <a:t>Atilla</a:t>
            </a:r>
            <a:r>
              <a:rPr sz="1200" spc="-5" dirty="0">
                <a:solidFill>
                  <a:srgbClr val="171717"/>
                </a:solidFill>
                <a:latin typeface="Lucida Sans Unicode"/>
                <a:cs typeface="Lucida Sans Unicode"/>
              </a:rPr>
              <a:t>: </a:t>
            </a:r>
            <a:r>
              <a:rPr sz="1200" spc="-15" dirty="0" err="1">
                <a:solidFill>
                  <a:srgbClr val="171717"/>
                </a:solidFill>
                <a:latin typeface="Lucida Sans Unicode"/>
                <a:cs typeface="Lucida Sans Unicode"/>
              </a:rPr>
              <a:t>İnsan</a:t>
            </a:r>
            <a:r>
              <a:rPr sz="1200" spc="-1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3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25" dirty="0">
                <a:solidFill>
                  <a:srgbClr val="171717"/>
                </a:solidFill>
                <a:latin typeface="Lucida Sans Unicode"/>
                <a:cs typeface="Lucida Sans Unicode"/>
              </a:rPr>
              <a:t> </a:t>
            </a:r>
            <a:r>
              <a:rPr sz="1200" spc="-15" dirty="0" err="1">
                <a:solidFill>
                  <a:srgbClr val="171717"/>
                </a:solidFill>
                <a:latin typeface="Lucida Sans Unicode"/>
                <a:cs typeface="Lucida Sans Unicode"/>
              </a:rPr>
              <a:t>bence</a:t>
            </a:r>
            <a:r>
              <a:rPr sz="1200" spc="-10" dirty="0">
                <a:solidFill>
                  <a:srgbClr val="171717"/>
                </a:solidFill>
                <a:latin typeface="Lucida Sans Unicode"/>
                <a:cs typeface="Lucida Sans Unicode"/>
              </a:rPr>
              <a:t> </a:t>
            </a:r>
            <a:r>
              <a:rPr sz="1200" spc="-45" dirty="0" err="1">
                <a:solidFill>
                  <a:srgbClr val="171717"/>
                </a:solidFill>
                <a:latin typeface="Lucida Sans Unicode"/>
                <a:cs typeface="Lucida Sans Unicode"/>
              </a:rPr>
              <a:t>iyilik</a:t>
            </a:r>
            <a:r>
              <a:rPr sz="1200" spc="-40" dirty="0">
                <a:solidFill>
                  <a:srgbClr val="171717"/>
                </a:solidFill>
                <a:latin typeface="Lucida Sans Unicode"/>
                <a:cs typeface="Lucida Sans Unicode"/>
              </a:rPr>
              <a:t> </a:t>
            </a:r>
            <a:r>
              <a:rPr sz="1200" spc="-30" dirty="0" err="1">
                <a:solidFill>
                  <a:srgbClr val="171717"/>
                </a:solidFill>
                <a:latin typeface="Lucida Sans Unicode"/>
                <a:cs typeface="Lucida Sans Unicode"/>
              </a:rPr>
              <a:t>olmalı</a:t>
            </a:r>
            <a:r>
              <a:rPr sz="1200" spc="-30" dirty="0">
                <a:solidFill>
                  <a:srgbClr val="171717"/>
                </a:solidFill>
                <a:latin typeface="Lucida Sans Unicode"/>
                <a:cs typeface="Lucida Sans Unicode"/>
              </a:rPr>
              <a:t>.</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Çünkü</a:t>
            </a:r>
            <a:r>
              <a:rPr sz="1200" spc="-30" dirty="0">
                <a:solidFill>
                  <a:srgbClr val="171717"/>
                </a:solidFill>
                <a:latin typeface="Lucida Sans Unicode"/>
                <a:cs typeface="Lucida Sans Unicode"/>
              </a:rPr>
              <a:t> </a:t>
            </a:r>
            <a:r>
              <a:rPr sz="1200" spc="-45" dirty="0" err="1">
                <a:solidFill>
                  <a:srgbClr val="171717"/>
                </a:solidFill>
                <a:latin typeface="Lucida Sans Unicode"/>
                <a:cs typeface="Lucida Sans Unicode"/>
              </a:rPr>
              <a:t>iyilik</a:t>
            </a:r>
            <a:r>
              <a:rPr sz="1200" spc="-40" dirty="0">
                <a:solidFill>
                  <a:srgbClr val="171717"/>
                </a:solidFill>
                <a:latin typeface="Lucida Sans Unicode"/>
                <a:cs typeface="Lucida Sans Unicode"/>
              </a:rPr>
              <a:t> </a:t>
            </a:r>
            <a:r>
              <a:rPr sz="1200" spc="-15" dirty="0" err="1">
                <a:solidFill>
                  <a:srgbClr val="171717"/>
                </a:solidFill>
                <a:latin typeface="Lucida Sans Unicode"/>
                <a:cs typeface="Lucida Sans Unicode"/>
              </a:rPr>
              <a:t>bence</a:t>
            </a:r>
            <a:r>
              <a:rPr sz="1200" spc="-10" dirty="0">
                <a:solidFill>
                  <a:srgbClr val="171717"/>
                </a:solidFill>
                <a:latin typeface="Lucida Sans Unicode"/>
                <a:cs typeface="Lucida Sans Unicode"/>
              </a:rPr>
              <a:t> tam </a:t>
            </a:r>
            <a:r>
              <a:rPr sz="1200" spc="-15" dirty="0" err="1">
                <a:solidFill>
                  <a:srgbClr val="171717"/>
                </a:solidFill>
                <a:latin typeface="Lucida Sans Unicode"/>
                <a:cs typeface="Lucida Sans Unicode"/>
              </a:rPr>
              <a:t>ortadadır</a:t>
            </a:r>
            <a:r>
              <a:rPr sz="1200" spc="-1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1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ortadan</a:t>
            </a:r>
            <a:r>
              <a:rPr sz="1200" spc="-10" dirty="0">
                <a:solidFill>
                  <a:srgbClr val="171717"/>
                </a:solidFill>
                <a:latin typeface="Lucida Sans Unicode"/>
                <a:cs typeface="Lucida Sans Unicode"/>
              </a:rPr>
              <a:t> </a:t>
            </a:r>
            <a:r>
              <a:rPr sz="1200" spc="-5" dirty="0">
                <a:solidFill>
                  <a:srgbClr val="171717"/>
                </a:solidFill>
                <a:latin typeface="Lucida Sans Unicode"/>
                <a:cs typeface="Lucida Sans Unicode"/>
              </a:rPr>
              <a:t> </a:t>
            </a:r>
            <a:r>
              <a:rPr sz="1200" spc="-40" dirty="0" err="1">
                <a:solidFill>
                  <a:srgbClr val="171717"/>
                </a:solidFill>
                <a:latin typeface="Lucida Sans Unicode"/>
                <a:cs typeface="Lucida Sans Unicode"/>
              </a:rPr>
              <a:t>uzaklaştıkça</a:t>
            </a:r>
            <a:r>
              <a:rPr sz="1200" spc="-40" dirty="0">
                <a:solidFill>
                  <a:srgbClr val="171717"/>
                </a:solidFill>
                <a:latin typeface="Lucida Sans Unicode"/>
                <a:cs typeface="Lucida Sans Unicode"/>
              </a:rPr>
              <a:t> </a:t>
            </a:r>
            <a:r>
              <a:rPr sz="1200" spc="-40" dirty="0" err="1">
                <a:solidFill>
                  <a:srgbClr val="171717"/>
                </a:solidFill>
                <a:latin typeface="Lucida Sans Unicode"/>
                <a:cs typeface="Lucida Sans Unicode"/>
              </a:rPr>
              <a:t>azalır</a:t>
            </a:r>
            <a:r>
              <a:rPr sz="1200" spc="-40" dirty="0">
                <a:solidFill>
                  <a:srgbClr val="171717"/>
                </a:solidFill>
                <a:latin typeface="Lucida Sans Unicode"/>
                <a:cs typeface="Lucida Sans Unicode"/>
              </a:rPr>
              <a:t>. </a:t>
            </a:r>
            <a:r>
              <a:rPr sz="1200" spc="-40" dirty="0" err="1">
                <a:solidFill>
                  <a:srgbClr val="171717"/>
                </a:solidFill>
                <a:latin typeface="Lucida Sans Unicode"/>
                <a:cs typeface="Lucida Sans Unicode"/>
              </a:rPr>
              <a:t>Ya</a:t>
            </a:r>
            <a:r>
              <a:rPr sz="1200" spc="-40" dirty="0">
                <a:solidFill>
                  <a:srgbClr val="171717"/>
                </a:solidFill>
                <a:latin typeface="Lucida Sans Unicode"/>
                <a:cs typeface="Lucida Sans Unicode"/>
              </a:rPr>
              <a:t> </a:t>
            </a:r>
            <a:r>
              <a:rPr sz="1200" spc="-10" dirty="0">
                <a:solidFill>
                  <a:srgbClr val="171717"/>
                </a:solidFill>
                <a:latin typeface="Lucida Sans Unicode"/>
                <a:cs typeface="Lucida Sans Unicode"/>
              </a:rPr>
              <a:t>da </a:t>
            </a:r>
            <a:r>
              <a:rPr sz="1200" spc="-35" dirty="0" err="1">
                <a:solidFill>
                  <a:srgbClr val="171717"/>
                </a:solidFill>
                <a:latin typeface="Lucida Sans Unicode"/>
                <a:cs typeface="Lucida Sans Unicode"/>
              </a:rPr>
              <a:t>farklı</a:t>
            </a:r>
            <a:r>
              <a:rPr sz="1200" spc="-35" dirty="0">
                <a:solidFill>
                  <a:srgbClr val="171717"/>
                </a:solidFill>
                <a:latin typeface="Lucida Sans Unicode"/>
                <a:cs typeface="Lucida Sans Unicode"/>
              </a:rPr>
              <a:t> </a:t>
            </a:r>
            <a:r>
              <a:rPr sz="1200" spc="-15" dirty="0" err="1">
                <a:solidFill>
                  <a:srgbClr val="171717"/>
                </a:solidFill>
                <a:latin typeface="Lucida Sans Unicode"/>
                <a:cs typeface="Lucida Sans Unicode"/>
              </a:rPr>
              <a:t>anlamlar</a:t>
            </a:r>
            <a:r>
              <a:rPr sz="1200" spc="-15" dirty="0">
                <a:solidFill>
                  <a:srgbClr val="171717"/>
                </a:solidFill>
                <a:latin typeface="Lucida Sans Unicode"/>
                <a:cs typeface="Lucida Sans Unicode"/>
              </a:rPr>
              <a:t> </a:t>
            </a:r>
            <a:r>
              <a:rPr sz="1200" spc="-20" dirty="0" err="1">
                <a:solidFill>
                  <a:srgbClr val="171717"/>
                </a:solidFill>
                <a:latin typeface="Lucida Sans Unicode"/>
                <a:cs typeface="Lucida Sans Unicode"/>
              </a:rPr>
              <a:t>taşımaya</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başlar</a:t>
            </a:r>
            <a:r>
              <a:rPr sz="1200" spc="-25" dirty="0">
                <a:solidFill>
                  <a:srgbClr val="171717"/>
                </a:solidFill>
                <a:latin typeface="Lucida Sans Unicode"/>
                <a:cs typeface="Lucida Sans Unicode"/>
              </a:rPr>
              <a:t>. </a:t>
            </a:r>
            <a:r>
              <a:rPr sz="1200" spc="35" dirty="0">
                <a:solidFill>
                  <a:srgbClr val="171717"/>
                </a:solidFill>
                <a:latin typeface="Lucida Sans Unicode"/>
                <a:cs typeface="Lucida Sans Unicode"/>
              </a:rPr>
              <a:t>Bu </a:t>
            </a:r>
            <a:r>
              <a:rPr sz="1200" spc="-35" dirty="0" err="1">
                <a:solidFill>
                  <a:srgbClr val="171717"/>
                </a:solidFill>
                <a:latin typeface="Lucida Sans Unicode"/>
                <a:cs typeface="Lucida Sans Unicode"/>
              </a:rPr>
              <a:t>yüzden</a:t>
            </a:r>
            <a:r>
              <a:rPr sz="1200" spc="-35" dirty="0">
                <a:solidFill>
                  <a:srgbClr val="171717"/>
                </a:solidFill>
                <a:latin typeface="Lucida Sans Unicode"/>
                <a:cs typeface="Lucida Sans Unicode"/>
              </a:rPr>
              <a:t> </a:t>
            </a:r>
            <a:r>
              <a:rPr sz="1200" spc="-20" dirty="0" err="1">
                <a:solidFill>
                  <a:srgbClr val="171717"/>
                </a:solidFill>
                <a:latin typeface="Lucida Sans Unicode"/>
                <a:cs typeface="Lucida Sans Unicode"/>
              </a:rPr>
              <a:t>insan</a:t>
            </a:r>
            <a:r>
              <a:rPr sz="1200" spc="-2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35" dirty="0">
                <a:solidFill>
                  <a:srgbClr val="171717"/>
                </a:solidFill>
                <a:latin typeface="Lucida Sans Unicode"/>
                <a:cs typeface="Lucida Sans Unicode"/>
              </a:rPr>
              <a:t> </a:t>
            </a:r>
            <a:r>
              <a:rPr sz="1200" spc="-45" dirty="0" err="1">
                <a:solidFill>
                  <a:srgbClr val="171717"/>
                </a:solidFill>
                <a:latin typeface="Lucida Sans Unicode"/>
                <a:cs typeface="Lucida Sans Unicode"/>
              </a:rPr>
              <a:t>iyilik</a:t>
            </a:r>
            <a:r>
              <a:rPr sz="1200" spc="-4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25" dirty="0" err="1">
                <a:solidFill>
                  <a:srgbClr val="171717"/>
                </a:solidFill>
                <a:latin typeface="Lucida Sans Unicode"/>
                <a:cs typeface="Lucida Sans Unicode"/>
              </a:rPr>
              <a:t>yoldur</a:t>
            </a:r>
            <a:r>
              <a:rPr sz="1200" spc="-25" dirty="0">
                <a:solidFill>
                  <a:srgbClr val="171717"/>
                </a:solidFill>
                <a:latin typeface="Lucida Sans Unicode"/>
                <a:cs typeface="Lucida Sans Unicode"/>
              </a:rPr>
              <a:t>. </a:t>
            </a:r>
            <a:r>
              <a:rPr sz="1200" spc="-20" dirty="0">
                <a:solidFill>
                  <a:srgbClr val="171717"/>
                </a:solidFill>
                <a:latin typeface="Lucida Sans Unicode"/>
                <a:cs typeface="Lucida Sans Unicode"/>
              </a:rPr>
              <a:t> </a:t>
            </a:r>
            <a:r>
              <a:rPr sz="1200" spc="-35" dirty="0" err="1" smtClean="0">
                <a:solidFill>
                  <a:srgbClr val="171717"/>
                </a:solidFill>
                <a:latin typeface="Lucida Sans Unicode"/>
                <a:cs typeface="Lucida Sans Unicode"/>
              </a:rPr>
              <a:t>Yani</a:t>
            </a:r>
            <a:r>
              <a:rPr lang="tr-TR" sz="1200" spc="-35" dirty="0" smtClean="0">
                <a:solidFill>
                  <a:srgbClr val="171717"/>
                </a:solidFill>
                <a:latin typeface="Lucida Sans Unicode"/>
                <a:cs typeface="Lucida Sans Unicode"/>
              </a:rPr>
              <a:t>,</a:t>
            </a:r>
            <a:r>
              <a:rPr sz="1200" spc="-75" dirty="0" smtClean="0">
                <a:solidFill>
                  <a:srgbClr val="171717"/>
                </a:solidFill>
                <a:latin typeface="Lucida Sans Unicode"/>
                <a:cs typeface="Lucida Sans Unicode"/>
              </a:rPr>
              <a:t> </a:t>
            </a:r>
            <a:r>
              <a:rPr sz="1200" spc="-25" dirty="0" err="1">
                <a:solidFill>
                  <a:srgbClr val="171717"/>
                </a:solidFill>
                <a:latin typeface="Lucida Sans Unicode"/>
                <a:cs typeface="Lucida Sans Unicode"/>
              </a:rPr>
              <a:t>olması</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gerekendir</a:t>
            </a:r>
            <a:r>
              <a:rPr sz="1200" spc="-3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65"/>
              </a:spcBef>
            </a:pPr>
            <a:endParaRPr sz="1750" dirty="0">
              <a:latin typeface="Lucida Sans Unicode"/>
              <a:cs typeface="Lucida Sans Unicode"/>
            </a:endParaRPr>
          </a:p>
          <a:p>
            <a:pPr marL="12700">
              <a:lnSpc>
                <a:spcPct val="100000"/>
              </a:lnSpc>
            </a:pPr>
            <a:r>
              <a:rPr sz="1200" b="1" dirty="0" err="1">
                <a:solidFill>
                  <a:srgbClr val="171717"/>
                </a:solidFill>
                <a:latin typeface="Tahoma"/>
                <a:cs typeface="Tahoma"/>
              </a:rPr>
              <a:t>Tane</a:t>
            </a:r>
            <a:r>
              <a:rPr sz="1200" b="1" spc="-5" dirty="0" err="1">
                <a:solidFill>
                  <a:srgbClr val="171717"/>
                </a:solidFill>
                <a:latin typeface="Tahoma"/>
                <a:cs typeface="Tahoma"/>
              </a:rPr>
              <a:t>r</a:t>
            </a:r>
            <a:r>
              <a:rPr sz="1200" spc="-6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Kötülük</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olmamalı</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mı</a:t>
            </a:r>
            <a:r>
              <a:rPr sz="1200" spc="-1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5"/>
              </a:spcBef>
            </a:pPr>
            <a:endParaRPr sz="1350" dirty="0">
              <a:latin typeface="Lucida Sans Unicode"/>
              <a:cs typeface="Lucida Sans Unicode"/>
            </a:endParaRPr>
          </a:p>
          <a:p>
            <a:pPr marL="12700" marR="12065" algn="just">
              <a:lnSpc>
                <a:spcPct val="145700"/>
              </a:lnSpc>
            </a:pPr>
            <a:r>
              <a:rPr sz="1200" b="1" spc="-5" dirty="0" err="1">
                <a:solidFill>
                  <a:srgbClr val="171717"/>
                </a:solidFill>
                <a:latin typeface="Tahoma"/>
                <a:cs typeface="Tahoma"/>
              </a:rPr>
              <a:t>Atilla</a:t>
            </a:r>
            <a:r>
              <a:rPr sz="1200" spc="-5" dirty="0">
                <a:solidFill>
                  <a:srgbClr val="171717"/>
                </a:solidFill>
                <a:latin typeface="Lucida Sans Unicode"/>
                <a:cs typeface="Lucida Sans Unicode"/>
              </a:rPr>
              <a:t>: </a:t>
            </a:r>
            <a:r>
              <a:rPr sz="1200" spc="-45" dirty="0" err="1">
                <a:solidFill>
                  <a:srgbClr val="171717"/>
                </a:solidFill>
                <a:latin typeface="Lucida Sans Unicode"/>
                <a:cs typeface="Lucida Sans Unicode"/>
              </a:rPr>
              <a:t>Kötülük</a:t>
            </a:r>
            <a:r>
              <a:rPr sz="1200" spc="-45" dirty="0">
                <a:solidFill>
                  <a:srgbClr val="171717"/>
                </a:solidFill>
                <a:latin typeface="Lucida Sans Unicode"/>
                <a:cs typeface="Lucida Sans Unicode"/>
              </a:rPr>
              <a:t>... </a:t>
            </a:r>
            <a:r>
              <a:rPr sz="1200" spc="-20" dirty="0" err="1">
                <a:solidFill>
                  <a:srgbClr val="171717"/>
                </a:solidFill>
                <a:latin typeface="Lucida Sans Unicode"/>
                <a:cs typeface="Lucida Sans Unicode"/>
              </a:rPr>
              <a:t>Olmamalı</a:t>
            </a:r>
            <a:r>
              <a:rPr sz="1200" spc="-20" dirty="0">
                <a:solidFill>
                  <a:srgbClr val="171717"/>
                </a:solidFill>
                <a:latin typeface="Lucida Sans Unicode"/>
                <a:cs typeface="Lucida Sans Unicode"/>
              </a:rPr>
              <a:t> </a:t>
            </a:r>
            <a:r>
              <a:rPr sz="1200" spc="-40" dirty="0" err="1">
                <a:solidFill>
                  <a:srgbClr val="171717"/>
                </a:solidFill>
                <a:latin typeface="Lucida Sans Unicode"/>
                <a:cs typeface="Lucida Sans Unicode"/>
              </a:rPr>
              <a:t>değil</a:t>
            </a:r>
            <a:r>
              <a:rPr sz="1200" spc="-40" dirty="0">
                <a:solidFill>
                  <a:srgbClr val="171717"/>
                </a:solidFill>
                <a:latin typeface="Lucida Sans Unicode"/>
                <a:cs typeface="Lucida Sans Unicode"/>
              </a:rPr>
              <a:t> </a:t>
            </a:r>
            <a:r>
              <a:rPr sz="1200" spc="-50" dirty="0" err="1">
                <a:solidFill>
                  <a:srgbClr val="171717"/>
                </a:solidFill>
                <a:latin typeface="Lucida Sans Unicode"/>
                <a:cs typeface="Lucida Sans Unicode"/>
              </a:rPr>
              <a:t>bazı</a:t>
            </a:r>
            <a:r>
              <a:rPr sz="1200" spc="-50" dirty="0">
                <a:solidFill>
                  <a:srgbClr val="171717"/>
                </a:solidFill>
                <a:latin typeface="Lucida Sans Unicode"/>
                <a:cs typeface="Lucida Sans Unicode"/>
              </a:rPr>
              <a:t> </a:t>
            </a:r>
            <a:r>
              <a:rPr sz="1200" spc="-15" dirty="0" err="1">
                <a:solidFill>
                  <a:srgbClr val="171717"/>
                </a:solidFill>
                <a:latin typeface="Lucida Sans Unicode"/>
                <a:cs typeface="Lucida Sans Unicode"/>
              </a:rPr>
              <a:t>durumlarda</a:t>
            </a:r>
            <a:r>
              <a:rPr sz="1200" spc="-15" dirty="0">
                <a:solidFill>
                  <a:srgbClr val="171717"/>
                </a:solidFill>
                <a:latin typeface="Lucida Sans Unicode"/>
                <a:cs typeface="Lucida Sans Unicode"/>
              </a:rPr>
              <a:t> </a:t>
            </a:r>
            <a:r>
              <a:rPr sz="1200" spc="-20" dirty="0" err="1">
                <a:solidFill>
                  <a:srgbClr val="171717"/>
                </a:solidFill>
                <a:latin typeface="Lucida Sans Unicode"/>
                <a:cs typeface="Lucida Sans Unicode"/>
              </a:rPr>
              <a:t>insan</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kendi</a:t>
            </a:r>
            <a:r>
              <a:rPr sz="1200" spc="-30" dirty="0">
                <a:solidFill>
                  <a:srgbClr val="171717"/>
                </a:solidFill>
                <a:latin typeface="Lucida Sans Unicode"/>
                <a:cs typeface="Lucida Sans Unicode"/>
              </a:rPr>
              <a:t> </a:t>
            </a:r>
            <a:r>
              <a:rPr sz="1200" spc="-50" dirty="0" err="1">
                <a:solidFill>
                  <a:srgbClr val="171717"/>
                </a:solidFill>
                <a:latin typeface="Lucida Sans Unicode"/>
                <a:cs typeface="Lucida Sans Unicode"/>
              </a:rPr>
              <a:t>için</a:t>
            </a:r>
            <a:r>
              <a:rPr sz="1200" spc="-50" dirty="0">
                <a:solidFill>
                  <a:srgbClr val="171717"/>
                </a:solidFill>
                <a:latin typeface="Lucida Sans Unicode"/>
                <a:cs typeface="Lucida Sans Unicode"/>
              </a:rPr>
              <a:t>, </a:t>
            </a:r>
            <a:r>
              <a:rPr sz="1200" spc="-30" dirty="0" err="1">
                <a:solidFill>
                  <a:srgbClr val="171717"/>
                </a:solidFill>
                <a:latin typeface="Lucida Sans Unicode"/>
                <a:cs typeface="Lucida Sans Unicode"/>
              </a:rPr>
              <a:t>kendi</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çıkarı</a:t>
            </a:r>
            <a:r>
              <a:rPr sz="1200" spc="-35" dirty="0">
                <a:solidFill>
                  <a:srgbClr val="171717"/>
                </a:solidFill>
                <a:latin typeface="Lucida Sans Unicode"/>
                <a:cs typeface="Lucida Sans Unicode"/>
              </a:rPr>
              <a:t> </a:t>
            </a:r>
            <a:r>
              <a:rPr sz="1200" spc="-35" dirty="0" err="1" smtClean="0">
                <a:solidFill>
                  <a:srgbClr val="171717"/>
                </a:solidFill>
                <a:latin typeface="Lucida Sans Unicode"/>
                <a:cs typeface="Lucida Sans Unicode"/>
              </a:rPr>
              <a:t>için</a:t>
            </a:r>
            <a:r>
              <a:rPr lang="tr-TR" sz="1200" spc="-35" dirty="0" smtClean="0">
                <a:solidFill>
                  <a:srgbClr val="171717"/>
                </a:solidFill>
                <a:latin typeface="Lucida Sans Unicode"/>
                <a:cs typeface="Lucida Sans Unicode"/>
              </a:rPr>
              <a:t>,</a:t>
            </a:r>
            <a:r>
              <a:rPr sz="1200" spc="-35" dirty="0" smtClean="0">
                <a:solidFill>
                  <a:srgbClr val="171717"/>
                </a:solidFill>
                <a:latin typeface="Lucida Sans Unicode"/>
                <a:cs typeface="Lucida Sans Unicode"/>
              </a:rPr>
              <a:t> </a:t>
            </a:r>
            <a:r>
              <a:rPr sz="1200" spc="-45" dirty="0" err="1" smtClean="0">
                <a:solidFill>
                  <a:srgbClr val="171717"/>
                </a:solidFill>
                <a:latin typeface="Lucida Sans Unicode"/>
                <a:cs typeface="Lucida Sans Unicode"/>
              </a:rPr>
              <a:t>belki</a:t>
            </a:r>
            <a:r>
              <a:rPr sz="1200" spc="-45" dirty="0" smtClean="0">
                <a:solidFill>
                  <a:srgbClr val="171717"/>
                </a:solidFill>
                <a:latin typeface="Lucida Sans Unicode"/>
                <a:cs typeface="Lucida Sans Unicode"/>
              </a:rPr>
              <a:t> </a:t>
            </a:r>
            <a:r>
              <a:rPr sz="1200" spc="-25" dirty="0" err="1">
                <a:solidFill>
                  <a:srgbClr val="171717"/>
                </a:solidFill>
                <a:latin typeface="Lucida Sans Unicode"/>
                <a:cs typeface="Lucida Sans Unicode"/>
              </a:rPr>
              <a:t>başkaları</a:t>
            </a:r>
            <a:r>
              <a:rPr sz="1200" spc="-25"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65" dirty="0">
                <a:solidFill>
                  <a:srgbClr val="171717"/>
                </a:solidFill>
                <a:latin typeface="Lucida Sans Unicode"/>
                <a:cs typeface="Lucida Sans Unicode"/>
              </a:rPr>
              <a:t> </a:t>
            </a:r>
            <a:r>
              <a:rPr sz="1200" spc="-35" dirty="0" err="1">
                <a:solidFill>
                  <a:srgbClr val="171717"/>
                </a:solidFill>
                <a:latin typeface="Lucida Sans Unicode"/>
                <a:cs typeface="Lucida Sans Unicode"/>
              </a:rPr>
              <a:t>kötülük</a:t>
            </a:r>
            <a:r>
              <a:rPr sz="1200" spc="-65" dirty="0">
                <a:solidFill>
                  <a:srgbClr val="171717"/>
                </a:solidFill>
                <a:latin typeface="Lucida Sans Unicode"/>
                <a:cs typeface="Lucida Sans Unicode"/>
              </a:rPr>
              <a:t> </a:t>
            </a:r>
            <a:r>
              <a:rPr sz="1200" spc="-25" dirty="0" err="1" smtClean="0">
                <a:solidFill>
                  <a:srgbClr val="171717"/>
                </a:solidFill>
                <a:latin typeface="Lucida Sans Unicode"/>
                <a:cs typeface="Lucida Sans Unicode"/>
              </a:rPr>
              <a:t>yapabilir</a:t>
            </a:r>
            <a:r>
              <a:rPr lang="tr-TR" sz="1200" spc="-25" dirty="0" smtClean="0">
                <a:solidFill>
                  <a:srgbClr val="171717"/>
                </a:solidFill>
                <a:latin typeface="Lucida Sans Unicode"/>
                <a:cs typeface="Lucida Sans Unicode"/>
              </a:rPr>
              <a:t>.</a:t>
            </a:r>
            <a:r>
              <a:rPr sz="1200" spc="-65" dirty="0" smtClean="0">
                <a:solidFill>
                  <a:srgbClr val="171717"/>
                </a:solidFill>
                <a:latin typeface="Lucida Sans Unicode"/>
                <a:cs typeface="Lucida Sans Unicode"/>
              </a:rPr>
              <a:t> </a:t>
            </a:r>
            <a:r>
              <a:rPr lang="tr-TR" sz="1200" dirty="0" err="1">
                <a:solidFill>
                  <a:srgbClr val="171717"/>
                </a:solidFill>
                <a:latin typeface="Lucida Sans Unicode"/>
                <a:cs typeface="Lucida Sans Unicode"/>
              </a:rPr>
              <a:t>A</a:t>
            </a:r>
            <a:r>
              <a:rPr sz="1200" dirty="0" smtClean="0">
                <a:solidFill>
                  <a:srgbClr val="171717"/>
                </a:solidFill>
                <a:latin typeface="Lucida Sans Unicode"/>
                <a:cs typeface="Lucida Sans Unicode"/>
              </a:rPr>
              <a:t>ma</a:t>
            </a:r>
            <a:r>
              <a:rPr sz="1200" spc="-65" dirty="0" smtClean="0">
                <a:solidFill>
                  <a:srgbClr val="171717"/>
                </a:solidFill>
                <a:latin typeface="Lucida Sans Unicode"/>
                <a:cs typeface="Lucida Sans Unicode"/>
              </a:rPr>
              <a:t> </a:t>
            </a:r>
            <a:r>
              <a:rPr sz="1200" spc="-30" dirty="0" err="1">
                <a:solidFill>
                  <a:srgbClr val="171717"/>
                </a:solidFill>
                <a:latin typeface="Lucida Sans Unicode"/>
                <a:cs typeface="Lucida Sans Unicode"/>
              </a:rPr>
              <a:t>genel</a:t>
            </a:r>
            <a:r>
              <a:rPr sz="1200" spc="-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açıdan</a:t>
            </a:r>
            <a:r>
              <a:rPr sz="1200" spc="-6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ortada</a:t>
            </a:r>
            <a:r>
              <a:rPr sz="1200" spc="-65" dirty="0">
                <a:solidFill>
                  <a:srgbClr val="171717"/>
                </a:solidFill>
                <a:latin typeface="Lucida Sans Unicode"/>
                <a:cs typeface="Lucida Sans Unicode"/>
              </a:rPr>
              <a:t> </a:t>
            </a:r>
            <a:r>
              <a:rPr sz="1200" spc="-40" dirty="0" err="1">
                <a:solidFill>
                  <a:srgbClr val="171717"/>
                </a:solidFill>
                <a:latin typeface="Lucida Sans Unicode"/>
                <a:cs typeface="Lucida Sans Unicode"/>
              </a:rPr>
              <a:t>olmak</a:t>
            </a:r>
            <a:r>
              <a:rPr sz="1200" spc="-40" dirty="0">
                <a:solidFill>
                  <a:srgbClr val="171717"/>
                </a:solidFill>
                <a:latin typeface="Lucida Sans Unicode"/>
                <a:cs typeface="Lucida Sans Unicode"/>
              </a:rPr>
              <a:t>,</a:t>
            </a:r>
            <a:r>
              <a:rPr sz="1200" spc="-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insan</a:t>
            </a:r>
            <a:r>
              <a:rPr sz="1200" spc="-65"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6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ortada</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olmak</a:t>
            </a:r>
            <a:r>
              <a:rPr sz="1200" spc="-65" dirty="0">
                <a:solidFill>
                  <a:srgbClr val="171717"/>
                </a:solidFill>
                <a:latin typeface="Lucida Sans Unicode"/>
                <a:cs typeface="Lucida Sans Unicode"/>
              </a:rPr>
              <a:t> </a:t>
            </a:r>
            <a:r>
              <a:rPr sz="1200" spc="-40" dirty="0">
                <a:solidFill>
                  <a:srgbClr val="171717"/>
                </a:solidFill>
                <a:latin typeface="Lucida Sans Unicode"/>
                <a:cs typeface="Lucida Sans Unicode"/>
              </a:rPr>
              <a:t>“</a:t>
            </a:r>
            <a:r>
              <a:rPr sz="1200" spc="-40" dirty="0" err="1">
                <a:solidFill>
                  <a:srgbClr val="171717"/>
                </a:solidFill>
                <a:latin typeface="Lucida Sans Unicode"/>
                <a:cs typeface="Lucida Sans Unicode"/>
              </a:rPr>
              <a:t>iyiliktir</a:t>
            </a:r>
            <a:r>
              <a:rPr sz="1200" spc="-40" dirty="0">
                <a:solidFill>
                  <a:srgbClr val="171717"/>
                </a:solidFill>
                <a:latin typeface="Lucida Sans Unicode"/>
                <a:cs typeface="Lucida Sans Unicode"/>
              </a:rPr>
              <a:t>”</a:t>
            </a:r>
            <a:r>
              <a:rPr sz="1200" spc="-60" dirty="0">
                <a:solidFill>
                  <a:srgbClr val="171717"/>
                </a:solidFill>
                <a:latin typeface="Lucida Sans Unicode"/>
                <a:cs typeface="Lucida Sans Unicode"/>
              </a:rPr>
              <a:t> </a:t>
            </a:r>
            <a:r>
              <a:rPr sz="1200" spc="-25" dirty="0" err="1">
                <a:solidFill>
                  <a:srgbClr val="171717"/>
                </a:solidFill>
                <a:latin typeface="Lucida Sans Unicode"/>
                <a:cs typeface="Lucida Sans Unicode"/>
              </a:rPr>
              <a:t>denebilir</a:t>
            </a:r>
            <a:r>
              <a:rPr sz="1200" spc="-2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65"/>
              </a:spcBef>
            </a:pPr>
            <a:endParaRPr sz="1750" dirty="0">
              <a:latin typeface="Lucida Sans Unicode"/>
              <a:cs typeface="Lucida Sans Unicode"/>
            </a:endParaRPr>
          </a:p>
          <a:p>
            <a:pPr marL="12700">
              <a:lnSpc>
                <a:spcPct val="100000"/>
              </a:lnSpc>
            </a:pPr>
            <a:r>
              <a:rPr sz="1200" b="1" spc="-15" dirty="0" err="1">
                <a:solidFill>
                  <a:srgbClr val="171717"/>
                </a:solidFill>
                <a:latin typeface="Tahoma"/>
                <a:cs typeface="Tahoma"/>
              </a:rPr>
              <a:t>Taner</a:t>
            </a:r>
            <a:r>
              <a:rPr sz="1200" spc="-1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45" dirty="0" err="1">
                <a:solidFill>
                  <a:srgbClr val="171717"/>
                </a:solidFill>
                <a:latin typeface="Lucida Sans Unicode"/>
                <a:cs typeface="Lucida Sans Unicode"/>
              </a:rPr>
              <a:t>Güzel</a:t>
            </a:r>
            <a:r>
              <a:rPr sz="1200" spc="-4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40" dirty="0" err="1">
                <a:solidFill>
                  <a:srgbClr val="171717"/>
                </a:solidFill>
                <a:latin typeface="Lucida Sans Unicode"/>
                <a:cs typeface="Lucida Sans Unicode"/>
              </a:rPr>
              <a:t>Aristo’nun</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konuda</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neler</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söylediği</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hakkında</a:t>
            </a:r>
            <a:r>
              <a:rPr sz="1200" spc="-65" dirty="0">
                <a:solidFill>
                  <a:srgbClr val="171717"/>
                </a:solidFill>
                <a:latin typeface="Lucida Sans Unicode"/>
                <a:cs typeface="Lucida Sans Unicode"/>
              </a:rPr>
              <a:t> </a:t>
            </a:r>
            <a:r>
              <a:rPr sz="1200" spc="-45" dirty="0" err="1">
                <a:solidFill>
                  <a:srgbClr val="171717"/>
                </a:solidFill>
                <a:latin typeface="Lucida Sans Unicode"/>
                <a:cs typeface="Lucida Sans Unicode"/>
              </a:rPr>
              <a:t>bilgin</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var</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mı</a:t>
            </a:r>
            <a:r>
              <a:rPr sz="1200" spc="-1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5"/>
              </a:spcBef>
            </a:pPr>
            <a:endParaRPr sz="1350" dirty="0">
              <a:latin typeface="Lucida Sans Unicode"/>
              <a:cs typeface="Lucida Sans Unicode"/>
            </a:endParaRPr>
          </a:p>
          <a:p>
            <a:pPr marL="12700" marR="5715" algn="just">
              <a:lnSpc>
                <a:spcPct val="145700"/>
              </a:lnSpc>
            </a:pPr>
            <a:r>
              <a:rPr sz="1200" b="1" spc="-5" dirty="0" err="1">
                <a:solidFill>
                  <a:srgbClr val="171717"/>
                </a:solidFill>
                <a:latin typeface="Tahoma"/>
                <a:cs typeface="Tahoma"/>
              </a:rPr>
              <a:t>Atilla</a:t>
            </a:r>
            <a:r>
              <a:rPr sz="1200" spc="-5" dirty="0">
                <a:solidFill>
                  <a:srgbClr val="171717"/>
                </a:solidFill>
                <a:latin typeface="Lucida Sans Unicode"/>
                <a:cs typeface="Lucida Sans Unicode"/>
              </a:rPr>
              <a:t>: </a:t>
            </a:r>
            <a:r>
              <a:rPr sz="1200" spc="-40" dirty="0" err="1">
                <a:solidFill>
                  <a:srgbClr val="171717"/>
                </a:solidFill>
                <a:latin typeface="Lucida Sans Unicode"/>
                <a:cs typeface="Lucida Sans Unicode"/>
              </a:rPr>
              <a:t>Aristoteles’in</a:t>
            </a:r>
            <a:r>
              <a:rPr sz="1200" spc="-4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30" dirty="0">
                <a:solidFill>
                  <a:srgbClr val="171717"/>
                </a:solidFill>
                <a:latin typeface="Lucida Sans Unicode"/>
                <a:cs typeface="Lucida Sans Unicode"/>
              </a:rPr>
              <a:t> </a:t>
            </a:r>
            <a:r>
              <a:rPr sz="1200" spc="-30" dirty="0" err="1" smtClean="0">
                <a:solidFill>
                  <a:srgbClr val="171717"/>
                </a:solidFill>
                <a:latin typeface="Lucida Sans Unicode"/>
                <a:cs typeface="Lucida Sans Unicode"/>
              </a:rPr>
              <a:t>ahlakı</a:t>
            </a:r>
            <a:r>
              <a:rPr lang="tr-TR" sz="1200" spc="-30" dirty="0" smtClean="0">
                <a:solidFill>
                  <a:srgbClr val="171717"/>
                </a:solidFill>
                <a:latin typeface="Lucida Sans Unicode"/>
                <a:cs typeface="Lucida Sans Unicode"/>
              </a:rPr>
              <a:t>,</a:t>
            </a:r>
            <a:r>
              <a:rPr sz="1200" spc="-30" dirty="0" smtClean="0">
                <a:solidFill>
                  <a:srgbClr val="171717"/>
                </a:solidFill>
                <a:latin typeface="Lucida Sans Unicode"/>
                <a:cs typeface="Lucida Sans Unicode"/>
              </a:rPr>
              <a:t> </a:t>
            </a:r>
            <a:r>
              <a:rPr sz="1200" spc="-15" dirty="0" err="1">
                <a:solidFill>
                  <a:srgbClr val="171717"/>
                </a:solidFill>
                <a:latin typeface="Lucida Sans Unicode"/>
                <a:cs typeface="Lucida Sans Unicode"/>
              </a:rPr>
              <a:t>erdemin</a:t>
            </a:r>
            <a:r>
              <a:rPr sz="1200" spc="-15" dirty="0">
                <a:solidFill>
                  <a:srgbClr val="171717"/>
                </a:solidFill>
                <a:latin typeface="Lucida Sans Unicode"/>
                <a:cs typeface="Lucida Sans Unicode"/>
              </a:rPr>
              <a:t> </a:t>
            </a:r>
            <a:r>
              <a:rPr sz="1200" spc="-40" dirty="0" err="1">
                <a:solidFill>
                  <a:srgbClr val="171717"/>
                </a:solidFill>
                <a:latin typeface="Lucida Sans Unicode"/>
                <a:cs typeface="Lucida Sans Unicode"/>
              </a:rPr>
              <a:t>kısa</a:t>
            </a:r>
            <a:r>
              <a:rPr sz="1200" spc="-4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40" dirty="0" err="1" smtClean="0">
                <a:solidFill>
                  <a:srgbClr val="171717"/>
                </a:solidFill>
                <a:latin typeface="Lucida Sans Unicode"/>
                <a:cs typeface="Lucida Sans Unicode"/>
              </a:rPr>
              <a:t>özetidir</a:t>
            </a:r>
            <a:r>
              <a:rPr lang="tr-TR" sz="1200" spc="-40" dirty="0">
                <a:solidFill>
                  <a:srgbClr val="171717"/>
                </a:solidFill>
                <a:latin typeface="Lucida Sans Unicode"/>
                <a:cs typeface="Lucida Sans Unicode"/>
              </a:rPr>
              <a:t>.</a:t>
            </a:r>
            <a:r>
              <a:rPr sz="1200" spc="-40" dirty="0" smtClean="0">
                <a:solidFill>
                  <a:srgbClr val="171717"/>
                </a:solidFill>
                <a:latin typeface="Lucida Sans Unicode"/>
                <a:cs typeface="Lucida Sans Unicode"/>
              </a:rPr>
              <a:t> </a:t>
            </a:r>
            <a:r>
              <a:rPr lang="tr-TR" sz="1200" spc="-5" dirty="0">
                <a:solidFill>
                  <a:srgbClr val="171717"/>
                </a:solidFill>
                <a:latin typeface="Lucida Sans Unicode"/>
                <a:cs typeface="Lucida Sans Unicode"/>
              </a:rPr>
              <a:t>H</a:t>
            </a:r>
            <a:r>
              <a:rPr sz="1200" spc="-5" dirty="0" err="1" smtClean="0">
                <a:solidFill>
                  <a:srgbClr val="171717"/>
                </a:solidFill>
                <a:latin typeface="Lucida Sans Unicode"/>
                <a:cs typeface="Lucida Sans Unicode"/>
              </a:rPr>
              <a:t>er</a:t>
            </a:r>
            <a:r>
              <a:rPr sz="1200" spc="-5" dirty="0" smtClean="0">
                <a:solidFill>
                  <a:srgbClr val="171717"/>
                </a:solidFill>
                <a:latin typeface="Lucida Sans Unicode"/>
                <a:cs typeface="Lucida Sans Unicode"/>
              </a:rPr>
              <a:t> </a:t>
            </a:r>
            <a:r>
              <a:rPr sz="1200" spc="-25" dirty="0" err="1">
                <a:solidFill>
                  <a:srgbClr val="171717"/>
                </a:solidFill>
                <a:latin typeface="Lucida Sans Unicode"/>
                <a:cs typeface="Lucida Sans Unicode"/>
              </a:rPr>
              <a:t>insanın</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yaratılış</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amacı</a:t>
            </a:r>
            <a:r>
              <a:rPr sz="1200" spc="-20" dirty="0">
                <a:solidFill>
                  <a:srgbClr val="171717"/>
                </a:solidFill>
                <a:latin typeface="Lucida Sans Unicode"/>
                <a:cs typeface="Lucida Sans Unicode"/>
              </a:rPr>
              <a:t> </a:t>
            </a:r>
            <a:r>
              <a:rPr sz="1200" spc="-15" dirty="0" err="1">
                <a:solidFill>
                  <a:srgbClr val="171717"/>
                </a:solidFill>
                <a:latin typeface="Lucida Sans Unicode"/>
                <a:cs typeface="Lucida Sans Unicode"/>
              </a:rPr>
              <a:t>vardır</a:t>
            </a:r>
            <a:r>
              <a:rPr sz="1200" spc="-15" dirty="0">
                <a:solidFill>
                  <a:srgbClr val="171717"/>
                </a:solidFill>
                <a:latin typeface="Lucida Sans Unicode"/>
                <a:cs typeface="Lucida Sans Unicode"/>
              </a:rPr>
              <a:t> </a:t>
            </a:r>
            <a:r>
              <a:rPr sz="1200" spc="-1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10"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a:t>
            </a:r>
            <a:r>
              <a:rPr sz="1200" spc="-15" dirty="0">
                <a:solidFill>
                  <a:srgbClr val="171717"/>
                </a:solidFill>
                <a:latin typeface="Lucida Sans Unicode"/>
                <a:cs typeface="Lucida Sans Unicode"/>
              </a:rPr>
              <a:t> </a:t>
            </a:r>
            <a:r>
              <a:rPr sz="1200" spc="-15" dirty="0" err="1">
                <a:solidFill>
                  <a:srgbClr val="171717"/>
                </a:solidFill>
                <a:latin typeface="Lucida Sans Unicode"/>
                <a:cs typeface="Lucida Sans Unicode"/>
              </a:rPr>
              <a:t>amaç</a:t>
            </a:r>
            <a:r>
              <a:rPr sz="1200" spc="-15" dirty="0">
                <a:solidFill>
                  <a:srgbClr val="171717"/>
                </a:solidFill>
                <a:latin typeface="Lucida Sans Unicode"/>
                <a:cs typeface="Lucida Sans Unicode"/>
              </a:rPr>
              <a:t> </a:t>
            </a:r>
            <a:r>
              <a:rPr sz="1200" spc="-25" dirty="0" err="1">
                <a:solidFill>
                  <a:srgbClr val="171717"/>
                </a:solidFill>
                <a:latin typeface="Lucida Sans Unicode"/>
                <a:cs typeface="Lucida Sans Unicode"/>
              </a:rPr>
              <a:t>doğrultusunda</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donatılmıştır</a:t>
            </a:r>
            <a:r>
              <a:rPr sz="1200" spc="-30" dirty="0">
                <a:solidFill>
                  <a:srgbClr val="171717"/>
                </a:solidFill>
                <a:latin typeface="Lucida Sans Unicode"/>
                <a:cs typeface="Lucida Sans Unicode"/>
              </a:rPr>
              <a:t>. </a:t>
            </a:r>
            <a:r>
              <a:rPr sz="1200" spc="-20" dirty="0" err="1">
                <a:solidFill>
                  <a:srgbClr val="171717"/>
                </a:solidFill>
                <a:latin typeface="Lucida Sans Unicode"/>
                <a:cs typeface="Lucida Sans Unicode"/>
              </a:rPr>
              <a:t>İnsanın</a:t>
            </a:r>
            <a:r>
              <a:rPr sz="1200" spc="-20" dirty="0">
                <a:solidFill>
                  <a:srgbClr val="171717"/>
                </a:solidFill>
                <a:latin typeface="Lucida Sans Unicode"/>
                <a:cs typeface="Lucida Sans Unicode"/>
              </a:rPr>
              <a:t> </a:t>
            </a:r>
            <a:r>
              <a:rPr sz="1200" spc="-50" dirty="0" err="1">
                <a:solidFill>
                  <a:srgbClr val="171717"/>
                </a:solidFill>
                <a:latin typeface="Lucida Sans Unicode"/>
                <a:cs typeface="Lucida Sans Unicode"/>
              </a:rPr>
              <a:t>bazı</a:t>
            </a:r>
            <a:r>
              <a:rPr sz="1200" spc="-50" dirty="0">
                <a:solidFill>
                  <a:srgbClr val="171717"/>
                </a:solidFill>
                <a:latin typeface="Lucida Sans Unicode"/>
                <a:cs typeface="Lucida Sans Unicode"/>
              </a:rPr>
              <a:t> </a:t>
            </a:r>
            <a:r>
              <a:rPr sz="1200" spc="-15" dirty="0" err="1">
                <a:solidFill>
                  <a:srgbClr val="171717"/>
                </a:solidFill>
                <a:latin typeface="Lucida Sans Unicode"/>
                <a:cs typeface="Lucida Sans Unicode"/>
              </a:rPr>
              <a:t>durumlarda</a:t>
            </a:r>
            <a:r>
              <a:rPr sz="1200" spc="-15" dirty="0">
                <a:solidFill>
                  <a:srgbClr val="171717"/>
                </a:solidFill>
                <a:latin typeface="Lucida Sans Unicode"/>
                <a:cs typeface="Lucida Sans Unicode"/>
              </a:rPr>
              <a:t> </a:t>
            </a:r>
            <a:r>
              <a:rPr sz="1200" spc="-20" dirty="0" err="1">
                <a:solidFill>
                  <a:srgbClr val="171717"/>
                </a:solidFill>
                <a:latin typeface="Lucida Sans Unicode"/>
                <a:cs typeface="Lucida Sans Unicode"/>
              </a:rPr>
              <a:t>acıdan</a:t>
            </a:r>
            <a:r>
              <a:rPr sz="1200" spc="-20" dirty="0">
                <a:solidFill>
                  <a:srgbClr val="171717"/>
                </a:solidFill>
                <a:latin typeface="Lucida Sans Unicode"/>
                <a:cs typeface="Lucida Sans Unicode"/>
              </a:rPr>
              <a:t> </a:t>
            </a:r>
            <a:r>
              <a:rPr sz="1200" spc="-40" dirty="0" err="1">
                <a:solidFill>
                  <a:srgbClr val="171717"/>
                </a:solidFill>
                <a:latin typeface="Lucida Sans Unicode"/>
                <a:cs typeface="Lucida Sans Unicode"/>
              </a:rPr>
              <a:t>kaçıp</a:t>
            </a:r>
            <a:r>
              <a:rPr sz="1200" spc="-40" dirty="0">
                <a:solidFill>
                  <a:srgbClr val="171717"/>
                </a:solidFill>
                <a:latin typeface="Lucida Sans Unicode"/>
                <a:cs typeface="Lucida Sans Unicode"/>
              </a:rPr>
              <a:t> </a:t>
            </a:r>
            <a:r>
              <a:rPr sz="1200" spc="-55" dirty="0" err="1">
                <a:solidFill>
                  <a:srgbClr val="171717"/>
                </a:solidFill>
                <a:latin typeface="Lucida Sans Unicode"/>
                <a:cs typeface="Lucida Sans Unicode"/>
              </a:rPr>
              <a:t>hazza</a:t>
            </a:r>
            <a:r>
              <a:rPr sz="1200" spc="-55" dirty="0">
                <a:solidFill>
                  <a:srgbClr val="171717"/>
                </a:solidFill>
                <a:latin typeface="Lucida Sans Unicode"/>
                <a:cs typeface="Lucida Sans Unicode"/>
              </a:rPr>
              <a:t> </a:t>
            </a:r>
            <a:r>
              <a:rPr sz="1200" spc="-15" dirty="0" err="1">
                <a:solidFill>
                  <a:srgbClr val="171717"/>
                </a:solidFill>
                <a:latin typeface="Lucida Sans Unicode"/>
                <a:cs typeface="Lucida Sans Unicode"/>
              </a:rPr>
              <a:t>yönelme</a:t>
            </a:r>
            <a:r>
              <a:rPr sz="1200" spc="-15" dirty="0">
                <a:solidFill>
                  <a:srgbClr val="171717"/>
                </a:solidFill>
                <a:latin typeface="Lucida Sans Unicode"/>
                <a:cs typeface="Lucida Sans Unicode"/>
              </a:rPr>
              <a:t> </a:t>
            </a:r>
            <a:r>
              <a:rPr sz="1200" spc="-10" dirty="0">
                <a:solidFill>
                  <a:srgbClr val="171717"/>
                </a:solidFill>
                <a:latin typeface="Lucida Sans Unicode"/>
                <a:cs typeface="Lucida Sans Unicode"/>
              </a:rPr>
              <a:t> </a:t>
            </a:r>
            <a:r>
              <a:rPr sz="1200" spc="-15" dirty="0" err="1">
                <a:solidFill>
                  <a:srgbClr val="171717"/>
                </a:solidFill>
                <a:latin typeface="Lucida Sans Unicode"/>
                <a:cs typeface="Lucida Sans Unicode"/>
              </a:rPr>
              <a:t>durumları</a:t>
            </a:r>
            <a:r>
              <a:rPr sz="1200" spc="-15" dirty="0">
                <a:solidFill>
                  <a:srgbClr val="171717"/>
                </a:solidFill>
                <a:latin typeface="Lucida Sans Unicode"/>
                <a:cs typeface="Lucida Sans Unicode"/>
              </a:rPr>
              <a:t> </a:t>
            </a:r>
            <a:r>
              <a:rPr sz="1200" spc="-25" dirty="0" err="1">
                <a:solidFill>
                  <a:srgbClr val="171717"/>
                </a:solidFill>
                <a:latin typeface="Lucida Sans Unicode"/>
                <a:cs typeface="Lucida Sans Unicode"/>
              </a:rPr>
              <a:t>vardır</a:t>
            </a:r>
            <a:r>
              <a:rPr sz="1200" spc="-25" dirty="0">
                <a:solidFill>
                  <a:srgbClr val="171717"/>
                </a:solidFill>
                <a:latin typeface="Lucida Sans Unicode"/>
                <a:cs typeface="Lucida Sans Unicode"/>
              </a:rPr>
              <a:t>. </a:t>
            </a:r>
            <a:r>
              <a:rPr sz="1200" spc="35" dirty="0">
                <a:solidFill>
                  <a:srgbClr val="171717"/>
                </a:solidFill>
                <a:latin typeface="Lucida Sans Unicode"/>
                <a:cs typeface="Lucida Sans Unicode"/>
              </a:rPr>
              <a:t>Bu </a:t>
            </a:r>
            <a:r>
              <a:rPr sz="1200" spc="-50" dirty="0" err="1">
                <a:solidFill>
                  <a:srgbClr val="171717"/>
                </a:solidFill>
                <a:latin typeface="Lucida Sans Unicode"/>
                <a:cs typeface="Lucida Sans Unicode"/>
              </a:rPr>
              <a:t>gibi</a:t>
            </a:r>
            <a:r>
              <a:rPr sz="1200" spc="-50" dirty="0">
                <a:solidFill>
                  <a:srgbClr val="171717"/>
                </a:solidFill>
                <a:latin typeface="Lucida Sans Unicode"/>
                <a:cs typeface="Lucida Sans Unicode"/>
              </a:rPr>
              <a:t> </a:t>
            </a:r>
            <a:r>
              <a:rPr sz="1200" spc="-15" dirty="0" err="1">
                <a:solidFill>
                  <a:srgbClr val="171717"/>
                </a:solidFill>
                <a:latin typeface="Lucida Sans Unicode"/>
                <a:cs typeface="Lucida Sans Unicode"/>
              </a:rPr>
              <a:t>durumlarda</a:t>
            </a:r>
            <a:r>
              <a:rPr sz="1200" spc="-15" dirty="0">
                <a:solidFill>
                  <a:srgbClr val="171717"/>
                </a:solidFill>
                <a:latin typeface="Lucida Sans Unicode"/>
                <a:cs typeface="Lucida Sans Unicode"/>
              </a:rPr>
              <a:t> </a:t>
            </a:r>
            <a:r>
              <a:rPr sz="1200" spc="-30" dirty="0" err="1">
                <a:solidFill>
                  <a:srgbClr val="171717"/>
                </a:solidFill>
                <a:latin typeface="Lucida Sans Unicode"/>
                <a:cs typeface="Lucida Sans Unicode"/>
              </a:rPr>
              <a:t>işte</a:t>
            </a:r>
            <a:r>
              <a:rPr sz="1200" spc="-30" dirty="0">
                <a:solidFill>
                  <a:srgbClr val="171717"/>
                </a:solidFill>
                <a:latin typeface="Lucida Sans Unicode"/>
                <a:cs typeface="Lucida Sans Unicode"/>
              </a:rPr>
              <a:t> </a:t>
            </a:r>
            <a:r>
              <a:rPr sz="1200" spc="-40" dirty="0" err="1">
                <a:solidFill>
                  <a:srgbClr val="171717"/>
                </a:solidFill>
                <a:latin typeface="Lucida Sans Unicode"/>
                <a:cs typeface="Lucida Sans Unicode"/>
              </a:rPr>
              <a:t>Aristoteles’e</a:t>
            </a:r>
            <a:r>
              <a:rPr sz="1200" spc="-40" dirty="0">
                <a:solidFill>
                  <a:srgbClr val="171717"/>
                </a:solidFill>
                <a:latin typeface="Lucida Sans Unicode"/>
                <a:cs typeface="Lucida Sans Unicode"/>
              </a:rPr>
              <a:t> </a:t>
            </a:r>
            <a:r>
              <a:rPr sz="1200" spc="-30" dirty="0" err="1">
                <a:solidFill>
                  <a:srgbClr val="171717"/>
                </a:solidFill>
                <a:latin typeface="Lucida Sans Unicode"/>
                <a:cs typeface="Lucida Sans Unicode"/>
              </a:rPr>
              <a:t>göre</a:t>
            </a:r>
            <a:r>
              <a:rPr sz="1200" spc="-3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ortada</a:t>
            </a:r>
            <a:r>
              <a:rPr sz="1200" spc="-10" dirty="0">
                <a:solidFill>
                  <a:srgbClr val="171717"/>
                </a:solidFill>
                <a:latin typeface="Lucida Sans Unicode"/>
                <a:cs typeface="Lucida Sans Unicode"/>
              </a:rPr>
              <a:t> </a:t>
            </a:r>
            <a:r>
              <a:rPr sz="1200" spc="-20" dirty="0" err="1">
                <a:solidFill>
                  <a:srgbClr val="171717"/>
                </a:solidFill>
                <a:latin typeface="Lucida Sans Unicode"/>
                <a:cs typeface="Lucida Sans Unicode"/>
              </a:rPr>
              <a:t>durmak</a:t>
            </a:r>
            <a:r>
              <a:rPr sz="1200" spc="-20" dirty="0">
                <a:solidFill>
                  <a:srgbClr val="171717"/>
                </a:solidFill>
                <a:latin typeface="Lucida Sans Unicode"/>
                <a:cs typeface="Lucida Sans Unicode"/>
              </a:rPr>
              <a:t> </a:t>
            </a:r>
            <a:r>
              <a:rPr sz="1200" spc="-35" dirty="0" err="1">
                <a:solidFill>
                  <a:srgbClr val="171717"/>
                </a:solidFill>
                <a:latin typeface="Lucida Sans Unicode"/>
                <a:cs typeface="Lucida Sans Unicode"/>
              </a:rPr>
              <a:t>gerekir</a:t>
            </a:r>
            <a:r>
              <a:rPr sz="1200" spc="-35" dirty="0">
                <a:solidFill>
                  <a:srgbClr val="171717"/>
                </a:solidFill>
                <a:latin typeface="Lucida Sans Unicode"/>
                <a:cs typeface="Lucida Sans Unicode"/>
              </a:rPr>
              <a:t>. </a:t>
            </a:r>
            <a:r>
              <a:rPr sz="1200" spc="10" dirty="0">
                <a:solidFill>
                  <a:srgbClr val="171717"/>
                </a:solidFill>
                <a:latin typeface="Lucida Sans Unicode"/>
                <a:cs typeface="Lucida Sans Unicode"/>
              </a:rPr>
              <a:t>Ne </a:t>
            </a:r>
            <a:r>
              <a:rPr sz="1200" spc="-30" dirty="0" err="1">
                <a:solidFill>
                  <a:srgbClr val="171717"/>
                </a:solidFill>
                <a:latin typeface="Lucida Sans Unicode"/>
                <a:cs typeface="Lucida Sans Unicode"/>
              </a:rPr>
              <a:t>acıyı</a:t>
            </a:r>
            <a:r>
              <a:rPr sz="1200" spc="-30" dirty="0">
                <a:solidFill>
                  <a:srgbClr val="171717"/>
                </a:solidFill>
                <a:latin typeface="Lucida Sans Unicode"/>
                <a:cs typeface="Lucida Sans Unicode"/>
              </a:rPr>
              <a:t> </a:t>
            </a:r>
            <a:r>
              <a:rPr sz="1200" spc="-5" dirty="0">
                <a:solidFill>
                  <a:srgbClr val="171717"/>
                </a:solidFill>
                <a:latin typeface="Lucida Sans Unicode"/>
                <a:cs typeface="Lucida Sans Unicode"/>
              </a:rPr>
              <a:t>ne </a:t>
            </a:r>
            <a:r>
              <a:rPr sz="1200" dirty="0">
                <a:solidFill>
                  <a:srgbClr val="171717"/>
                </a:solidFill>
                <a:latin typeface="Lucida Sans Unicode"/>
                <a:cs typeface="Lucida Sans Unicode"/>
              </a:rPr>
              <a:t> </a:t>
            </a:r>
            <a:r>
              <a:rPr sz="1200" spc="-65" dirty="0" err="1">
                <a:solidFill>
                  <a:srgbClr val="171717"/>
                </a:solidFill>
                <a:latin typeface="Lucida Sans Unicode"/>
                <a:cs typeface="Lucida Sans Unicode"/>
              </a:rPr>
              <a:t>hazzı</a:t>
            </a:r>
            <a:r>
              <a:rPr sz="1200" spc="-75" dirty="0">
                <a:solidFill>
                  <a:srgbClr val="171717"/>
                </a:solidFill>
                <a:latin typeface="Lucida Sans Unicode"/>
                <a:cs typeface="Lucida Sans Unicode"/>
              </a:rPr>
              <a:t> </a:t>
            </a:r>
            <a:r>
              <a:rPr sz="1200" spc="-30" dirty="0" err="1">
                <a:solidFill>
                  <a:srgbClr val="171717"/>
                </a:solidFill>
                <a:latin typeface="Lucida Sans Unicode"/>
                <a:cs typeface="Lucida Sans Unicode"/>
              </a:rPr>
              <a:t>seçmek</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gerekir</a:t>
            </a:r>
            <a:r>
              <a:rPr sz="1200" spc="-35" dirty="0">
                <a:solidFill>
                  <a:srgbClr val="171717"/>
                </a:solidFill>
                <a:latin typeface="Lucida Sans Unicode"/>
                <a:cs typeface="Lucida Sans Unicode"/>
              </a:rPr>
              <a:t>.</a:t>
            </a:r>
            <a:endParaRPr sz="1200" dirty="0">
              <a:latin typeface="Lucida Sans Unicode"/>
              <a:cs typeface="Lucida Sans Unicode"/>
            </a:endParaRPr>
          </a:p>
        </p:txBody>
      </p:sp>
      <p:sp>
        <p:nvSpPr>
          <p:cNvPr id="4" name="object 4"/>
          <p:cNvSpPr/>
          <p:nvPr/>
        </p:nvSpPr>
        <p:spPr>
          <a:xfrm>
            <a:off x="0" y="6595980"/>
            <a:ext cx="191770" cy="4083050"/>
          </a:xfrm>
          <a:custGeom>
            <a:avLst/>
            <a:gdLst/>
            <a:ahLst/>
            <a:cxnLst/>
            <a:rect l="l" t="t" r="r" b="b"/>
            <a:pathLst>
              <a:path w="191770" h="4083050">
                <a:moveTo>
                  <a:pt x="0" y="4082793"/>
                </a:moveTo>
                <a:lnTo>
                  <a:pt x="0" y="0"/>
                </a:lnTo>
                <a:lnTo>
                  <a:pt x="191581" y="0"/>
                </a:lnTo>
                <a:lnTo>
                  <a:pt x="191581" y="4082793"/>
                </a:lnTo>
                <a:lnTo>
                  <a:pt x="0" y="4082793"/>
                </a:lnTo>
                <a:close/>
              </a:path>
            </a:pathLst>
          </a:custGeom>
          <a:solidFill>
            <a:srgbClr val="EC80CB"/>
          </a:solidFill>
        </p:spPr>
        <p:txBody>
          <a:bodyPr wrap="square" lIns="0" tIns="0" rIns="0" bIns="0" rtlCol="0"/>
          <a:lstStyle/>
          <a:p>
            <a:endParaRPr/>
          </a:p>
        </p:txBody>
      </p:sp>
      <p:sp>
        <p:nvSpPr>
          <p:cNvPr id="5" name="object 5"/>
          <p:cNvSpPr txBox="1"/>
          <p:nvPr/>
        </p:nvSpPr>
        <p:spPr>
          <a:xfrm>
            <a:off x="53254" y="6727174"/>
            <a:ext cx="169277" cy="2045351"/>
          </a:xfrm>
          <a:prstGeom prst="rect">
            <a:avLst/>
          </a:prstGeom>
        </p:spPr>
        <p:txBody>
          <a:bodyPr vert="vert" wrap="square" lIns="0" tIns="22225" rIns="0" bIns="0" rtlCol="0">
            <a:spAutoFit/>
          </a:bodyPr>
          <a:lstStyle/>
          <a:p>
            <a:pPr marL="12700">
              <a:lnSpc>
                <a:spcPct val="100000"/>
              </a:lnSpc>
              <a:spcBef>
                <a:spcPts val="175"/>
              </a:spcBef>
            </a:pPr>
            <a:r>
              <a:rPr sz="1100" b="1" spc="10" dirty="0" err="1">
                <a:solidFill>
                  <a:srgbClr val="212121"/>
                </a:solidFill>
                <a:latin typeface="Tahoma"/>
                <a:cs typeface="Tahoma"/>
              </a:rPr>
              <a:t>Yaza</a:t>
            </a:r>
            <a:r>
              <a:rPr sz="1100" b="1" dirty="0" err="1">
                <a:solidFill>
                  <a:srgbClr val="212121"/>
                </a:solidFill>
                <a:latin typeface="Tahoma"/>
                <a:cs typeface="Tahoma"/>
              </a:rPr>
              <a:t>n</a:t>
            </a:r>
            <a:r>
              <a:rPr sz="1100" b="1" spc="-20" dirty="0">
                <a:solidFill>
                  <a:srgbClr val="212121"/>
                </a:solidFill>
                <a:latin typeface="Tahoma"/>
                <a:cs typeface="Tahoma"/>
              </a:rPr>
              <a:t> </a:t>
            </a:r>
            <a:r>
              <a:rPr sz="1100" b="1" dirty="0" smtClean="0">
                <a:solidFill>
                  <a:srgbClr val="212121"/>
                </a:solidFill>
                <a:latin typeface="Tahoma"/>
                <a:cs typeface="Tahoma"/>
              </a:rPr>
              <a:t>:</a:t>
            </a:r>
            <a:r>
              <a:rPr sz="1100" b="1" spc="-20" dirty="0" smtClean="0">
                <a:solidFill>
                  <a:srgbClr val="212121"/>
                </a:solidFill>
                <a:latin typeface="Tahoma"/>
                <a:cs typeface="Tahoma"/>
              </a:rPr>
              <a:t> </a:t>
            </a:r>
            <a:r>
              <a:rPr sz="1100" b="1" spc="10" dirty="0">
                <a:solidFill>
                  <a:srgbClr val="212121"/>
                </a:solidFill>
                <a:latin typeface="Tahoma"/>
                <a:cs typeface="Tahoma"/>
              </a:rPr>
              <a:t>Mustaf</a:t>
            </a:r>
            <a:r>
              <a:rPr sz="1100" b="1" dirty="0">
                <a:solidFill>
                  <a:srgbClr val="212121"/>
                </a:solidFill>
                <a:latin typeface="Tahoma"/>
                <a:cs typeface="Tahoma"/>
              </a:rPr>
              <a:t>a</a:t>
            </a:r>
            <a:r>
              <a:rPr sz="1100" b="1" spc="-20" dirty="0">
                <a:solidFill>
                  <a:srgbClr val="212121"/>
                </a:solidFill>
                <a:latin typeface="Tahoma"/>
                <a:cs typeface="Tahoma"/>
              </a:rPr>
              <a:t> </a:t>
            </a:r>
            <a:r>
              <a:rPr sz="1100" b="1" spc="10" dirty="0" err="1" smtClean="0">
                <a:solidFill>
                  <a:srgbClr val="212121"/>
                </a:solidFill>
                <a:latin typeface="Tahoma"/>
                <a:cs typeface="Tahoma"/>
              </a:rPr>
              <a:t>Tane</a:t>
            </a:r>
            <a:r>
              <a:rPr sz="1100" b="1" dirty="0" err="1" smtClean="0">
                <a:solidFill>
                  <a:srgbClr val="212121"/>
                </a:solidFill>
                <a:latin typeface="Tahoma"/>
                <a:cs typeface="Tahoma"/>
              </a:rPr>
              <a:t>r</a:t>
            </a:r>
            <a:r>
              <a:rPr lang="tr-TR" sz="1100" b="1" spc="-20" dirty="0">
                <a:solidFill>
                  <a:srgbClr val="212121"/>
                </a:solidFill>
                <a:latin typeface="Tahoma"/>
                <a:cs typeface="Tahoma"/>
              </a:rPr>
              <a:t> </a:t>
            </a:r>
            <a:r>
              <a:rPr sz="1100" b="1" spc="10" dirty="0" err="1" smtClean="0">
                <a:solidFill>
                  <a:srgbClr val="212121"/>
                </a:solidFill>
                <a:latin typeface="Tahoma"/>
                <a:cs typeface="Tahoma"/>
              </a:rPr>
              <a:t>Avc</a:t>
            </a:r>
            <a:r>
              <a:rPr sz="1100" b="1" dirty="0" err="1" smtClean="0">
                <a:solidFill>
                  <a:srgbClr val="212121"/>
                </a:solidFill>
                <a:latin typeface="Tahoma"/>
                <a:cs typeface="Tahoma"/>
              </a:rPr>
              <a:t>ı</a:t>
            </a:r>
            <a:endParaRPr sz="1100" dirty="0">
              <a:latin typeface="Tahoma"/>
              <a:cs typeface="Tahoma"/>
            </a:endParaRPr>
          </a:p>
        </p:txBody>
      </p:sp>
      <p:sp>
        <p:nvSpPr>
          <p:cNvPr id="6" name="object 6"/>
          <p:cNvSpPr txBox="1"/>
          <p:nvPr/>
        </p:nvSpPr>
        <p:spPr>
          <a:xfrm>
            <a:off x="7156076" y="10231821"/>
            <a:ext cx="311150" cy="330200"/>
          </a:xfrm>
          <a:prstGeom prst="rect">
            <a:avLst/>
          </a:prstGeom>
        </p:spPr>
        <p:txBody>
          <a:bodyPr vert="horz" wrap="square" lIns="0" tIns="31115" rIns="0" bIns="0" rtlCol="0">
            <a:spAutoFit/>
          </a:bodyPr>
          <a:lstStyle/>
          <a:p>
            <a:pPr marL="38100">
              <a:lnSpc>
                <a:spcPct val="100000"/>
              </a:lnSpc>
              <a:spcBef>
                <a:spcPts val="245"/>
              </a:spcBef>
            </a:pPr>
            <a:r>
              <a:rPr sz="1800" b="1" spc="-370">
                <a:latin typeface="Trebuchet MS"/>
                <a:cs typeface="Trebuchet MS"/>
              </a:rPr>
              <a:t>14</a:t>
            </a:r>
            <a:endParaRPr sz="1800">
              <a:latin typeface="Trebuchet MS"/>
              <a:cs typeface="Trebuchet M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271817" y="0"/>
            <a:ext cx="284480" cy="5025390"/>
          </a:xfrm>
          <a:custGeom>
            <a:avLst/>
            <a:gdLst/>
            <a:ahLst/>
            <a:cxnLst/>
            <a:rect l="l" t="t" r="r" b="b"/>
            <a:pathLst>
              <a:path w="284479" h="5025390">
                <a:moveTo>
                  <a:pt x="0" y="0"/>
                </a:moveTo>
                <a:lnTo>
                  <a:pt x="284173" y="0"/>
                </a:lnTo>
                <a:lnTo>
                  <a:pt x="284173" y="5024975"/>
                </a:lnTo>
                <a:lnTo>
                  <a:pt x="0" y="5024975"/>
                </a:lnTo>
                <a:lnTo>
                  <a:pt x="0" y="0"/>
                </a:lnTo>
                <a:close/>
              </a:path>
            </a:pathLst>
          </a:custGeom>
          <a:solidFill>
            <a:srgbClr val="EC80CB"/>
          </a:solidFill>
        </p:spPr>
        <p:txBody>
          <a:bodyPr wrap="square" lIns="0" tIns="0" rIns="0" bIns="0" rtlCol="0"/>
          <a:lstStyle/>
          <a:p>
            <a:endParaRPr/>
          </a:p>
        </p:txBody>
      </p:sp>
      <p:sp>
        <p:nvSpPr>
          <p:cNvPr id="3" name="object 3"/>
          <p:cNvSpPr txBox="1">
            <a:spLocks noGrp="1"/>
          </p:cNvSpPr>
          <p:nvPr>
            <p:ph type="title"/>
          </p:nvPr>
        </p:nvSpPr>
        <p:spPr>
          <a:xfrm>
            <a:off x="116799" y="4995"/>
            <a:ext cx="5795524" cy="1046754"/>
          </a:xfrm>
          <a:prstGeom prst="rect">
            <a:avLst/>
          </a:prstGeom>
        </p:spPr>
        <p:txBody>
          <a:bodyPr vert="horz" wrap="square" lIns="0" tIns="300031" rIns="0" bIns="0" rtlCol="0" anchor="t">
            <a:spAutoFit/>
          </a:bodyPr>
          <a:lstStyle/>
          <a:p>
            <a:pPr marL="133985" marR="5080">
              <a:lnSpc>
                <a:spcPts val="2920"/>
              </a:lnSpc>
              <a:spcBef>
                <a:spcPts val="760"/>
              </a:spcBef>
            </a:pPr>
            <a:r>
              <a:rPr sz="3000" spc="-30"/>
              <a:t>DESCARTES</a:t>
            </a:r>
            <a:r>
              <a:rPr sz="3000" spc="-60"/>
              <a:t> </a:t>
            </a:r>
            <a:r>
              <a:rPr sz="3000" spc="-110"/>
              <a:t>'</a:t>
            </a:r>
            <a:r>
              <a:rPr lang="tr-TR" sz="3000" spc="-110"/>
              <a:t>'DÜŞÜNÜYORUM</a:t>
            </a:r>
            <a:r>
              <a:rPr lang="tr-TR" sz="3000" spc="-60"/>
              <a:t> </a:t>
            </a:r>
            <a:r>
              <a:rPr sz="3000" spc="40"/>
              <a:t>O</a:t>
            </a:r>
            <a:r>
              <a:rPr lang="tr-TR" sz="3000" spc="40"/>
              <a:t> </a:t>
            </a:r>
            <a:r>
              <a:rPr sz="3000" spc="-735"/>
              <a:t> </a:t>
            </a:r>
            <a:r>
              <a:rPr sz="3000" spc="55"/>
              <a:t>H</a:t>
            </a:r>
            <a:r>
              <a:rPr sz="3000" spc="-175"/>
              <a:t>AL</a:t>
            </a:r>
            <a:r>
              <a:rPr sz="3000" spc="150"/>
              <a:t>D</a:t>
            </a:r>
            <a:r>
              <a:rPr sz="3000" spc="-105"/>
              <a:t>E</a:t>
            </a:r>
            <a:r>
              <a:rPr sz="3000" spc="-55"/>
              <a:t> </a:t>
            </a:r>
            <a:r>
              <a:rPr sz="3000" spc="-170"/>
              <a:t>V</a:t>
            </a:r>
            <a:r>
              <a:rPr sz="3000" spc="-175"/>
              <a:t>A</a:t>
            </a:r>
            <a:r>
              <a:rPr sz="3000" spc="-100"/>
              <a:t>R</a:t>
            </a:r>
            <a:r>
              <a:rPr sz="3000" spc="-50"/>
              <a:t>I</a:t>
            </a:r>
            <a:r>
              <a:rPr sz="3000" spc="-60"/>
              <a:t>M</a:t>
            </a:r>
            <a:r>
              <a:rPr sz="3000" spc="-215"/>
              <a:t>'</a:t>
            </a:r>
            <a:r>
              <a:rPr sz="3000" spc="-210"/>
              <a:t>'</a:t>
            </a:r>
            <a:r>
              <a:rPr sz="3000" spc="-55"/>
              <a:t> </a:t>
            </a:r>
            <a:r>
              <a:rPr sz="3000" spc="150"/>
              <a:t>D</a:t>
            </a:r>
            <a:r>
              <a:rPr sz="3000" spc="-110"/>
              <a:t>E</a:t>
            </a:r>
            <a:r>
              <a:rPr sz="3000" spc="-100"/>
              <a:t>R</a:t>
            </a:r>
            <a:r>
              <a:rPr sz="3000" spc="55"/>
              <a:t>.</a:t>
            </a:r>
            <a:endParaRPr sz="3000"/>
          </a:p>
        </p:txBody>
      </p:sp>
      <p:sp>
        <p:nvSpPr>
          <p:cNvPr id="4" name="object 4"/>
          <p:cNvSpPr txBox="1"/>
          <p:nvPr/>
        </p:nvSpPr>
        <p:spPr>
          <a:xfrm>
            <a:off x="238331" y="3455235"/>
            <a:ext cx="6729095" cy="3808095"/>
          </a:xfrm>
          <a:prstGeom prst="rect">
            <a:avLst/>
          </a:prstGeom>
        </p:spPr>
        <p:txBody>
          <a:bodyPr vert="horz" wrap="square" lIns="0" tIns="96520" rIns="0" bIns="0" rtlCol="0" anchor="t">
            <a:spAutoFit/>
          </a:bodyPr>
          <a:lstStyle/>
          <a:p>
            <a:pPr marL="12700" marR="885825">
              <a:lnSpc>
                <a:spcPts val="2920"/>
              </a:lnSpc>
              <a:spcBef>
                <a:spcPts val="760"/>
              </a:spcBef>
            </a:pPr>
            <a:r>
              <a:rPr sz="3000" b="1" spc="-110" dirty="0" smtClean="0">
                <a:solidFill>
                  <a:srgbClr val="212121"/>
                </a:solidFill>
                <a:latin typeface="Times New Roman"/>
                <a:cs typeface="Times New Roman"/>
              </a:rPr>
              <a:t>E</a:t>
            </a:r>
            <a:r>
              <a:rPr sz="3000" b="1" spc="-175" dirty="0" smtClean="0">
                <a:solidFill>
                  <a:srgbClr val="212121"/>
                </a:solidFill>
                <a:latin typeface="Times New Roman"/>
                <a:cs typeface="Times New Roman"/>
              </a:rPr>
              <a:t>L</a:t>
            </a:r>
            <a:r>
              <a:rPr sz="3000" b="1" spc="-60" dirty="0" smtClean="0">
                <a:solidFill>
                  <a:srgbClr val="212121"/>
                </a:solidFill>
                <a:latin typeface="Times New Roman"/>
                <a:cs typeface="Times New Roman"/>
              </a:rPr>
              <a:t>M</a:t>
            </a:r>
            <a:r>
              <a:rPr sz="3000" b="1" spc="-170" dirty="0" smtClean="0">
                <a:solidFill>
                  <a:srgbClr val="212121"/>
                </a:solidFill>
                <a:latin typeface="Times New Roman"/>
                <a:cs typeface="Times New Roman"/>
              </a:rPr>
              <a:t>A</a:t>
            </a:r>
            <a:r>
              <a:rPr sz="3000" b="1" spc="-55" dirty="0" smtClean="0">
                <a:solidFill>
                  <a:srgbClr val="212121"/>
                </a:solidFill>
                <a:latin typeface="Times New Roman"/>
                <a:cs typeface="Times New Roman"/>
              </a:rPr>
              <a:t> </a:t>
            </a:r>
            <a:r>
              <a:rPr lang="tr-TR" sz="3000" b="1" spc="150" dirty="0" smtClean="0">
                <a:solidFill>
                  <a:srgbClr val="212121"/>
                </a:solidFill>
                <a:latin typeface="Times New Roman"/>
                <a:cs typeface="Times New Roman"/>
              </a:rPr>
              <a:t>D</a:t>
            </a:r>
            <a:r>
              <a:rPr lang="tr-TR" sz="3000" b="1" spc="-110" dirty="0" smtClean="0">
                <a:solidFill>
                  <a:srgbClr val="212121"/>
                </a:solidFill>
                <a:latin typeface="Times New Roman"/>
                <a:cs typeface="Times New Roman"/>
              </a:rPr>
              <a:t>ÜŞÜ</a:t>
            </a:r>
            <a:r>
              <a:rPr lang="tr-TR" sz="3000" b="1" spc="-10" dirty="0" smtClean="0">
                <a:solidFill>
                  <a:srgbClr val="212121"/>
                </a:solidFill>
                <a:latin typeface="Times New Roman"/>
                <a:cs typeface="Times New Roman"/>
              </a:rPr>
              <a:t>N</a:t>
            </a:r>
            <a:r>
              <a:rPr lang="tr-TR" sz="3000" b="1" spc="-60" dirty="0" smtClean="0">
                <a:solidFill>
                  <a:srgbClr val="212121"/>
                </a:solidFill>
                <a:latin typeface="Times New Roman"/>
                <a:cs typeface="Times New Roman"/>
              </a:rPr>
              <a:t>M</a:t>
            </a:r>
            <a:r>
              <a:rPr lang="tr-TR" sz="3000" b="1" spc="-110" dirty="0" smtClean="0">
                <a:solidFill>
                  <a:srgbClr val="212121"/>
                </a:solidFill>
                <a:latin typeface="Times New Roman"/>
                <a:cs typeface="Times New Roman"/>
              </a:rPr>
              <a:t>Ü</a:t>
            </a:r>
            <a:r>
              <a:rPr lang="tr-TR" sz="3000" b="1" spc="-305" dirty="0" smtClean="0">
                <a:solidFill>
                  <a:srgbClr val="212121"/>
                </a:solidFill>
                <a:latin typeface="Times New Roman"/>
                <a:cs typeface="Times New Roman"/>
              </a:rPr>
              <a:t>Y</a:t>
            </a:r>
            <a:r>
              <a:rPr lang="tr-TR" sz="3000" b="1" spc="35" dirty="0" smtClean="0">
                <a:solidFill>
                  <a:srgbClr val="212121"/>
                </a:solidFill>
                <a:latin typeface="Times New Roman"/>
                <a:cs typeface="Times New Roman"/>
              </a:rPr>
              <a:t>O</a:t>
            </a:r>
            <a:r>
              <a:rPr lang="tr-TR" sz="3000" b="1" spc="-100" dirty="0" smtClean="0">
                <a:solidFill>
                  <a:srgbClr val="212121"/>
                </a:solidFill>
                <a:latin typeface="Times New Roman"/>
                <a:cs typeface="Times New Roman"/>
              </a:rPr>
              <a:t>R</a:t>
            </a:r>
            <a:r>
              <a:rPr lang="tr-TR" sz="3000" b="1" spc="-114" dirty="0" smtClean="0">
                <a:solidFill>
                  <a:srgbClr val="212121"/>
                </a:solidFill>
                <a:latin typeface="Times New Roman"/>
                <a:cs typeface="Times New Roman"/>
              </a:rPr>
              <a:t>,</a:t>
            </a:r>
            <a:r>
              <a:rPr sz="3000" b="1" spc="-55" dirty="0" smtClean="0">
                <a:solidFill>
                  <a:srgbClr val="212121"/>
                </a:solidFill>
                <a:latin typeface="Times New Roman"/>
                <a:cs typeface="Times New Roman"/>
              </a:rPr>
              <a:t> </a:t>
            </a:r>
            <a:r>
              <a:rPr sz="3000" b="1" spc="40" dirty="0">
                <a:solidFill>
                  <a:srgbClr val="212121"/>
                </a:solidFill>
                <a:latin typeface="Times New Roman"/>
                <a:cs typeface="Times New Roman"/>
              </a:rPr>
              <a:t>O</a:t>
            </a:r>
            <a:r>
              <a:rPr sz="3000" b="1" spc="-55" dirty="0">
                <a:solidFill>
                  <a:srgbClr val="212121"/>
                </a:solidFill>
                <a:latin typeface="Times New Roman"/>
                <a:cs typeface="Times New Roman"/>
              </a:rPr>
              <a:t> </a:t>
            </a:r>
            <a:r>
              <a:rPr sz="3000" b="1" spc="55" dirty="0">
                <a:solidFill>
                  <a:srgbClr val="212121"/>
                </a:solidFill>
                <a:latin typeface="Times New Roman"/>
                <a:cs typeface="Times New Roman"/>
              </a:rPr>
              <a:t>H</a:t>
            </a:r>
            <a:r>
              <a:rPr sz="3000" b="1" spc="-175" dirty="0">
                <a:solidFill>
                  <a:srgbClr val="212121"/>
                </a:solidFill>
                <a:latin typeface="Times New Roman"/>
                <a:cs typeface="Times New Roman"/>
              </a:rPr>
              <a:t>AL</a:t>
            </a:r>
            <a:r>
              <a:rPr sz="3000" b="1" spc="150" dirty="0">
                <a:solidFill>
                  <a:srgbClr val="212121"/>
                </a:solidFill>
                <a:latin typeface="Times New Roman"/>
                <a:cs typeface="Times New Roman"/>
              </a:rPr>
              <a:t>D</a:t>
            </a:r>
            <a:r>
              <a:rPr sz="3000" b="1" spc="-60" dirty="0">
                <a:solidFill>
                  <a:srgbClr val="212121"/>
                </a:solidFill>
                <a:latin typeface="Times New Roman"/>
                <a:cs typeface="Times New Roman"/>
              </a:rPr>
              <a:t>E</a:t>
            </a:r>
            <a:r>
              <a:rPr lang="tr-TR" sz="3000" b="1" spc="-60" dirty="0">
                <a:solidFill>
                  <a:srgbClr val="212121"/>
                </a:solidFill>
                <a:latin typeface="Times New Roman"/>
                <a:cs typeface="Times New Roman"/>
              </a:rPr>
              <a:t> </a:t>
            </a:r>
            <a:r>
              <a:rPr sz="3000" b="1" spc="-60" dirty="0">
                <a:solidFill>
                  <a:srgbClr val="212121"/>
                </a:solidFill>
                <a:latin typeface="Times New Roman"/>
                <a:cs typeface="Times New Roman"/>
              </a:rPr>
              <a:t> </a:t>
            </a:r>
            <a:r>
              <a:rPr sz="3000" b="1" spc="-110" dirty="0">
                <a:solidFill>
                  <a:srgbClr val="212121"/>
                </a:solidFill>
                <a:latin typeface="Times New Roman"/>
                <a:cs typeface="Times New Roman"/>
              </a:rPr>
              <a:t>E</a:t>
            </a:r>
            <a:r>
              <a:rPr sz="3000" b="1" spc="-175" dirty="0">
                <a:solidFill>
                  <a:srgbClr val="212121"/>
                </a:solidFill>
                <a:latin typeface="Times New Roman"/>
                <a:cs typeface="Times New Roman"/>
              </a:rPr>
              <a:t>L</a:t>
            </a:r>
            <a:r>
              <a:rPr sz="3000" b="1" spc="-60" dirty="0">
                <a:solidFill>
                  <a:srgbClr val="212121"/>
                </a:solidFill>
                <a:latin typeface="Times New Roman"/>
                <a:cs typeface="Times New Roman"/>
              </a:rPr>
              <a:t>M</a:t>
            </a:r>
            <a:r>
              <a:rPr sz="3000" b="1" spc="-170" dirty="0">
                <a:solidFill>
                  <a:srgbClr val="212121"/>
                </a:solidFill>
                <a:latin typeface="Times New Roman"/>
                <a:cs typeface="Times New Roman"/>
              </a:rPr>
              <a:t>A</a:t>
            </a:r>
            <a:r>
              <a:rPr sz="3000" b="1" spc="-55" dirty="0">
                <a:solidFill>
                  <a:srgbClr val="212121"/>
                </a:solidFill>
                <a:latin typeface="Times New Roman"/>
                <a:cs typeface="Times New Roman"/>
              </a:rPr>
              <a:t> </a:t>
            </a:r>
            <a:r>
              <a:rPr sz="3000" b="1" spc="-305" dirty="0">
                <a:solidFill>
                  <a:srgbClr val="212121"/>
                </a:solidFill>
                <a:latin typeface="Times New Roman"/>
                <a:cs typeface="Times New Roman"/>
              </a:rPr>
              <a:t>Y</a:t>
            </a:r>
            <a:r>
              <a:rPr sz="3000" b="1" spc="35" dirty="0">
                <a:solidFill>
                  <a:srgbClr val="212121"/>
                </a:solidFill>
                <a:latin typeface="Times New Roman"/>
                <a:cs typeface="Times New Roman"/>
              </a:rPr>
              <a:t>O</a:t>
            </a:r>
            <a:r>
              <a:rPr sz="3000" b="1" spc="-195" dirty="0">
                <a:solidFill>
                  <a:srgbClr val="212121"/>
                </a:solidFill>
                <a:latin typeface="Times New Roman"/>
                <a:cs typeface="Times New Roman"/>
              </a:rPr>
              <a:t>K</a:t>
            </a:r>
            <a:r>
              <a:rPr sz="3000" b="1" spc="-55" dirty="0">
                <a:solidFill>
                  <a:srgbClr val="212121"/>
                </a:solidFill>
                <a:latin typeface="Times New Roman"/>
                <a:cs typeface="Times New Roman"/>
              </a:rPr>
              <a:t> </a:t>
            </a:r>
            <a:r>
              <a:rPr sz="3000" b="1" spc="-60" dirty="0">
                <a:solidFill>
                  <a:srgbClr val="212121"/>
                </a:solidFill>
                <a:latin typeface="Times New Roman"/>
                <a:cs typeface="Times New Roman"/>
              </a:rPr>
              <a:t>M</a:t>
            </a:r>
            <a:r>
              <a:rPr sz="3000" b="1" spc="-110" dirty="0">
                <a:solidFill>
                  <a:srgbClr val="212121"/>
                </a:solidFill>
                <a:latin typeface="Times New Roman"/>
                <a:cs typeface="Times New Roman"/>
              </a:rPr>
              <a:t>UUUU</a:t>
            </a:r>
            <a:r>
              <a:rPr sz="3000" b="1" spc="15" dirty="0" smtClean="0">
                <a:solidFill>
                  <a:srgbClr val="212121"/>
                </a:solidFill>
                <a:latin typeface="Times New Roman"/>
                <a:cs typeface="Times New Roman"/>
              </a:rPr>
              <a:t>?</a:t>
            </a:r>
            <a:endParaRPr sz="3000" dirty="0">
              <a:latin typeface="Times New Roman"/>
              <a:cs typeface="Times New Roman"/>
            </a:endParaRPr>
          </a:p>
          <a:p>
            <a:pPr marL="12700" marR="5080" algn="just">
              <a:lnSpc>
                <a:spcPct val="145700"/>
              </a:lnSpc>
              <a:spcBef>
                <a:spcPts val="200"/>
              </a:spcBef>
            </a:pPr>
            <a:r>
              <a:rPr sz="1200" spc="-15" dirty="0" err="1">
                <a:solidFill>
                  <a:srgbClr val="171717"/>
                </a:solidFill>
                <a:latin typeface="Lucida Sans Unicode"/>
                <a:cs typeface="Lucida Sans Unicode"/>
              </a:rPr>
              <a:t>İnsanlara</a:t>
            </a:r>
            <a:r>
              <a:rPr sz="1200" spc="-15" dirty="0">
                <a:solidFill>
                  <a:srgbClr val="171717"/>
                </a:solidFill>
                <a:latin typeface="Lucida Sans Unicode"/>
                <a:cs typeface="Lucida Sans Unicode"/>
              </a:rPr>
              <a:t> </a:t>
            </a:r>
            <a:r>
              <a:rPr sz="1200" spc="-30" dirty="0" err="1" smtClean="0">
                <a:solidFill>
                  <a:srgbClr val="171717"/>
                </a:solidFill>
                <a:latin typeface="Lucida Sans Unicode"/>
                <a:cs typeface="Lucida Sans Unicode"/>
              </a:rPr>
              <a:t>göre</a:t>
            </a:r>
            <a:r>
              <a:rPr lang="tr-TR" sz="1200" spc="-30" dirty="0" smtClean="0">
                <a:solidFill>
                  <a:srgbClr val="171717"/>
                </a:solidFill>
                <a:latin typeface="Lucida Sans Unicode"/>
                <a:cs typeface="Lucida Sans Unicode"/>
              </a:rPr>
              <a:t>,</a:t>
            </a:r>
            <a:r>
              <a:rPr sz="1200" spc="-30" dirty="0" smtClean="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şeyin</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varlığından</a:t>
            </a:r>
            <a:r>
              <a:rPr sz="1200" spc="-25" dirty="0">
                <a:solidFill>
                  <a:srgbClr val="171717"/>
                </a:solidFill>
                <a:latin typeface="Lucida Sans Unicode"/>
                <a:cs typeface="Lucida Sans Unicode"/>
              </a:rPr>
              <a:t> </a:t>
            </a:r>
            <a:r>
              <a:rPr sz="1200" spc="-60" dirty="0" err="1">
                <a:solidFill>
                  <a:srgbClr val="171717"/>
                </a:solidFill>
                <a:latin typeface="Lucida Sans Unicode"/>
                <a:cs typeface="Lucida Sans Unicode"/>
              </a:rPr>
              <a:t>söz</a:t>
            </a:r>
            <a:r>
              <a:rPr sz="1200" spc="-60" dirty="0">
                <a:solidFill>
                  <a:srgbClr val="171717"/>
                </a:solidFill>
                <a:latin typeface="Lucida Sans Unicode"/>
                <a:cs typeface="Lucida Sans Unicode"/>
              </a:rPr>
              <a:t> </a:t>
            </a:r>
            <a:r>
              <a:rPr sz="1200" spc="-30" dirty="0" err="1">
                <a:solidFill>
                  <a:srgbClr val="171717"/>
                </a:solidFill>
                <a:latin typeface="Lucida Sans Unicode"/>
                <a:cs typeface="Lucida Sans Unicode"/>
              </a:rPr>
              <a:t>edebilmemiz</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35" dirty="0">
                <a:solidFill>
                  <a:srgbClr val="171717"/>
                </a:solidFill>
                <a:latin typeface="Lucida Sans Unicode"/>
                <a:cs typeface="Lucida Sans Unicode"/>
              </a:rPr>
              <a:t> </a:t>
            </a:r>
            <a:r>
              <a:rPr sz="1200" spc="-15" dirty="0">
                <a:solidFill>
                  <a:srgbClr val="171717"/>
                </a:solidFill>
                <a:latin typeface="Lucida Sans Unicode"/>
                <a:cs typeface="Lucida Sans Unicode"/>
              </a:rPr>
              <a:t>o </a:t>
            </a:r>
            <a:r>
              <a:rPr sz="1200" spc="-25" dirty="0" err="1">
                <a:solidFill>
                  <a:srgbClr val="171717"/>
                </a:solidFill>
                <a:latin typeface="Lucida Sans Unicode"/>
                <a:cs typeface="Lucida Sans Unicode"/>
              </a:rPr>
              <a:t>şeyin</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görünebilir</a:t>
            </a:r>
            <a:r>
              <a:rPr sz="1200" spc="-25"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10" dirty="0">
                <a:solidFill>
                  <a:srgbClr val="171717"/>
                </a:solidFill>
                <a:latin typeface="Lucida Sans Unicode"/>
                <a:cs typeface="Lucida Sans Unicode"/>
              </a:rPr>
              <a:t> </a:t>
            </a:r>
            <a:r>
              <a:rPr sz="1200" spc="-25" dirty="0" err="1">
                <a:solidFill>
                  <a:srgbClr val="171717"/>
                </a:solidFill>
                <a:latin typeface="Lucida Sans Unicode"/>
                <a:cs typeface="Lucida Sans Unicode"/>
              </a:rPr>
              <a:t>dokunulabilir</a:t>
            </a:r>
            <a:r>
              <a:rPr sz="1200" spc="-25" dirty="0">
                <a:solidFill>
                  <a:srgbClr val="171717"/>
                </a:solidFill>
                <a:latin typeface="Lucida Sans Unicode"/>
                <a:cs typeface="Lucida Sans Unicode"/>
              </a:rPr>
              <a:t> </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olması</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gerekir</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Fakat</a:t>
            </a:r>
            <a:r>
              <a:rPr sz="1200" spc="-25" dirty="0">
                <a:solidFill>
                  <a:srgbClr val="171717"/>
                </a:solidFill>
                <a:latin typeface="Lucida Sans Unicode"/>
                <a:cs typeface="Lucida Sans Unicode"/>
              </a:rPr>
              <a:t> </a:t>
            </a:r>
            <a:r>
              <a:rPr sz="1200" spc="-15" dirty="0" err="1">
                <a:solidFill>
                  <a:srgbClr val="171717"/>
                </a:solidFill>
                <a:latin typeface="Lucida Sans Unicode"/>
                <a:cs typeface="Lucida Sans Unicode"/>
              </a:rPr>
              <a:t>düşünürlere</a:t>
            </a:r>
            <a:r>
              <a:rPr sz="1200" spc="-15" dirty="0">
                <a:solidFill>
                  <a:srgbClr val="171717"/>
                </a:solidFill>
                <a:latin typeface="Lucida Sans Unicode"/>
                <a:cs typeface="Lucida Sans Unicode"/>
              </a:rPr>
              <a:t> </a:t>
            </a:r>
            <a:r>
              <a:rPr sz="1200" spc="-30" dirty="0" err="1" smtClean="0">
                <a:solidFill>
                  <a:srgbClr val="171717"/>
                </a:solidFill>
                <a:latin typeface="Lucida Sans Unicode"/>
                <a:cs typeface="Lucida Sans Unicode"/>
              </a:rPr>
              <a:t>göre</a:t>
            </a:r>
            <a:r>
              <a:rPr lang="tr-TR" sz="1200" spc="-30" dirty="0" smtClean="0">
                <a:solidFill>
                  <a:srgbClr val="171717"/>
                </a:solidFill>
                <a:latin typeface="Lucida Sans Unicode"/>
                <a:cs typeface="Lucida Sans Unicode"/>
              </a:rPr>
              <a:t>,</a:t>
            </a:r>
            <a:r>
              <a:rPr sz="1200" spc="-30" dirty="0" smtClean="0">
                <a:solidFill>
                  <a:srgbClr val="171717"/>
                </a:solidFill>
                <a:latin typeface="Lucida Sans Unicode"/>
                <a:cs typeface="Lucida Sans Unicode"/>
              </a:rPr>
              <a:t> </a:t>
            </a:r>
            <a:r>
              <a:rPr sz="1200" spc="-40" dirty="0" err="1">
                <a:solidFill>
                  <a:srgbClr val="171717"/>
                </a:solidFill>
                <a:latin typeface="Lucida Sans Unicode"/>
                <a:cs typeface="Lucida Sans Unicode"/>
              </a:rPr>
              <a:t>varlığımızın</a:t>
            </a:r>
            <a:r>
              <a:rPr sz="1200" spc="-40" dirty="0">
                <a:solidFill>
                  <a:srgbClr val="171717"/>
                </a:solidFill>
                <a:latin typeface="Lucida Sans Unicode"/>
                <a:cs typeface="Lucida Sans Unicode"/>
              </a:rPr>
              <a:t> </a:t>
            </a:r>
            <a:r>
              <a:rPr sz="1200" spc="-15" dirty="0" err="1">
                <a:solidFill>
                  <a:srgbClr val="171717"/>
                </a:solidFill>
                <a:latin typeface="Lucida Sans Unicode"/>
                <a:cs typeface="Lucida Sans Unicode"/>
              </a:rPr>
              <a:t>temel</a:t>
            </a:r>
            <a:r>
              <a:rPr sz="1200" spc="-15" dirty="0">
                <a:solidFill>
                  <a:srgbClr val="171717"/>
                </a:solidFill>
                <a:latin typeface="Lucida Sans Unicode"/>
                <a:cs typeface="Lucida Sans Unicode"/>
              </a:rPr>
              <a:t> </a:t>
            </a:r>
            <a:r>
              <a:rPr sz="1200" spc="-15" dirty="0" err="1">
                <a:solidFill>
                  <a:srgbClr val="171717"/>
                </a:solidFill>
                <a:latin typeface="Lucida Sans Unicode"/>
                <a:cs typeface="Lucida Sans Unicode"/>
              </a:rPr>
              <a:t>nedeni</a:t>
            </a:r>
            <a:r>
              <a:rPr sz="1200" spc="-15" dirty="0">
                <a:solidFill>
                  <a:srgbClr val="171717"/>
                </a:solidFill>
                <a:latin typeface="Lucida Sans Unicode"/>
                <a:cs typeface="Lucida Sans Unicode"/>
              </a:rPr>
              <a:t> </a:t>
            </a:r>
            <a:r>
              <a:rPr sz="1200" spc="-25" dirty="0" err="1">
                <a:solidFill>
                  <a:srgbClr val="171717"/>
                </a:solidFill>
                <a:latin typeface="Lucida Sans Unicode"/>
                <a:cs typeface="Lucida Sans Unicode"/>
              </a:rPr>
              <a:t>insanı</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insan</a:t>
            </a:r>
            <a:r>
              <a:rPr sz="1200" spc="-20" dirty="0">
                <a:solidFill>
                  <a:srgbClr val="171717"/>
                </a:solidFill>
                <a:latin typeface="Lucida Sans Unicode"/>
                <a:cs typeface="Lucida Sans Unicode"/>
              </a:rPr>
              <a:t> </a:t>
            </a:r>
            <a:r>
              <a:rPr sz="1200" spc="-10" dirty="0" err="1">
                <a:solidFill>
                  <a:srgbClr val="171717"/>
                </a:solidFill>
                <a:latin typeface="Lucida Sans Unicode"/>
                <a:cs typeface="Lucida Sans Unicode"/>
              </a:rPr>
              <a:t>yapan</a:t>
            </a:r>
            <a:r>
              <a:rPr sz="1200" spc="-1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10" dirty="0">
                <a:solidFill>
                  <a:srgbClr val="171717"/>
                </a:solidFill>
                <a:latin typeface="Lucida Sans Unicode"/>
                <a:cs typeface="Lucida Sans Unicode"/>
              </a:rPr>
              <a:t> </a:t>
            </a:r>
            <a:r>
              <a:rPr sz="1200" spc="-60" dirty="0" err="1">
                <a:solidFill>
                  <a:srgbClr val="171717"/>
                </a:solidFill>
                <a:latin typeface="Lucida Sans Unicode"/>
                <a:cs typeface="Lucida Sans Unicode"/>
              </a:rPr>
              <a:t>bizi</a:t>
            </a:r>
            <a:r>
              <a:rPr sz="1200" spc="-60" dirty="0">
                <a:solidFill>
                  <a:srgbClr val="171717"/>
                </a:solidFill>
                <a:latin typeface="Lucida Sans Unicode"/>
                <a:cs typeface="Lucida Sans Unicode"/>
              </a:rPr>
              <a:t> </a:t>
            </a:r>
            <a:r>
              <a:rPr sz="1200" spc="-55" dirty="0">
                <a:solidFill>
                  <a:srgbClr val="171717"/>
                </a:solidFill>
                <a:latin typeface="Lucida Sans Unicode"/>
                <a:cs typeface="Lucida Sans Unicode"/>
              </a:rPr>
              <a:t> </a:t>
            </a:r>
            <a:r>
              <a:rPr sz="1200" spc="-35" dirty="0" err="1">
                <a:solidFill>
                  <a:srgbClr val="171717"/>
                </a:solidFill>
                <a:latin typeface="Lucida Sans Unicode"/>
                <a:cs typeface="Lucida Sans Unicode"/>
              </a:rPr>
              <a:t>diğer</a:t>
            </a:r>
            <a:r>
              <a:rPr sz="1200" spc="-30" dirty="0">
                <a:solidFill>
                  <a:srgbClr val="171717"/>
                </a:solidFill>
                <a:latin typeface="Lucida Sans Unicode"/>
                <a:cs typeface="Lucida Sans Unicode"/>
              </a:rPr>
              <a:t> </a:t>
            </a:r>
            <a:r>
              <a:rPr sz="1200" spc="-20" dirty="0" err="1">
                <a:solidFill>
                  <a:srgbClr val="171717"/>
                </a:solidFill>
                <a:latin typeface="Lucida Sans Unicode"/>
                <a:cs typeface="Lucida Sans Unicode"/>
              </a:rPr>
              <a:t>canlılardan</a:t>
            </a:r>
            <a:r>
              <a:rPr sz="1200" spc="340" dirty="0">
                <a:solidFill>
                  <a:srgbClr val="171717"/>
                </a:solidFill>
                <a:latin typeface="Lucida Sans Unicode"/>
                <a:cs typeface="Lucida Sans Unicode"/>
              </a:rPr>
              <a:t> </a:t>
            </a:r>
            <a:r>
              <a:rPr sz="1200" spc="-15" dirty="0" err="1">
                <a:solidFill>
                  <a:srgbClr val="171717"/>
                </a:solidFill>
                <a:latin typeface="Lucida Sans Unicode"/>
                <a:cs typeface="Lucida Sans Unicode"/>
              </a:rPr>
              <a:t>ayıran</a:t>
            </a:r>
            <a:r>
              <a:rPr sz="1200" spc="-10" dirty="0">
                <a:solidFill>
                  <a:srgbClr val="171717"/>
                </a:solidFill>
                <a:latin typeface="Lucida Sans Unicode"/>
                <a:cs typeface="Lucida Sans Unicode"/>
              </a:rPr>
              <a:t> </a:t>
            </a:r>
            <a:r>
              <a:rPr sz="1200" spc="-50" dirty="0" err="1">
                <a:solidFill>
                  <a:srgbClr val="171717"/>
                </a:solidFill>
                <a:latin typeface="Lucida Sans Unicode"/>
                <a:cs typeface="Lucida Sans Unicode"/>
              </a:rPr>
              <a:t>özellik</a:t>
            </a:r>
            <a:r>
              <a:rPr sz="1200" spc="-45" dirty="0">
                <a:solidFill>
                  <a:srgbClr val="171717"/>
                </a:solidFill>
                <a:latin typeface="Lucida Sans Unicode"/>
                <a:cs typeface="Lucida Sans Unicode"/>
              </a:rPr>
              <a:t> </a:t>
            </a:r>
            <a:r>
              <a:rPr sz="1200" spc="-10" dirty="0">
                <a:solidFill>
                  <a:srgbClr val="171717"/>
                </a:solidFill>
                <a:latin typeface="Lucida Sans Unicode"/>
                <a:cs typeface="Lucida Sans Unicode"/>
              </a:rPr>
              <a:t>tam</a:t>
            </a:r>
            <a:r>
              <a:rPr sz="1200" spc="-5"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olarak</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düşüncelerimizdir</a:t>
            </a:r>
            <a:r>
              <a:rPr sz="1200" spc="-30" dirty="0">
                <a:solidFill>
                  <a:srgbClr val="171717"/>
                </a:solidFill>
                <a:latin typeface="Lucida Sans Unicode"/>
                <a:cs typeface="Lucida Sans Unicode"/>
              </a:rPr>
              <a:t>.</a:t>
            </a:r>
            <a:r>
              <a:rPr sz="1200" spc="-25" dirty="0">
                <a:solidFill>
                  <a:srgbClr val="171717"/>
                </a:solidFill>
                <a:latin typeface="Lucida Sans Unicode"/>
                <a:cs typeface="Lucida Sans Unicode"/>
              </a:rPr>
              <a:t> </a:t>
            </a:r>
            <a:r>
              <a:rPr sz="1200" spc="-10" dirty="0" err="1">
                <a:solidFill>
                  <a:srgbClr val="171717"/>
                </a:solidFill>
                <a:latin typeface="Lucida Sans Unicode"/>
                <a:cs typeface="Lucida Sans Unicode"/>
              </a:rPr>
              <a:t>Büyük</a:t>
            </a:r>
            <a:r>
              <a:rPr sz="1200" spc="-5" dirty="0">
                <a:solidFill>
                  <a:srgbClr val="171717"/>
                </a:solidFill>
                <a:latin typeface="Lucida Sans Unicode"/>
                <a:cs typeface="Lucida Sans Unicode"/>
              </a:rPr>
              <a:t> </a:t>
            </a:r>
            <a:r>
              <a:rPr sz="1200" spc="-15" dirty="0" err="1">
                <a:solidFill>
                  <a:srgbClr val="171717"/>
                </a:solidFill>
                <a:latin typeface="Lucida Sans Unicode"/>
                <a:cs typeface="Lucida Sans Unicode"/>
              </a:rPr>
              <a:t>düşünürlerden</a:t>
            </a:r>
            <a:r>
              <a:rPr sz="1200" spc="-15" dirty="0">
                <a:solidFill>
                  <a:srgbClr val="171717"/>
                </a:solidFill>
                <a:latin typeface="Lucida Sans Unicode"/>
                <a:cs typeface="Lucida Sans Unicode"/>
              </a:rPr>
              <a:t> </a:t>
            </a:r>
            <a:r>
              <a:rPr sz="1200" spc="-10" dirty="0">
                <a:solidFill>
                  <a:srgbClr val="171717"/>
                </a:solidFill>
                <a:latin typeface="Lucida Sans Unicode"/>
                <a:cs typeface="Lucida Sans Unicode"/>
              </a:rPr>
              <a:t> </a:t>
            </a:r>
            <a:r>
              <a:rPr sz="1200" spc="-20" dirty="0" err="1">
                <a:solidFill>
                  <a:srgbClr val="171717"/>
                </a:solidFill>
                <a:latin typeface="Lucida Sans Unicode"/>
                <a:cs typeface="Lucida Sans Unicode"/>
              </a:rPr>
              <a:t>Descartes'ın</a:t>
            </a:r>
            <a:r>
              <a:rPr sz="1200" spc="-15" dirty="0">
                <a:solidFill>
                  <a:srgbClr val="171717"/>
                </a:solidFill>
                <a:latin typeface="Lucida Sans Unicode"/>
                <a:cs typeface="Lucida Sans Unicode"/>
              </a:rPr>
              <a:t> </a:t>
            </a:r>
            <a:r>
              <a:rPr sz="1200" spc="-20" dirty="0" err="1">
                <a:solidFill>
                  <a:srgbClr val="171717"/>
                </a:solidFill>
                <a:latin typeface="Lucida Sans Unicode"/>
                <a:cs typeface="Lucida Sans Unicode"/>
              </a:rPr>
              <a:t>düşünce</a:t>
            </a:r>
            <a:r>
              <a:rPr sz="1200" spc="-15" dirty="0">
                <a:solidFill>
                  <a:srgbClr val="171717"/>
                </a:solidFill>
                <a:latin typeface="Lucida Sans Unicode"/>
                <a:cs typeface="Lucida Sans Unicode"/>
              </a:rPr>
              <a:t> </a:t>
            </a:r>
            <a:r>
              <a:rPr sz="1200" spc="-30" dirty="0" err="1">
                <a:solidFill>
                  <a:srgbClr val="171717"/>
                </a:solidFill>
                <a:latin typeface="Lucida Sans Unicode"/>
                <a:cs typeface="Lucida Sans Unicode"/>
              </a:rPr>
              <a:t>yapısını</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incelediğimizde</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varlığını</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hissiyatla</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ilişkilendirmiş</a:t>
            </a:r>
            <a:r>
              <a:rPr sz="1200" spc="-3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5" dirty="0">
                <a:solidFill>
                  <a:srgbClr val="171717"/>
                </a:solidFill>
                <a:latin typeface="Lucida Sans Unicode"/>
                <a:cs typeface="Lucida Sans Unicode"/>
              </a:rPr>
              <a:t> </a:t>
            </a:r>
            <a:r>
              <a:rPr sz="1200" spc="-30" dirty="0" err="1">
                <a:solidFill>
                  <a:srgbClr val="171717"/>
                </a:solidFill>
                <a:latin typeface="Lucida Sans Unicode"/>
                <a:cs typeface="Lucida Sans Unicode"/>
              </a:rPr>
              <a:t>hisleri</a:t>
            </a:r>
            <a:r>
              <a:rPr sz="1200" spc="-30" dirty="0">
                <a:solidFill>
                  <a:srgbClr val="171717"/>
                </a:solidFill>
                <a:latin typeface="Lucida Sans Unicode"/>
                <a:cs typeface="Lucida Sans Unicode"/>
              </a:rPr>
              <a:t> </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doğrultusunda</a:t>
            </a:r>
            <a:r>
              <a:rPr sz="1200" spc="-25" dirty="0">
                <a:solidFill>
                  <a:srgbClr val="171717"/>
                </a:solidFill>
                <a:latin typeface="Lucida Sans Unicode"/>
                <a:cs typeface="Lucida Sans Unicode"/>
              </a:rPr>
              <a:t> </a:t>
            </a:r>
            <a:r>
              <a:rPr sz="1200" spc="-5" dirty="0">
                <a:solidFill>
                  <a:srgbClr val="171717"/>
                </a:solidFill>
                <a:latin typeface="Lucida Sans Unicode"/>
                <a:cs typeface="Lucida Sans Unicode"/>
              </a:rPr>
              <a:t>her </a:t>
            </a:r>
            <a:r>
              <a:rPr sz="1200" spc="-30" dirty="0" err="1">
                <a:solidFill>
                  <a:srgbClr val="171717"/>
                </a:solidFill>
                <a:latin typeface="Lucida Sans Unicode"/>
                <a:cs typeface="Lucida Sans Unicode"/>
              </a:rPr>
              <a:t>şeyini</a:t>
            </a:r>
            <a:r>
              <a:rPr sz="1200" spc="-30" dirty="0">
                <a:solidFill>
                  <a:srgbClr val="171717"/>
                </a:solidFill>
                <a:latin typeface="Lucida Sans Unicode"/>
                <a:cs typeface="Lucida Sans Unicode"/>
              </a:rPr>
              <a:t> </a:t>
            </a:r>
            <a:r>
              <a:rPr sz="1200" spc="-20" dirty="0" err="1">
                <a:solidFill>
                  <a:srgbClr val="171717"/>
                </a:solidFill>
                <a:latin typeface="Lucida Sans Unicode"/>
                <a:cs typeface="Lucida Sans Unicode"/>
              </a:rPr>
              <a:t>beni</a:t>
            </a:r>
            <a:r>
              <a:rPr sz="1200" spc="-20" dirty="0">
                <a:solidFill>
                  <a:srgbClr val="171717"/>
                </a:solidFill>
                <a:latin typeface="Lucida Sans Unicode"/>
                <a:cs typeface="Lucida Sans Unicode"/>
              </a:rPr>
              <a:t> </a:t>
            </a:r>
            <a:r>
              <a:rPr sz="1200" spc="-15" dirty="0" err="1">
                <a:solidFill>
                  <a:srgbClr val="171717"/>
                </a:solidFill>
                <a:latin typeface="Lucida Sans Unicode"/>
                <a:cs typeface="Lucida Sans Unicode"/>
              </a:rPr>
              <a:t>aldatmaya</a:t>
            </a:r>
            <a:r>
              <a:rPr sz="1200" spc="-15" dirty="0">
                <a:solidFill>
                  <a:srgbClr val="171717"/>
                </a:solidFill>
                <a:latin typeface="Lucida Sans Unicode"/>
                <a:cs typeface="Lucida Sans Unicode"/>
              </a:rPr>
              <a:t> </a:t>
            </a:r>
            <a:r>
              <a:rPr sz="1200" spc="-20" dirty="0" err="1">
                <a:solidFill>
                  <a:srgbClr val="171717"/>
                </a:solidFill>
                <a:latin typeface="Lucida Sans Unicode"/>
                <a:cs typeface="Lucida Sans Unicode"/>
              </a:rPr>
              <a:t>adamış</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aldatıcı</a:t>
            </a:r>
            <a:r>
              <a:rPr sz="1200" spc="-30" dirty="0">
                <a:solidFill>
                  <a:srgbClr val="171717"/>
                </a:solidFill>
                <a:latin typeface="Lucida Sans Unicode"/>
                <a:cs typeface="Lucida Sans Unicode"/>
              </a:rPr>
              <a:t> </a:t>
            </a:r>
            <a:r>
              <a:rPr sz="1200" spc="-40" dirty="0">
                <a:solidFill>
                  <a:srgbClr val="171717"/>
                </a:solidFill>
                <a:latin typeface="Lucida Sans Unicode"/>
                <a:cs typeface="Lucida Sans Unicode"/>
              </a:rPr>
              <a:t>bile,</a:t>
            </a:r>
            <a:r>
              <a:rPr sz="1200" spc="-35" dirty="0">
                <a:solidFill>
                  <a:srgbClr val="171717"/>
                </a:solidFill>
                <a:latin typeface="Lucida Sans Unicode"/>
                <a:cs typeface="Lucida Sans Unicode"/>
              </a:rPr>
              <a:t> </a:t>
            </a:r>
            <a:r>
              <a:rPr sz="1200" spc="-10" dirty="0">
                <a:solidFill>
                  <a:srgbClr val="171717"/>
                </a:solidFill>
                <a:latin typeface="Lucida Sans Unicode"/>
                <a:cs typeface="Lucida Sans Unicode"/>
              </a:rPr>
              <a:t>ben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şey</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olduğumu</a:t>
            </a:r>
            <a:r>
              <a:rPr sz="1200" spc="-25" dirty="0">
                <a:solidFill>
                  <a:srgbClr val="171717"/>
                </a:solidFill>
                <a:latin typeface="Lucida Sans Unicode"/>
                <a:cs typeface="Lucida Sans Unicode"/>
              </a:rPr>
              <a:t> </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düşündüğüm</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sürece</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beni</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şey</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olmadığıma</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inandıramayacak</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ikna</a:t>
            </a:r>
            <a:r>
              <a:rPr sz="1200" spc="-35" dirty="0">
                <a:solidFill>
                  <a:srgbClr val="171717"/>
                </a:solidFill>
                <a:latin typeface="Lucida Sans Unicode"/>
                <a:cs typeface="Lucida Sans Unicode"/>
              </a:rPr>
              <a:t> </a:t>
            </a:r>
            <a:r>
              <a:rPr sz="1200" spc="-20" dirty="0" err="1">
                <a:solidFill>
                  <a:srgbClr val="171717"/>
                </a:solidFill>
                <a:latin typeface="Lucida Sans Unicode"/>
                <a:cs typeface="Lucida Sans Unicode"/>
              </a:rPr>
              <a:t>edemeyecektir</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Diyerek</a:t>
            </a:r>
            <a:r>
              <a:rPr sz="1200" spc="-25" dirty="0">
                <a:solidFill>
                  <a:srgbClr val="171717"/>
                </a:solidFill>
                <a:latin typeface="Lucida Sans Unicode"/>
                <a:cs typeface="Lucida Sans Unicode"/>
              </a:rPr>
              <a:t> </a:t>
            </a:r>
            <a:r>
              <a:rPr sz="1200" spc="-20" dirty="0">
                <a:solidFill>
                  <a:srgbClr val="171717"/>
                </a:solidFill>
                <a:latin typeface="Lucida Sans Unicode"/>
                <a:cs typeface="Lucida Sans Unicode"/>
              </a:rPr>
              <a:t> </a:t>
            </a:r>
            <a:r>
              <a:rPr sz="1200" spc="-30" dirty="0">
                <a:solidFill>
                  <a:srgbClr val="171717"/>
                </a:solidFill>
                <a:latin typeface="Lucida Sans Unicode"/>
                <a:cs typeface="Lucida Sans Unicode"/>
              </a:rPr>
              <a:t>“Ego</a:t>
            </a:r>
            <a:r>
              <a:rPr sz="1200" spc="-75" dirty="0">
                <a:solidFill>
                  <a:srgbClr val="171717"/>
                </a:solidFill>
                <a:latin typeface="Lucida Sans Unicode"/>
                <a:cs typeface="Lucida Sans Unicode"/>
              </a:rPr>
              <a:t> </a:t>
            </a:r>
            <a:r>
              <a:rPr sz="1200" spc="-10" dirty="0" smtClean="0">
                <a:solidFill>
                  <a:srgbClr val="171717"/>
                </a:solidFill>
                <a:latin typeface="Lucida Sans Unicode"/>
                <a:cs typeface="Lucida Sans Unicode"/>
              </a:rPr>
              <a:t>Sum</a:t>
            </a:r>
            <a:r>
              <a:rPr lang="tr-TR" sz="1200" spc="-10" dirty="0" smtClean="0">
                <a:solidFill>
                  <a:srgbClr val="171717"/>
                </a:solidFill>
                <a:latin typeface="Lucida Sans Unicode"/>
                <a:cs typeface="Lucida Sans Unicode"/>
              </a:rPr>
              <a:t>"</a:t>
            </a:r>
            <a:r>
              <a:rPr sz="1200" spc="-70" dirty="0" smtClean="0">
                <a:solidFill>
                  <a:srgbClr val="171717"/>
                </a:solidFill>
                <a:latin typeface="Lucida Sans Unicode"/>
                <a:cs typeface="Lucida Sans Unicode"/>
              </a:rPr>
              <a:t> </a:t>
            </a:r>
            <a:r>
              <a:rPr sz="1200" spc="-35" dirty="0" err="1">
                <a:solidFill>
                  <a:srgbClr val="171717"/>
                </a:solidFill>
                <a:latin typeface="Lucida Sans Unicode"/>
                <a:cs typeface="Lucida Sans Unicode"/>
              </a:rPr>
              <a:t>sözünü</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söylemiştir</a:t>
            </a:r>
            <a:r>
              <a:rPr sz="1200" spc="-30"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dirty="0" err="1" smtClean="0">
                <a:solidFill>
                  <a:srgbClr val="171717"/>
                </a:solidFill>
                <a:latin typeface="Lucida Sans Unicode"/>
                <a:cs typeface="Lucida Sans Unicode"/>
              </a:rPr>
              <a:t>Bununla</a:t>
            </a:r>
            <a:r>
              <a:rPr lang="tr-TR" sz="1200" dirty="0">
                <a:latin typeface="Lucida Sans Unicode"/>
                <a:cs typeface="Lucida Sans Unicode"/>
              </a:rPr>
              <a:t> </a:t>
            </a:r>
            <a:r>
              <a:rPr sz="1200" spc="-35" dirty="0" err="1" smtClean="0">
                <a:solidFill>
                  <a:srgbClr val="171717"/>
                </a:solidFill>
                <a:latin typeface="Lucida Sans Unicode"/>
                <a:cs typeface="Lucida Sans Unicode"/>
              </a:rPr>
              <a:t>birlikte</a:t>
            </a:r>
            <a:r>
              <a:rPr sz="1200" spc="-30" dirty="0" smtClean="0">
                <a:solidFill>
                  <a:srgbClr val="171717"/>
                </a:solidFill>
                <a:latin typeface="Lucida Sans Unicode"/>
                <a:cs typeface="Lucida Sans Unicode"/>
              </a:rPr>
              <a:t> </a:t>
            </a:r>
            <a:r>
              <a:rPr sz="1200" spc="-25" dirty="0" err="1">
                <a:solidFill>
                  <a:srgbClr val="171717"/>
                </a:solidFill>
                <a:latin typeface="Lucida Sans Unicode"/>
                <a:cs typeface="Lucida Sans Unicode"/>
              </a:rPr>
              <a:t>şüpheci</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yaklaşımıyla</a:t>
            </a:r>
            <a:r>
              <a:rPr sz="1200" spc="-25" dirty="0">
                <a:solidFill>
                  <a:srgbClr val="171717"/>
                </a:solidFill>
                <a:latin typeface="Lucida Sans Unicode"/>
                <a:cs typeface="Lucida Sans Unicode"/>
              </a:rPr>
              <a:t> </a:t>
            </a:r>
            <a:r>
              <a:rPr sz="1200" spc="-15" dirty="0" err="1">
                <a:solidFill>
                  <a:srgbClr val="171717"/>
                </a:solidFill>
                <a:latin typeface="Lucida Sans Unicode"/>
                <a:cs typeface="Lucida Sans Unicode"/>
              </a:rPr>
              <a:t>bütün</a:t>
            </a:r>
            <a:r>
              <a:rPr sz="1200" spc="-10" dirty="0">
                <a:solidFill>
                  <a:srgbClr val="171717"/>
                </a:solidFill>
                <a:latin typeface="Lucida Sans Unicode"/>
                <a:cs typeface="Lucida Sans Unicode"/>
              </a:rPr>
              <a:t> </a:t>
            </a:r>
            <a:r>
              <a:rPr sz="1200" spc="-20" dirty="0" err="1">
                <a:solidFill>
                  <a:srgbClr val="171717"/>
                </a:solidFill>
                <a:latin typeface="Lucida Sans Unicode"/>
                <a:cs typeface="Lucida Sans Unicode"/>
              </a:rPr>
              <a:t>bunları</a:t>
            </a:r>
            <a:r>
              <a:rPr sz="1200" spc="-15" dirty="0">
                <a:solidFill>
                  <a:srgbClr val="171717"/>
                </a:solidFill>
                <a:latin typeface="Lucida Sans Unicode"/>
                <a:cs typeface="Lucida Sans Unicode"/>
              </a:rPr>
              <a:t> </a:t>
            </a:r>
            <a:r>
              <a:rPr sz="1200" spc="-15" dirty="0" err="1">
                <a:solidFill>
                  <a:srgbClr val="171717"/>
                </a:solidFill>
                <a:latin typeface="Lucida Sans Unicode"/>
                <a:cs typeface="Lucida Sans Unicode"/>
              </a:rPr>
              <a:t>düşünme</a:t>
            </a:r>
            <a:r>
              <a:rPr sz="1200" spc="-10" dirty="0">
                <a:solidFill>
                  <a:srgbClr val="171717"/>
                </a:solidFill>
                <a:latin typeface="Lucida Sans Unicode"/>
                <a:cs typeface="Lucida Sans Unicode"/>
              </a:rPr>
              <a:t> </a:t>
            </a:r>
            <a:r>
              <a:rPr sz="1200" spc="-20" dirty="0" err="1">
                <a:solidFill>
                  <a:srgbClr val="171717"/>
                </a:solidFill>
                <a:latin typeface="Lucida Sans Unicode"/>
                <a:cs typeface="Lucida Sans Unicode"/>
              </a:rPr>
              <a:t>eylemiyle</a:t>
            </a:r>
            <a:r>
              <a:rPr sz="1200" spc="-15" dirty="0">
                <a:solidFill>
                  <a:srgbClr val="171717"/>
                </a:solidFill>
                <a:latin typeface="Lucida Sans Unicode"/>
                <a:cs typeface="Lucida Sans Unicode"/>
              </a:rPr>
              <a:t> </a:t>
            </a:r>
            <a:r>
              <a:rPr sz="1200" spc="-30" dirty="0" err="1">
                <a:solidFill>
                  <a:srgbClr val="171717"/>
                </a:solidFill>
                <a:latin typeface="Lucida Sans Unicode"/>
                <a:cs typeface="Lucida Sans Unicode"/>
              </a:rPr>
              <a:t>gerçekleştiren</a:t>
            </a:r>
            <a:r>
              <a:rPr sz="1200" spc="-25" dirty="0">
                <a:solidFill>
                  <a:srgbClr val="171717"/>
                </a:solidFill>
                <a:latin typeface="Lucida Sans Unicode"/>
                <a:cs typeface="Lucida Sans Unicode"/>
              </a:rPr>
              <a:t> </a:t>
            </a:r>
            <a:r>
              <a:rPr sz="1200" spc="-20" dirty="0" smtClean="0">
                <a:solidFill>
                  <a:srgbClr val="171717"/>
                </a:solidFill>
                <a:latin typeface="Lucida Sans Unicode"/>
                <a:cs typeface="Lucida Sans Unicode"/>
              </a:rPr>
              <a:t>Descartes</a:t>
            </a:r>
            <a:r>
              <a:rPr lang="tr-TR" sz="1200" spc="-20" dirty="0" smtClean="0">
                <a:solidFill>
                  <a:srgbClr val="171717"/>
                </a:solidFill>
                <a:latin typeface="Lucida Sans Unicode"/>
                <a:cs typeface="Lucida Sans Unicode"/>
              </a:rPr>
              <a:t>,</a:t>
            </a:r>
            <a:r>
              <a:rPr sz="1200" spc="-20" dirty="0" smtClean="0">
                <a:solidFill>
                  <a:srgbClr val="171717"/>
                </a:solidFill>
                <a:latin typeface="Lucida Sans Unicode"/>
                <a:cs typeface="Lucida Sans Unicode"/>
              </a:rPr>
              <a:t> </a:t>
            </a:r>
            <a:r>
              <a:rPr sz="1200" spc="-15" dirty="0" smtClean="0">
                <a:solidFill>
                  <a:srgbClr val="171717"/>
                </a:solidFill>
                <a:latin typeface="Lucida Sans Unicode"/>
                <a:cs typeface="Lucida Sans Unicode"/>
              </a:rPr>
              <a:t> </a:t>
            </a:r>
            <a:r>
              <a:rPr lang="tr-TR" sz="1200" spc="-15" dirty="0" smtClean="0">
                <a:solidFill>
                  <a:srgbClr val="171717"/>
                </a:solidFill>
                <a:latin typeface="Lucida Sans Unicode"/>
                <a:cs typeface="Lucida Sans Unicode"/>
              </a:rPr>
              <a:t>"</a:t>
            </a:r>
            <a:r>
              <a:rPr sz="1200" spc="-25" dirty="0" smtClean="0">
                <a:solidFill>
                  <a:srgbClr val="171717"/>
                </a:solidFill>
                <a:latin typeface="Lucida Sans Unicode"/>
                <a:cs typeface="Lucida Sans Unicode"/>
              </a:rPr>
              <a:t>(</a:t>
            </a:r>
            <a:r>
              <a:rPr sz="1200" spc="-25" dirty="0" err="1">
                <a:solidFill>
                  <a:srgbClr val="171717"/>
                </a:solidFill>
                <a:latin typeface="Lucida Sans Unicode"/>
                <a:cs typeface="Lucida Sans Unicode"/>
              </a:rPr>
              <a:t>Düşünüyorum</a:t>
            </a:r>
            <a:r>
              <a:rPr sz="1200" spc="-25" dirty="0">
                <a:solidFill>
                  <a:srgbClr val="171717"/>
                </a:solidFill>
                <a:latin typeface="Lucida Sans Unicode"/>
                <a:cs typeface="Lucida Sans Unicode"/>
              </a:rPr>
              <a:t>,</a:t>
            </a:r>
            <a:r>
              <a:rPr sz="1200" spc="-20" dirty="0">
                <a:solidFill>
                  <a:srgbClr val="171717"/>
                </a:solidFill>
                <a:latin typeface="Lucida Sans Unicode"/>
                <a:cs typeface="Lucida Sans Unicode"/>
              </a:rPr>
              <a:t> </a:t>
            </a:r>
            <a:r>
              <a:rPr sz="1200" spc="-15" dirty="0">
                <a:solidFill>
                  <a:srgbClr val="171717"/>
                </a:solidFill>
                <a:latin typeface="Lucida Sans Unicode"/>
                <a:cs typeface="Lucida Sans Unicode"/>
              </a:rPr>
              <a:t>o </a:t>
            </a:r>
            <a:r>
              <a:rPr sz="1200" spc="-15" dirty="0" err="1">
                <a:solidFill>
                  <a:srgbClr val="171717"/>
                </a:solidFill>
                <a:latin typeface="Lucida Sans Unicode"/>
                <a:cs typeface="Lucida Sans Unicode"/>
              </a:rPr>
              <a:t>halde</a:t>
            </a:r>
            <a:r>
              <a:rPr sz="1200" spc="-15" dirty="0">
                <a:solidFill>
                  <a:srgbClr val="171717"/>
                </a:solidFill>
                <a:latin typeface="Lucida Sans Unicode"/>
                <a:cs typeface="Lucida Sans Unicode"/>
              </a:rPr>
              <a:t> </a:t>
            </a:r>
            <a:r>
              <a:rPr sz="1200" spc="-30" dirty="0" err="1">
                <a:solidFill>
                  <a:srgbClr val="171717"/>
                </a:solidFill>
                <a:latin typeface="Lucida Sans Unicode"/>
                <a:cs typeface="Lucida Sans Unicode"/>
              </a:rPr>
              <a:t>varım</a:t>
            </a:r>
            <a:r>
              <a:rPr sz="1200" spc="-30" dirty="0">
                <a:solidFill>
                  <a:srgbClr val="171717"/>
                </a:solidFill>
                <a:latin typeface="Lucida Sans Unicode"/>
                <a:cs typeface="Lucida Sans Unicode"/>
              </a:rPr>
              <a:t>).”</a:t>
            </a:r>
            <a:r>
              <a:rPr sz="1200" spc="-30" dirty="0" err="1">
                <a:solidFill>
                  <a:srgbClr val="171717"/>
                </a:solidFill>
                <a:latin typeface="Lucida Sans Unicode"/>
                <a:cs typeface="Lucida Sans Unicode"/>
              </a:rPr>
              <a:t>sözünü</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söyleyerek</a:t>
            </a:r>
            <a:r>
              <a:rPr sz="1200" spc="-20" dirty="0">
                <a:solidFill>
                  <a:srgbClr val="171717"/>
                </a:solidFill>
                <a:latin typeface="Lucida Sans Unicode"/>
                <a:cs typeface="Lucida Sans Unicode"/>
              </a:rPr>
              <a:t> </a:t>
            </a:r>
            <a:r>
              <a:rPr sz="1200" spc="-25" dirty="0">
                <a:solidFill>
                  <a:srgbClr val="171717"/>
                </a:solidFill>
                <a:latin typeface="Lucida Sans Unicode"/>
                <a:cs typeface="Lucida Sans Unicode"/>
              </a:rPr>
              <a:t>son</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nokta</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atışını</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yapmış</a:t>
            </a:r>
            <a:r>
              <a:rPr sz="1200" spc="-2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cümlesini</a:t>
            </a:r>
            <a:r>
              <a:rPr sz="1200" spc="-30" dirty="0">
                <a:solidFill>
                  <a:srgbClr val="171717"/>
                </a:solidFill>
                <a:latin typeface="Lucida Sans Unicode"/>
                <a:cs typeface="Lucida Sans Unicode"/>
              </a:rPr>
              <a:t> </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tamamlamıştır</a:t>
            </a:r>
            <a:r>
              <a:rPr sz="1200" spc="-25" dirty="0">
                <a:solidFill>
                  <a:srgbClr val="171717"/>
                </a:solidFill>
                <a:latin typeface="Lucida Sans Unicode"/>
                <a:cs typeface="Lucida Sans Unicode"/>
              </a:rPr>
              <a:t>. </a:t>
            </a:r>
            <a:r>
              <a:rPr sz="1200" spc="-15" dirty="0" err="1">
                <a:solidFill>
                  <a:srgbClr val="171717"/>
                </a:solidFill>
                <a:latin typeface="Lucida Sans Unicode"/>
                <a:cs typeface="Lucida Sans Unicode"/>
              </a:rPr>
              <a:t>Peki</a:t>
            </a:r>
            <a:r>
              <a:rPr sz="1200" spc="-15" dirty="0">
                <a:solidFill>
                  <a:srgbClr val="171717"/>
                </a:solidFill>
                <a:latin typeface="Lucida Sans Unicode"/>
                <a:cs typeface="Lucida Sans Unicode"/>
              </a:rPr>
              <a:t> </a:t>
            </a:r>
            <a:r>
              <a:rPr sz="1200" spc="-25" dirty="0" err="1">
                <a:solidFill>
                  <a:srgbClr val="171717"/>
                </a:solidFill>
                <a:latin typeface="Lucida Sans Unicode"/>
                <a:cs typeface="Lucida Sans Unicode"/>
              </a:rPr>
              <a:t>yıllardır</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akıllarda</a:t>
            </a:r>
            <a:r>
              <a:rPr sz="1200" spc="-25" dirty="0">
                <a:solidFill>
                  <a:srgbClr val="171717"/>
                </a:solidFill>
                <a:latin typeface="Lucida Sans Unicode"/>
                <a:cs typeface="Lucida Sans Unicode"/>
              </a:rPr>
              <a:t> </a:t>
            </a:r>
            <a:r>
              <a:rPr sz="1200" spc="-45" dirty="0" err="1">
                <a:solidFill>
                  <a:srgbClr val="171717"/>
                </a:solidFill>
                <a:latin typeface="Lucida Sans Unicode"/>
                <a:cs typeface="Lucida Sans Unicode"/>
              </a:rPr>
              <a:t>takılı</a:t>
            </a:r>
            <a:r>
              <a:rPr sz="1200" spc="-45" dirty="0">
                <a:solidFill>
                  <a:srgbClr val="171717"/>
                </a:solidFill>
                <a:latin typeface="Lucida Sans Unicode"/>
                <a:cs typeface="Lucida Sans Unicode"/>
              </a:rPr>
              <a:t>, </a:t>
            </a:r>
            <a:r>
              <a:rPr sz="1200" spc="-30" dirty="0" err="1">
                <a:solidFill>
                  <a:srgbClr val="171717"/>
                </a:solidFill>
                <a:latin typeface="Lucida Sans Unicode"/>
                <a:cs typeface="Lucida Sans Unicode"/>
              </a:rPr>
              <a:t>basit</a:t>
            </a:r>
            <a:r>
              <a:rPr sz="1200" spc="-30" dirty="0">
                <a:solidFill>
                  <a:srgbClr val="171717"/>
                </a:solidFill>
                <a:latin typeface="Lucida Sans Unicode"/>
                <a:cs typeface="Lucida Sans Unicode"/>
              </a:rPr>
              <a:t> </a:t>
            </a:r>
            <a:r>
              <a:rPr sz="1200" dirty="0" err="1">
                <a:solidFill>
                  <a:srgbClr val="171717"/>
                </a:solidFill>
                <a:latin typeface="Lucida Sans Unicode"/>
                <a:cs typeface="Lucida Sans Unicode"/>
              </a:rPr>
              <a:t>ama</a:t>
            </a:r>
            <a:r>
              <a:rPr sz="1200" dirty="0">
                <a:solidFill>
                  <a:srgbClr val="171717"/>
                </a:solidFill>
                <a:latin typeface="Lucida Sans Unicode"/>
                <a:cs typeface="Lucida Sans Unicode"/>
              </a:rPr>
              <a:t> </a:t>
            </a:r>
            <a:r>
              <a:rPr sz="1200" spc="-25" dirty="0" err="1">
                <a:solidFill>
                  <a:srgbClr val="171717"/>
                </a:solidFill>
                <a:latin typeface="Lucida Sans Unicode"/>
                <a:cs typeface="Lucida Sans Unicode"/>
              </a:rPr>
              <a:t>kafa</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karıştırması</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pek</a:t>
            </a:r>
            <a:r>
              <a:rPr sz="1200" spc="-30" dirty="0">
                <a:solidFill>
                  <a:srgbClr val="171717"/>
                </a:solidFill>
                <a:latin typeface="Lucida Sans Unicode"/>
                <a:cs typeface="Lucida Sans Unicode"/>
              </a:rPr>
              <a:t> </a:t>
            </a:r>
            <a:r>
              <a:rPr sz="1200" spc="-20" dirty="0" err="1">
                <a:solidFill>
                  <a:srgbClr val="171717"/>
                </a:solidFill>
                <a:latin typeface="Lucida Sans Unicode"/>
                <a:cs typeface="Lucida Sans Unicode"/>
              </a:rPr>
              <a:t>mümkün</a:t>
            </a:r>
            <a:r>
              <a:rPr sz="1200" spc="-20" dirty="0">
                <a:solidFill>
                  <a:srgbClr val="171717"/>
                </a:solidFill>
                <a:latin typeface="Lucida Sans Unicode"/>
                <a:cs typeface="Lucida Sans Unicode"/>
              </a:rPr>
              <a:t> </a:t>
            </a:r>
            <a:r>
              <a:rPr sz="1200" spc="-20" dirty="0" err="1">
                <a:solidFill>
                  <a:srgbClr val="171717"/>
                </a:solidFill>
                <a:latin typeface="Lucida Sans Unicode"/>
                <a:cs typeface="Lucida Sans Unicode"/>
              </a:rPr>
              <a:t>olan</a:t>
            </a:r>
            <a:r>
              <a:rPr sz="1200" spc="-20" dirty="0">
                <a:solidFill>
                  <a:srgbClr val="171717"/>
                </a:solidFill>
                <a:latin typeface="Lucida Sans Unicode"/>
                <a:cs typeface="Lucida Sans Unicode"/>
              </a:rPr>
              <a:t> </a:t>
            </a:r>
            <a:r>
              <a:rPr sz="1200" spc="-15" dirty="0">
                <a:solidFill>
                  <a:srgbClr val="171717"/>
                </a:solidFill>
                <a:latin typeface="Lucida Sans Unicode"/>
                <a:cs typeface="Lucida Sans Unicode"/>
              </a:rPr>
              <a:t> </a:t>
            </a:r>
            <a:r>
              <a:rPr sz="1200" spc="-10" dirty="0">
                <a:solidFill>
                  <a:srgbClr val="171717"/>
                </a:solidFill>
                <a:latin typeface="Lucida Sans Unicode"/>
                <a:cs typeface="Lucida Sans Unicode"/>
              </a:rPr>
              <a:t>'</a:t>
            </a:r>
            <a:r>
              <a:rPr sz="1200" spc="-10" dirty="0" smtClean="0">
                <a:solidFill>
                  <a:srgbClr val="171717"/>
                </a:solidFill>
                <a:latin typeface="Lucida Sans Unicode"/>
                <a:cs typeface="Lucida Sans Unicode"/>
              </a:rPr>
              <a:t>'</a:t>
            </a:r>
            <a:r>
              <a:rPr lang="tr-TR" sz="1200" spc="-10" dirty="0" err="1">
                <a:solidFill>
                  <a:srgbClr val="171717"/>
                </a:solidFill>
                <a:latin typeface="Lucida Sans Unicode"/>
                <a:cs typeface="Lucida Sans Unicode"/>
              </a:rPr>
              <a:t>E</a:t>
            </a:r>
            <a:r>
              <a:rPr sz="1200" spc="-10" dirty="0" err="1" smtClean="0">
                <a:solidFill>
                  <a:srgbClr val="171717"/>
                </a:solidFill>
                <a:latin typeface="Lucida Sans Unicode"/>
                <a:cs typeface="Lucida Sans Unicode"/>
              </a:rPr>
              <a:t>lma</a:t>
            </a:r>
            <a:r>
              <a:rPr sz="1200" spc="-70" dirty="0" smtClean="0">
                <a:solidFill>
                  <a:srgbClr val="171717"/>
                </a:solidFill>
                <a:latin typeface="Lucida Sans Unicode"/>
                <a:cs typeface="Lucida Sans Unicode"/>
              </a:rPr>
              <a:t> </a:t>
            </a:r>
            <a:r>
              <a:rPr sz="1200" spc="-15" dirty="0" err="1">
                <a:solidFill>
                  <a:srgbClr val="171717"/>
                </a:solidFill>
                <a:latin typeface="Lucida Sans Unicode"/>
                <a:cs typeface="Lucida Sans Unicode"/>
              </a:rPr>
              <a:t>düşünmüyor</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fakat</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neden</a:t>
            </a:r>
            <a:r>
              <a:rPr sz="1200" spc="-70" dirty="0">
                <a:solidFill>
                  <a:srgbClr val="171717"/>
                </a:solidFill>
                <a:latin typeface="Lucida Sans Unicode"/>
                <a:cs typeface="Lucida Sans Unicode"/>
              </a:rPr>
              <a:t> </a:t>
            </a:r>
            <a:r>
              <a:rPr sz="1200" spc="-5" dirty="0" err="1">
                <a:solidFill>
                  <a:srgbClr val="171717"/>
                </a:solidFill>
                <a:latin typeface="Lucida Sans Unicode"/>
                <a:cs typeface="Lucida Sans Unicode"/>
              </a:rPr>
              <a:t>var</a:t>
            </a:r>
            <a:r>
              <a:rPr sz="1200" spc="-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sorusunu</a:t>
            </a:r>
            <a:r>
              <a:rPr sz="1200" spc="-70" dirty="0">
                <a:solidFill>
                  <a:srgbClr val="171717"/>
                </a:solidFill>
                <a:latin typeface="Lucida Sans Unicode"/>
                <a:cs typeface="Lucida Sans Unicode"/>
              </a:rPr>
              <a:t> </a:t>
            </a:r>
            <a:r>
              <a:rPr sz="1200" spc="-10" dirty="0">
                <a:solidFill>
                  <a:srgbClr val="171717"/>
                </a:solidFill>
                <a:latin typeface="Lucida Sans Unicode"/>
                <a:cs typeface="Lucida Sans Unicode"/>
              </a:rPr>
              <a:t>da</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cevaplamak</a:t>
            </a:r>
            <a:r>
              <a:rPr sz="1200" spc="-70" dirty="0">
                <a:solidFill>
                  <a:srgbClr val="171717"/>
                </a:solidFill>
                <a:latin typeface="Lucida Sans Unicode"/>
                <a:cs typeface="Lucida Sans Unicode"/>
              </a:rPr>
              <a:t> </a:t>
            </a:r>
            <a:r>
              <a:rPr sz="1200" spc="-50" dirty="0" err="1">
                <a:solidFill>
                  <a:srgbClr val="171717"/>
                </a:solidFill>
                <a:latin typeface="Lucida Sans Unicode"/>
                <a:cs typeface="Lucida Sans Unicode"/>
              </a:rPr>
              <a:t>bize</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düşer</a:t>
            </a:r>
            <a:r>
              <a:rPr sz="1200" spc="-70" dirty="0">
                <a:solidFill>
                  <a:srgbClr val="171717"/>
                </a:solidFill>
                <a:latin typeface="Lucida Sans Unicode"/>
                <a:cs typeface="Lucida Sans Unicode"/>
              </a:rPr>
              <a:t> </a:t>
            </a:r>
            <a:r>
              <a:rPr sz="1200" spc="-65" dirty="0">
                <a:solidFill>
                  <a:srgbClr val="171717"/>
                </a:solidFill>
                <a:latin typeface="Lucida Sans Unicode"/>
                <a:cs typeface="Lucida Sans Unicode"/>
              </a:rPr>
              <a:t>.</a:t>
            </a:r>
            <a:endParaRPr sz="1200" dirty="0">
              <a:latin typeface="Lucida Sans Unicode"/>
              <a:cs typeface="Lucida Sans Unicode"/>
            </a:endParaRPr>
          </a:p>
        </p:txBody>
      </p:sp>
      <p:sp>
        <p:nvSpPr>
          <p:cNvPr id="5" name="object 5"/>
          <p:cNvSpPr txBox="1"/>
          <p:nvPr/>
        </p:nvSpPr>
        <p:spPr>
          <a:xfrm>
            <a:off x="238331" y="7503985"/>
            <a:ext cx="6728459" cy="2957195"/>
          </a:xfrm>
          <a:prstGeom prst="rect">
            <a:avLst/>
          </a:prstGeom>
        </p:spPr>
        <p:txBody>
          <a:bodyPr vert="horz" wrap="square" lIns="0" tIns="12700" rIns="0" bIns="0" rtlCol="0">
            <a:spAutoFit/>
          </a:bodyPr>
          <a:lstStyle/>
          <a:p>
            <a:pPr marL="12700" marR="5080" algn="just">
              <a:lnSpc>
                <a:spcPct val="145700"/>
              </a:lnSpc>
              <a:spcBef>
                <a:spcPts val="100"/>
              </a:spcBef>
            </a:pPr>
            <a:r>
              <a:rPr sz="1200" spc="-35" dirty="0" err="1">
                <a:solidFill>
                  <a:srgbClr val="171717"/>
                </a:solidFill>
                <a:latin typeface="Lucida Sans Unicode"/>
                <a:cs typeface="Lucida Sans Unicode"/>
              </a:rPr>
              <a:t>Descartes’ın</a:t>
            </a:r>
            <a:r>
              <a:rPr sz="1200" spc="-35" dirty="0">
                <a:solidFill>
                  <a:srgbClr val="171717"/>
                </a:solidFill>
                <a:latin typeface="Lucida Sans Unicode"/>
                <a:cs typeface="Lucida Sans Unicode"/>
              </a:rPr>
              <a:t> </a:t>
            </a:r>
            <a:r>
              <a:rPr sz="1200" spc="-20" dirty="0" err="1">
                <a:solidFill>
                  <a:srgbClr val="171717"/>
                </a:solidFill>
                <a:latin typeface="Lucida Sans Unicode"/>
                <a:cs typeface="Lucida Sans Unicode"/>
              </a:rPr>
              <a:t>argümanına</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göre</a:t>
            </a:r>
            <a:r>
              <a:rPr sz="1200" spc="-30" dirty="0">
                <a:solidFill>
                  <a:srgbClr val="171717"/>
                </a:solidFill>
                <a:latin typeface="Lucida Sans Unicode"/>
                <a:cs typeface="Lucida Sans Unicode"/>
              </a:rPr>
              <a:t> </a:t>
            </a:r>
            <a:r>
              <a:rPr sz="1200" spc="-20" dirty="0" err="1">
                <a:solidFill>
                  <a:srgbClr val="171717"/>
                </a:solidFill>
                <a:latin typeface="Lucida Sans Unicode"/>
                <a:cs typeface="Lucida Sans Unicode"/>
              </a:rPr>
              <a:t>düşünerek</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aslında</a:t>
            </a:r>
            <a:r>
              <a:rPr sz="1200" spc="-25" dirty="0">
                <a:solidFill>
                  <a:srgbClr val="171717"/>
                </a:solidFill>
                <a:latin typeface="Lucida Sans Unicode"/>
                <a:cs typeface="Lucida Sans Unicode"/>
              </a:rPr>
              <a:t> </a:t>
            </a:r>
            <a:r>
              <a:rPr sz="1200" spc="-15" dirty="0" err="1">
                <a:solidFill>
                  <a:srgbClr val="171717"/>
                </a:solidFill>
                <a:latin typeface="Lucida Sans Unicode"/>
                <a:cs typeface="Lucida Sans Unicode"/>
              </a:rPr>
              <a:t>elmanın</a:t>
            </a:r>
            <a:r>
              <a:rPr sz="1200" spc="-15" dirty="0">
                <a:solidFill>
                  <a:srgbClr val="171717"/>
                </a:solidFill>
                <a:latin typeface="Lucida Sans Unicode"/>
                <a:cs typeface="Lucida Sans Unicode"/>
              </a:rPr>
              <a:t> </a:t>
            </a:r>
            <a:r>
              <a:rPr sz="1200" spc="-10" dirty="0" err="1">
                <a:solidFill>
                  <a:srgbClr val="171717"/>
                </a:solidFill>
                <a:latin typeface="Lucida Sans Unicode"/>
                <a:cs typeface="Lucida Sans Unicode"/>
              </a:rPr>
              <a:t>var</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olduğunu</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kanıtlamış</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olduk</a:t>
            </a:r>
            <a:r>
              <a:rPr sz="1200" spc="-35" dirty="0">
                <a:solidFill>
                  <a:srgbClr val="171717"/>
                </a:solidFill>
                <a:latin typeface="Lucida Sans Unicode"/>
                <a:cs typeface="Lucida Sans Unicode"/>
              </a:rPr>
              <a:t> </a:t>
            </a:r>
            <a:r>
              <a:rPr sz="1200" spc="-65" dirty="0">
                <a:solidFill>
                  <a:srgbClr val="171717"/>
                </a:solidFill>
                <a:latin typeface="Lucida Sans Unicode"/>
                <a:cs typeface="Lucida Sans Unicode"/>
              </a:rPr>
              <a:t>. </a:t>
            </a:r>
            <a:r>
              <a:rPr sz="1200" spc="-60" dirty="0">
                <a:solidFill>
                  <a:srgbClr val="171717"/>
                </a:solidFill>
                <a:latin typeface="Lucida Sans Unicode"/>
                <a:cs typeface="Lucida Sans Unicode"/>
              </a:rPr>
              <a:t> </a:t>
            </a:r>
            <a:r>
              <a:rPr sz="1200" spc="-25" dirty="0" err="1">
                <a:solidFill>
                  <a:srgbClr val="171717"/>
                </a:solidFill>
                <a:latin typeface="Lucida Sans Unicode"/>
                <a:cs typeface="Lucida Sans Unicode"/>
              </a:rPr>
              <a:t>Fakat</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mantıken</a:t>
            </a:r>
            <a:r>
              <a:rPr sz="1200" spc="-20" dirty="0">
                <a:solidFill>
                  <a:srgbClr val="171717"/>
                </a:solidFill>
                <a:latin typeface="Lucida Sans Unicode"/>
                <a:cs typeface="Lucida Sans Unicode"/>
              </a:rPr>
              <a:t> </a:t>
            </a:r>
            <a:r>
              <a:rPr sz="1200" spc="-15" dirty="0" err="1">
                <a:solidFill>
                  <a:srgbClr val="171717"/>
                </a:solidFill>
                <a:latin typeface="Lucida Sans Unicode"/>
                <a:cs typeface="Lucida Sans Unicode"/>
              </a:rPr>
              <a:t>elmanın</a:t>
            </a:r>
            <a:r>
              <a:rPr sz="1200" spc="-15" dirty="0">
                <a:solidFill>
                  <a:srgbClr val="171717"/>
                </a:solidFill>
                <a:latin typeface="Lucida Sans Unicode"/>
                <a:cs typeface="Lucida Sans Unicode"/>
              </a:rPr>
              <a:t> </a:t>
            </a:r>
            <a:r>
              <a:rPr sz="1200" spc="-35" dirty="0" err="1">
                <a:solidFill>
                  <a:srgbClr val="171717"/>
                </a:solidFill>
                <a:latin typeface="Lucida Sans Unicode"/>
                <a:cs typeface="Lucida Sans Unicode"/>
              </a:rPr>
              <a:t>varlığını</a:t>
            </a:r>
            <a:r>
              <a:rPr sz="1200" spc="-35" dirty="0">
                <a:solidFill>
                  <a:srgbClr val="171717"/>
                </a:solidFill>
                <a:latin typeface="Lucida Sans Unicode"/>
                <a:cs typeface="Lucida Sans Unicode"/>
              </a:rPr>
              <a:t> </a:t>
            </a:r>
            <a:r>
              <a:rPr sz="1200" spc="-30" dirty="0" err="1" smtClean="0">
                <a:solidFill>
                  <a:srgbClr val="171717"/>
                </a:solidFill>
                <a:latin typeface="Lucida Sans Unicode"/>
                <a:cs typeface="Lucida Sans Unicode"/>
              </a:rPr>
              <a:t>sorgularsak</a:t>
            </a:r>
            <a:r>
              <a:rPr sz="1200" spc="-90" dirty="0" smtClean="0">
                <a:solidFill>
                  <a:srgbClr val="171717"/>
                </a:solidFill>
                <a:latin typeface="Lucida Sans Unicode"/>
                <a:cs typeface="Lucida Sans Unicode"/>
              </a:rPr>
              <a:t> </a:t>
            </a:r>
            <a:r>
              <a:rPr sz="1200" spc="-15" dirty="0" err="1">
                <a:solidFill>
                  <a:srgbClr val="171717"/>
                </a:solidFill>
                <a:latin typeface="Lucida Sans Unicode"/>
                <a:cs typeface="Lucida Sans Unicode"/>
              </a:rPr>
              <a:t>elmanın</a:t>
            </a:r>
            <a:r>
              <a:rPr sz="1200" spc="-1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düşünceye</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sahip</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olması</a:t>
            </a:r>
            <a:r>
              <a:rPr sz="1200" spc="-25" dirty="0">
                <a:solidFill>
                  <a:srgbClr val="171717"/>
                </a:solidFill>
                <a:latin typeface="Lucida Sans Unicode"/>
                <a:cs typeface="Lucida Sans Unicode"/>
              </a:rPr>
              <a:t> </a:t>
            </a:r>
            <a:r>
              <a:rPr sz="1200" spc="-40" dirty="0" err="1" smtClean="0">
                <a:solidFill>
                  <a:srgbClr val="171717"/>
                </a:solidFill>
                <a:latin typeface="Lucida Sans Unicode"/>
                <a:cs typeface="Lucida Sans Unicode"/>
              </a:rPr>
              <a:t>fikri</a:t>
            </a:r>
            <a:r>
              <a:rPr lang="tr-TR" sz="1200" spc="-40" dirty="0" smtClean="0">
                <a:solidFill>
                  <a:srgbClr val="171717"/>
                </a:solidFill>
                <a:latin typeface="Lucida Sans Unicode"/>
                <a:cs typeface="Lucida Sans Unicode"/>
              </a:rPr>
              <a:t>,</a:t>
            </a:r>
            <a:r>
              <a:rPr sz="1200" spc="-40" dirty="0" smtClean="0">
                <a:solidFill>
                  <a:srgbClr val="171717"/>
                </a:solidFill>
                <a:latin typeface="Lucida Sans Unicode"/>
                <a:cs typeface="Lucida Sans Unicode"/>
              </a:rPr>
              <a:t> </a:t>
            </a:r>
            <a:r>
              <a:rPr sz="1200" spc="-20" dirty="0" err="1">
                <a:solidFill>
                  <a:srgbClr val="171717"/>
                </a:solidFill>
                <a:latin typeface="Lucida Sans Unicode"/>
                <a:cs typeface="Lucida Sans Unicode"/>
              </a:rPr>
              <a:t>saçma</a:t>
            </a:r>
            <a:r>
              <a:rPr sz="1200" spc="-20"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35" dirty="0" err="1">
                <a:solidFill>
                  <a:srgbClr val="171717"/>
                </a:solidFill>
                <a:latin typeface="Lucida Sans Unicode"/>
                <a:cs typeface="Lucida Sans Unicode"/>
              </a:rPr>
              <a:t>iken</a:t>
            </a:r>
            <a:r>
              <a:rPr sz="1200" spc="-35" dirty="0">
                <a:solidFill>
                  <a:srgbClr val="171717"/>
                </a:solidFill>
                <a:latin typeface="Lucida Sans Unicode"/>
                <a:cs typeface="Lucida Sans Unicode"/>
              </a:rPr>
              <a:t> </a:t>
            </a:r>
            <a:r>
              <a:rPr sz="1200" spc="-20" dirty="0" err="1">
                <a:solidFill>
                  <a:srgbClr val="171717"/>
                </a:solidFill>
                <a:latin typeface="Lucida Sans Unicode"/>
                <a:cs typeface="Lucida Sans Unicode"/>
              </a:rPr>
              <a:t>herhangi</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40" dirty="0" err="1">
                <a:solidFill>
                  <a:srgbClr val="171717"/>
                </a:solidFill>
                <a:latin typeface="Lucida Sans Unicode"/>
                <a:cs typeface="Lucida Sans Unicode"/>
              </a:rPr>
              <a:t>kişinin</a:t>
            </a:r>
            <a:r>
              <a:rPr sz="1200" spc="-40" dirty="0">
                <a:solidFill>
                  <a:srgbClr val="171717"/>
                </a:solidFill>
                <a:latin typeface="Lucida Sans Unicode"/>
                <a:cs typeface="Lucida Sans Unicode"/>
              </a:rPr>
              <a:t> </a:t>
            </a:r>
            <a:r>
              <a:rPr sz="1200" spc="-5" dirty="0">
                <a:solidFill>
                  <a:srgbClr val="171717"/>
                </a:solidFill>
                <a:latin typeface="Lucida Sans Unicode"/>
                <a:cs typeface="Lucida Sans Unicode"/>
              </a:rPr>
              <a:t>her </a:t>
            </a:r>
            <a:r>
              <a:rPr sz="1200" spc="-40" dirty="0" err="1">
                <a:solidFill>
                  <a:srgbClr val="171717"/>
                </a:solidFill>
                <a:latin typeface="Lucida Sans Unicode"/>
                <a:cs typeface="Lucida Sans Unicode"/>
              </a:rPr>
              <a:t>gün</a:t>
            </a:r>
            <a:r>
              <a:rPr sz="1200" spc="-40" dirty="0">
                <a:solidFill>
                  <a:srgbClr val="171717"/>
                </a:solidFill>
                <a:latin typeface="Lucida Sans Unicode"/>
                <a:cs typeface="Lucida Sans Unicode"/>
              </a:rPr>
              <a:t> </a:t>
            </a:r>
            <a:r>
              <a:rPr sz="1200" spc="-20" dirty="0" err="1">
                <a:solidFill>
                  <a:srgbClr val="171717"/>
                </a:solidFill>
                <a:latin typeface="Lucida Sans Unicode"/>
                <a:cs typeface="Lucida Sans Unicode"/>
              </a:rPr>
              <a:t>aynı</a:t>
            </a:r>
            <a:r>
              <a:rPr sz="1200" spc="-20" dirty="0">
                <a:solidFill>
                  <a:srgbClr val="171717"/>
                </a:solidFill>
                <a:latin typeface="Lucida Sans Unicode"/>
                <a:cs typeface="Lucida Sans Unicode"/>
              </a:rPr>
              <a:t> </a:t>
            </a:r>
            <a:r>
              <a:rPr sz="1200" spc="-15" dirty="0" err="1">
                <a:solidFill>
                  <a:srgbClr val="171717"/>
                </a:solidFill>
                <a:latin typeface="Lucida Sans Unicode"/>
                <a:cs typeface="Lucida Sans Unicode"/>
              </a:rPr>
              <a:t>meyveleri</a:t>
            </a:r>
            <a:r>
              <a:rPr sz="1200" spc="-15" dirty="0">
                <a:solidFill>
                  <a:srgbClr val="171717"/>
                </a:solidFill>
                <a:latin typeface="Lucida Sans Unicode"/>
                <a:cs typeface="Lucida Sans Unicode"/>
              </a:rPr>
              <a:t> </a:t>
            </a:r>
            <a:r>
              <a:rPr sz="1200" spc="-20" dirty="0" err="1">
                <a:solidFill>
                  <a:srgbClr val="171717"/>
                </a:solidFill>
                <a:latin typeface="Lucida Sans Unicode"/>
                <a:cs typeface="Lucida Sans Unicode"/>
              </a:rPr>
              <a:t>yemekten</a:t>
            </a:r>
            <a:r>
              <a:rPr sz="1200" spc="-20" dirty="0">
                <a:solidFill>
                  <a:srgbClr val="171717"/>
                </a:solidFill>
                <a:latin typeface="Lucida Sans Unicode"/>
                <a:cs typeface="Lucida Sans Unicode"/>
              </a:rPr>
              <a:t> </a:t>
            </a:r>
            <a:r>
              <a:rPr sz="1200" spc="-45" dirty="0" err="1">
                <a:solidFill>
                  <a:srgbClr val="171717"/>
                </a:solidFill>
                <a:latin typeface="Lucida Sans Unicode"/>
                <a:cs typeface="Lucida Sans Unicode"/>
              </a:rPr>
              <a:t>sıkılıp</a:t>
            </a:r>
            <a:r>
              <a:rPr sz="1200" spc="-45" dirty="0">
                <a:solidFill>
                  <a:srgbClr val="171717"/>
                </a:solidFill>
                <a:latin typeface="Lucida Sans Unicode"/>
                <a:cs typeface="Lucida Sans Unicode"/>
              </a:rPr>
              <a:t> </a:t>
            </a:r>
            <a:r>
              <a:rPr sz="1200" spc="-35" dirty="0" err="1">
                <a:solidFill>
                  <a:srgbClr val="171717"/>
                </a:solidFill>
                <a:latin typeface="Lucida Sans Unicode"/>
                <a:cs typeface="Lucida Sans Unicode"/>
              </a:rPr>
              <a:t>farklı</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şeyleri</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tatmak</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istemesi</a:t>
            </a:r>
            <a:r>
              <a:rPr sz="1200" spc="-25" dirty="0">
                <a:solidFill>
                  <a:srgbClr val="171717"/>
                </a:solidFill>
                <a:latin typeface="Lucida Sans Unicode"/>
                <a:cs typeface="Lucida Sans Unicode"/>
              </a:rPr>
              <a:t> </a:t>
            </a:r>
            <a:r>
              <a:rPr sz="1200" spc="-2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10" dirty="0">
                <a:solidFill>
                  <a:srgbClr val="171717"/>
                </a:solidFill>
                <a:latin typeface="Lucida Sans Unicode"/>
                <a:cs typeface="Lucida Sans Unicode"/>
              </a:rPr>
              <a:t> </a:t>
            </a:r>
            <a:r>
              <a:rPr sz="1200" spc="-15" dirty="0" err="1">
                <a:solidFill>
                  <a:srgbClr val="171717"/>
                </a:solidFill>
                <a:latin typeface="Lucida Sans Unicode"/>
                <a:cs typeface="Lucida Sans Unicode"/>
              </a:rPr>
              <a:t>elmanın</a:t>
            </a:r>
            <a:r>
              <a:rPr sz="1200" spc="-15" dirty="0">
                <a:solidFill>
                  <a:srgbClr val="171717"/>
                </a:solidFill>
                <a:latin typeface="Lucida Sans Unicode"/>
                <a:cs typeface="Lucida Sans Unicode"/>
              </a:rPr>
              <a:t> </a:t>
            </a:r>
            <a:r>
              <a:rPr sz="1200" spc="-35" dirty="0" err="1">
                <a:solidFill>
                  <a:srgbClr val="171717"/>
                </a:solidFill>
                <a:latin typeface="Lucida Sans Unicode"/>
                <a:cs typeface="Lucida Sans Unicode"/>
              </a:rPr>
              <a:t>keşfini</a:t>
            </a:r>
            <a:r>
              <a:rPr sz="1200" spc="-35"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yapması</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pek</a:t>
            </a:r>
            <a:r>
              <a:rPr sz="1200" spc="-30" dirty="0">
                <a:solidFill>
                  <a:srgbClr val="171717"/>
                </a:solidFill>
                <a:latin typeface="Lucida Sans Unicode"/>
                <a:cs typeface="Lucida Sans Unicode"/>
              </a:rPr>
              <a:t> </a:t>
            </a:r>
            <a:r>
              <a:rPr sz="1200" spc="-20" dirty="0" err="1">
                <a:solidFill>
                  <a:srgbClr val="171717"/>
                </a:solidFill>
                <a:latin typeface="Lucida Sans Unicode"/>
                <a:cs typeface="Lucida Sans Unicode"/>
              </a:rPr>
              <a:t>mümkün</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olası</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olay</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Yani</a:t>
            </a:r>
            <a:r>
              <a:rPr sz="1200" spc="-35" dirty="0">
                <a:solidFill>
                  <a:srgbClr val="171717"/>
                </a:solidFill>
                <a:latin typeface="Lucida Sans Unicode"/>
                <a:cs typeface="Lucida Sans Unicode"/>
              </a:rPr>
              <a:t> </a:t>
            </a:r>
            <a:r>
              <a:rPr sz="1200" spc="-20" dirty="0" err="1">
                <a:solidFill>
                  <a:srgbClr val="171717"/>
                </a:solidFill>
                <a:latin typeface="Lucida Sans Unicode"/>
                <a:cs typeface="Lucida Sans Unicode"/>
              </a:rPr>
              <a:t>elmayı</a:t>
            </a:r>
            <a:r>
              <a:rPr sz="1200" spc="-2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var</a:t>
            </a:r>
            <a:r>
              <a:rPr sz="1200" spc="-10" dirty="0">
                <a:solidFill>
                  <a:srgbClr val="171717"/>
                </a:solidFill>
                <a:latin typeface="Lucida Sans Unicode"/>
                <a:cs typeface="Lucida Sans Unicode"/>
              </a:rPr>
              <a:t> </a:t>
            </a:r>
            <a:r>
              <a:rPr sz="1200" spc="-10" dirty="0" err="1">
                <a:solidFill>
                  <a:srgbClr val="171717"/>
                </a:solidFill>
                <a:latin typeface="Lucida Sans Unicode"/>
                <a:cs typeface="Lucida Sans Unicode"/>
              </a:rPr>
              <a:t>eden</a:t>
            </a:r>
            <a:r>
              <a:rPr sz="1200" spc="-10" dirty="0">
                <a:solidFill>
                  <a:srgbClr val="171717"/>
                </a:solidFill>
                <a:latin typeface="Lucida Sans Unicode"/>
                <a:cs typeface="Lucida Sans Unicode"/>
              </a:rPr>
              <a:t> </a:t>
            </a:r>
            <a:r>
              <a:rPr sz="1200" spc="-25" dirty="0" err="1">
                <a:solidFill>
                  <a:srgbClr val="171717"/>
                </a:solidFill>
                <a:latin typeface="Lucida Sans Unicode"/>
                <a:cs typeface="Lucida Sans Unicode"/>
              </a:rPr>
              <a:t>şeyin</a:t>
            </a:r>
            <a:r>
              <a:rPr sz="1200" spc="-25" dirty="0">
                <a:solidFill>
                  <a:srgbClr val="171717"/>
                </a:solidFill>
                <a:latin typeface="Lucida Sans Unicode"/>
                <a:cs typeface="Lucida Sans Unicode"/>
              </a:rPr>
              <a:t> </a:t>
            </a:r>
            <a:r>
              <a:rPr sz="1200" spc="-15" dirty="0" err="1">
                <a:solidFill>
                  <a:srgbClr val="171717"/>
                </a:solidFill>
                <a:latin typeface="Lucida Sans Unicode"/>
                <a:cs typeface="Lucida Sans Unicode"/>
              </a:rPr>
              <a:t>elmanın</a:t>
            </a:r>
            <a:r>
              <a:rPr sz="1200" spc="-15" dirty="0">
                <a:solidFill>
                  <a:srgbClr val="171717"/>
                </a:solidFill>
                <a:latin typeface="Lucida Sans Unicode"/>
                <a:cs typeface="Lucida Sans Unicode"/>
              </a:rPr>
              <a:t> </a:t>
            </a:r>
            <a:r>
              <a:rPr sz="1200" spc="-10" dirty="0">
                <a:solidFill>
                  <a:srgbClr val="171717"/>
                </a:solidFill>
                <a:latin typeface="Lucida Sans Unicode"/>
                <a:cs typeface="Lucida Sans Unicode"/>
              </a:rPr>
              <a:t> </a:t>
            </a:r>
            <a:r>
              <a:rPr sz="1200" spc="-25" dirty="0" err="1">
                <a:solidFill>
                  <a:srgbClr val="171717"/>
                </a:solidFill>
                <a:latin typeface="Lucida Sans Unicode"/>
                <a:cs typeface="Lucida Sans Unicode"/>
              </a:rPr>
              <a:t>düşüncesi</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olmayıp</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40" dirty="0" err="1">
                <a:solidFill>
                  <a:srgbClr val="171717"/>
                </a:solidFill>
                <a:latin typeface="Lucida Sans Unicode"/>
                <a:cs typeface="Lucida Sans Unicode"/>
              </a:rPr>
              <a:t>kişinin</a:t>
            </a:r>
            <a:r>
              <a:rPr sz="1200" spc="-40" dirty="0">
                <a:solidFill>
                  <a:srgbClr val="171717"/>
                </a:solidFill>
                <a:latin typeface="Lucida Sans Unicode"/>
                <a:cs typeface="Lucida Sans Unicode"/>
              </a:rPr>
              <a:t> </a:t>
            </a:r>
            <a:r>
              <a:rPr sz="1200" spc="-40" dirty="0" err="1">
                <a:solidFill>
                  <a:srgbClr val="171717"/>
                </a:solidFill>
                <a:latin typeface="Lucida Sans Unicode"/>
                <a:cs typeface="Lucida Sans Unicode"/>
              </a:rPr>
              <a:t>isteği</a:t>
            </a:r>
            <a:r>
              <a:rPr sz="1200" spc="-4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arzusuyla</a:t>
            </a:r>
            <a:r>
              <a:rPr sz="1200" spc="-30" dirty="0">
                <a:solidFill>
                  <a:srgbClr val="171717"/>
                </a:solidFill>
                <a:latin typeface="Lucida Sans Unicode"/>
                <a:cs typeface="Lucida Sans Unicode"/>
              </a:rPr>
              <a:t> </a:t>
            </a:r>
            <a:r>
              <a:rPr sz="1200" spc="-20" dirty="0" err="1">
                <a:solidFill>
                  <a:srgbClr val="171717"/>
                </a:solidFill>
                <a:latin typeface="Lucida Sans Unicode"/>
                <a:cs typeface="Lucida Sans Unicode"/>
              </a:rPr>
              <a:t>düşünülerek</a:t>
            </a:r>
            <a:r>
              <a:rPr sz="1200" spc="-2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ortaya</a:t>
            </a:r>
            <a:r>
              <a:rPr sz="1200" spc="-10" dirty="0">
                <a:solidFill>
                  <a:srgbClr val="171717"/>
                </a:solidFill>
                <a:latin typeface="Lucida Sans Unicode"/>
                <a:cs typeface="Lucida Sans Unicode"/>
              </a:rPr>
              <a:t> </a:t>
            </a:r>
            <a:r>
              <a:rPr sz="1200" spc="-35" dirty="0" err="1" smtClean="0">
                <a:solidFill>
                  <a:srgbClr val="171717"/>
                </a:solidFill>
                <a:latin typeface="Lucida Sans Unicode"/>
                <a:cs typeface="Lucida Sans Unicode"/>
              </a:rPr>
              <a:t>çıkması</a:t>
            </a:r>
            <a:r>
              <a:rPr lang="tr-TR" sz="1200" spc="-35" dirty="0" smtClean="0">
                <a:solidFill>
                  <a:srgbClr val="171717"/>
                </a:solidFill>
                <a:latin typeface="Lucida Sans Unicode"/>
                <a:cs typeface="Lucida Sans Unicode"/>
              </a:rPr>
              <a:t>,</a:t>
            </a:r>
            <a:r>
              <a:rPr sz="1200" spc="-35" dirty="0" smtClean="0">
                <a:solidFill>
                  <a:srgbClr val="171717"/>
                </a:solidFill>
                <a:latin typeface="Lucida Sans Unicode"/>
                <a:cs typeface="Lucida Sans Unicode"/>
              </a:rPr>
              <a:t> </a:t>
            </a:r>
            <a:r>
              <a:rPr sz="1200" spc="-15" dirty="0" err="1">
                <a:solidFill>
                  <a:srgbClr val="171717"/>
                </a:solidFill>
                <a:latin typeface="Lucida Sans Unicode"/>
                <a:cs typeface="Lucida Sans Unicode"/>
              </a:rPr>
              <a:t>elmanın</a:t>
            </a:r>
            <a:r>
              <a:rPr sz="1200" spc="-15" dirty="0">
                <a:solidFill>
                  <a:srgbClr val="171717"/>
                </a:solidFill>
                <a:latin typeface="Lucida Sans Unicode"/>
                <a:cs typeface="Lucida Sans Unicode"/>
              </a:rPr>
              <a:t> </a:t>
            </a:r>
            <a:r>
              <a:rPr sz="1200" spc="-10" dirty="0" err="1">
                <a:solidFill>
                  <a:srgbClr val="171717"/>
                </a:solidFill>
                <a:latin typeface="Lucida Sans Unicode"/>
                <a:cs typeface="Lucida Sans Unicode"/>
              </a:rPr>
              <a:t>var</a:t>
            </a:r>
            <a:r>
              <a:rPr sz="1200" spc="-10" dirty="0">
                <a:solidFill>
                  <a:srgbClr val="171717"/>
                </a:solidFill>
                <a:latin typeface="Lucida Sans Unicode"/>
                <a:cs typeface="Lucida Sans Unicode"/>
              </a:rPr>
              <a:t> </a:t>
            </a:r>
            <a:r>
              <a:rPr sz="1200" spc="-5" dirty="0">
                <a:solidFill>
                  <a:srgbClr val="171717"/>
                </a:solidFill>
                <a:latin typeface="Lucida Sans Unicode"/>
                <a:cs typeface="Lucida Sans Unicode"/>
              </a:rPr>
              <a:t> </a:t>
            </a:r>
            <a:r>
              <a:rPr sz="1200" spc="-20" dirty="0" err="1">
                <a:solidFill>
                  <a:srgbClr val="171717"/>
                </a:solidFill>
                <a:latin typeface="Lucida Sans Unicode"/>
                <a:cs typeface="Lucida Sans Unicode"/>
              </a:rPr>
              <a:t>olmasına</a:t>
            </a:r>
            <a:r>
              <a:rPr sz="1200" spc="-15" dirty="0">
                <a:solidFill>
                  <a:srgbClr val="171717"/>
                </a:solidFill>
                <a:latin typeface="Lucida Sans Unicode"/>
                <a:cs typeface="Lucida Sans Unicode"/>
              </a:rPr>
              <a:t> </a:t>
            </a:r>
            <a:r>
              <a:rPr sz="1200" spc="-10" dirty="0" err="1">
                <a:solidFill>
                  <a:srgbClr val="171717"/>
                </a:solidFill>
                <a:latin typeface="Lucida Sans Unicode"/>
                <a:cs typeface="Lucida Sans Unicode"/>
              </a:rPr>
              <a:t>neden</a:t>
            </a:r>
            <a:r>
              <a:rPr sz="1200" spc="-5"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olmuştur</a:t>
            </a:r>
            <a:r>
              <a:rPr sz="1200" spc="-25" dirty="0">
                <a:solidFill>
                  <a:srgbClr val="171717"/>
                </a:solidFill>
                <a:latin typeface="Lucida Sans Unicode"/>
                <a:cs typeface="Lucida Sans Unicode"/>
              </a:rPr>
              <a:t>.</a:t>
            </a:r>
            <a:r>
              <a:rPr sz="1200" spc="-20" dirty="0">
                <a:solidFill>
                  <a:srgbClr val="171717"/>
                </a:solidFill>
                <a:latin typeface="Lucida Sans Unicode"/>
                <a:cs typeface="Lucida Sans Unicode"/>
              </a:rPr>
              <a:t> </a:t>
            </a:r>
            <a:r>
              <a:rPr sz="1200" spc="-35" dirty="0" err="1" smtClean="0">
                <a:solidFill>
                  <a:srgbClr val="171717"/>
                </a:solidFill>
                <a:latin typeface="Lucida Sans Unicode"/>
                <a:cs typeface="Lucida Sans Unicode"/>
              </a:rPr>
              <a:t>Yani</a:t>
            </a:r>
            <a:r>
              <a:rPr lang="tr-TR" sz="1200" spc="-35" dirty="0" smtClean="0">
                <a:solidFill>
                  <a:srgbClr val="171717"/>
                </a:solidFill>
                <a:latin typeface="Lucida Sans Unicode"/>
                <a:cs typeface="Lucida Sans Unicode"/>
              </a:rPr>
              <a:t>,</a:t>
            </a:r>
            <a:r>
              <a:rPr sz="1200" spc="-30" dirty="0" smtClean="0">
                <a:solidFill>
                  <a:srgbClr val="171717"/>
                </a:solidFill>
                <a:latin typeface="Lucida Sans Unicode"/>
                <a:cs typeface="Lucida Sans Unicode"/>
              </a:rPr>
              <a:t> </a:t>
            </a:r>
            <a:r>
              <a:rPr sz="1200" spc="-20" dirty="0" err="1">
                <a:solidFill>
                  <a:srgbClr val="171717"/>
                </a:solidFill>
                <a:latin typeface="Lucida Sans Unicode"/>
                <a:cs typeface="Lucida Sans Unicode"/>
              </a:rPr>
              <a:t>düşünceler</a:t>
            </a:r>
            <a:r>
              <a:rPr sz="1200" spc="-15" dirty="0">
                <a:solidFill>
                  <a:srgbClr val="171717"/>
                </a:solidFill>
                <a:latin typeface="Lucida Sans Unicode"/>
                <a:cs typeface="Lucida Sans Unicode"/>
              </a:rPr>
              <a:t> </a:t>
            </a:r>
            <a:r>
              <a:rPr sz="1200" spc="-15" dirty="0" err="1">
                <a:solidFill>
                  <a:srgbClr val="171717"/>
                </a:solidFill>
                <a:latin typeface="Lucida Sans Unicode"/>
                <a:cs typeface="Lucida Sans Unicode"/>
              </a:rPr>
              <a:t>etrafında</a:t>
            </a:r>
            <a:r>
              <a:rPr sz="1200" spc="-10"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oluşarak</a:t>
            </a:r>
            <a:r>
              <a:rPr sz="1200" spc="-20" dirty="0">
                <a:solidFill>
                  <a:srgbClr val="171717"/>
                </a:solidFill>
                <a:latin typeface="Lucida Sans Unicode"/>
                <a:cs typeface="Lucida Sans Unicode"/>
              </a:rPr>
              <a:t> </a:t>
            </a:r>
            <a:r>
              <a:rPr sz="1200" spc="-40" dirty="0" err="1">
                <a:solidFill>
                  <a:srgbClr val="171717"/>
                </a:solidFill>
                <a:latin typeface="Lucida Sans Unicode"/>
                <a:cs typeface="Lucida Sans Unicode"/>
              </a:rPr>
              <a:t>gelişim</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gösteren</a:t>
            </a:r>
            <a:r>
              <a:rPr sz="1200" spc="-20" dirty="0">
                <a:solidFill>
                  <a:srgbClr val="171717"/>
                </a:solidFill>
                <a:latin typeface="Lucida Sans Unicode"/>
                <a:cs typeface="Lucida Sans Unicode"/>
              </a:rPr>
              <a:t> </a:t>
            </a:r>
            <a:r>
              <a:rPr sz="1200" spc="-5" dirty="0">
                <a:solidFill>
                  <a:srgbClr val="171717"/>
                </a:solidFill>
                <a:latin typeface="Lucida Sans Unicode"/>
                <a:cs typeface="Lucida Sans Unicode"/>
              </a:rPr>
              <a:t>her</a:t>
            </a:r>
            <a:r>
              <a:rPr sz="1200" dirty="0">
                <a:solidFill>
                  <a:srgbClr val="171717"/>
                </a:solidFill>
                <a:latin typeface="Lucida Sans Unicode"/>
                <a:cs typeface="Lucida Sans Unicode"/>
              </a:rPr>
              <a:t> </a:t>
            </a:r>
            <a:r>
              <a:rPr sz="1200" spc="-20" dirty="0" err="1">
                <a:solidFill>
                  <a:srgbClr val="171717"/>
                </a:solidFill>
                <a:latin typeface="Lucida Sans Unicode"/>
                <a:cs typeface="Lucida Sans Unicode"/>
              </a:rPr>
              <a:t>şey</a:t>
            </a:r>
            <a:r>
              <a:rPr sz="1200" spc="-20" dirty="0">
                <a:solidFill>
                  <a:srgbClr val="171717"/>
                </a:solidFill>
                <a:latin typeface="Lucida Sans Unicode"/>
                <a:cs typeface="Lucida Sans Unicode"/>
              </a:rPr>
              <a:t> </a:t>
            </a:r>
            <a:r>
              <a:rPr sz="1200" spc="-15" dirty="0">
                <a:solidFill>
                  <a:srgbClr val="171717"/>
                </a:solidFill>
                <a:latin typeface="Lucida Sans Unicode"/>
                <a:cs typeface="Lucida Sans Unicode"/>
              </a:rPr>
              <a:t> </a:t>
            </a:r>
            <a:r>
              <a:rPr sz="1200" spc="-20" dirty="0" err="1">
                <a:solidFill>
                  <a:srgbClr val="171717"/>
                </a:solidFill>
                <a:latin typeface="Lucida Sans Unicode"/>
                <a:cs typeface="Lucida Sans Unicode"/>
              </a:rPr>
              <a:t>kanıtlanmaya</a:t>
            </a:r>
            <a:r>
              <a:rPr sz="1200" spc="-15" dirty="0">
                <a:solidFill>
                  <a:srgbClr val="171717"/>
                </a:solidFill>
                <a:latin typeface="Lucida Sans Unicode"/>
                <a:cs typeface="Lucida Sans Unicode"/>
              </a:rPr>
              <a:t> </a:t>
            </a:r>
            <a:r>
              <a:rPr sz="1200" spc="-35" dirty="0" err="1">
                <a:solidFill>
                  <a:srgbClr val="171717"/>
                </a:solidFill>
                <a:latin typeface="Lucida Sans Unicode"/>
                <a:cs typeface="Lucida Sans Unicode"/>
              </a:rPr>
              <a:t>gerek</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duyulduğu</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tamamlayıcı</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0" dirty="0">
                <a:solidFill>
                  <a:srgbClr val="171717"/>
                </a:solidFill>
                <a:latin typeface="Lucida Sans Unicode"/>
                <a:cs typeface="Lucida Sans Unicode"/>
              </a:rPr>
              <a:t> </a:t>
            </a:r>
            <a:r>
              <a:rPr sz="1200" spc="-50" dirty="0" err="1">
                <a:solidFill>
                  <a:srgbClr val="171717"/>
                </a:solidFill>
                <a:latin typeface="Lucida Sans Unicode"/>
                <a:cs typeface="Lucida Sans Unicode"/>
              </a:rPr>
              <a:t>özellik</a:t>
            </a:r>
            <a:r>
              <a:rPr sz="1200" spc="-45" dirty="0">
                <a:solidFill>
                  <a:srgbClr val="171717"/>
                </a:solidFill>
                <a:latin typeface="Lucida Sans Unicode"/>
                <a:cs typeface="Lucida Sans Unicode"/>
              </a:rPr>
              <a:t> </a:t>
            </a:r>
            <a:r>
              <a:rPr sz="1200" spc="-30" dirty="0" err="1">
                <a:solidFill>
                  <a:srgbClr val="171717"/>
                </a:solidFill>
                <a:latin typeface="Lucida Sans Unicode"/>
                <a:cs typeface="Lucida Sans Unicode"/>
              </a:rPr>
              <a:t>göstermekle</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birlikte</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varlığını</a:t>
            </a:r>
            <a:r>
              <a:rPr sz="1200" spc="-35" dirty="0">
                <a:solidFill>
                  <a:srgbClr val="171717"/>
                </a:solidFill>
                <a:latin typeface="Lucida Sans Unicode"/>
                <a:cs typeface="Lucida Sans Unicode"/>
              </a:rPr>
              <a:t> </a:t>
            </a:r>
            <a:r>
              <a:rPr sz="1200" spc="-30" dirty="0">
                <a:solidFill>
                  <a:srgbClr val="171717"/>
                </a:solidFill>
                <a:latin typeface="Lucida Sans Unicode"/>
                <a:cs typeface="Lucida Sans Unicode"/>
              </a:rPr>
              <a:t> </a:t>
            </a:r>
            <a:r>
              <a:rPr sz="1200" spc="-20" dirty="0" err="1">
                <a:solidFill>
                  <a:srgbClr val="171717"/>
                </a:solidFill>
                <a:latin typeface="Lucida Sans Unicode"/>
                <a:cs typeface="Lucida Sans Unicode"/>
              </a:rPr>
              <a:t>sürdürmüştür</a:t>
            </a:r>
            <a:r>
              <a:rPr sz="1200" spc="-20" dirty="0">
                <a:solidFill>
                  <a:srgbClr val="171717"/>
                </a:solidFill>
                <a:latin typeface="Lucida Sans Unicode"/>
                <a:cs typeface="Lucida Sans Unicode"/>
              </a:rPr>
              <a:t>. </a:t>
            </a:r>
            <a:r>
              <a:rPr sz="1200" spc="-20" dirty="0" err="1">
                <a:solidFill>
                  <a:srgbClr val="171717"/>
                </a:solidFill>
                <a:latin typeface="Lucida Sans Unicode"/>
                <a:cs typeface="Lucida Sans Unicode"/>
              </a:rPr>
              <a:t>Cümlelerimde</a:t>
            </a:r>
            <a:r>
              <a:rPr sz="1200" spc="-20" dirty="0">
                <a:solidFill>
                  <a:srgbClr val="171717"/>
                </a:solidFill>
                <a:latin typeface="Lucida Sans Unicode"/>
                <a:cs typeface="Lucida Sans Unicode"/>
              </a:rPr>
              <a:t> </a:t>
            </a:r>
            <a:r>
              <a:rPr sz="1200" spc="-35" dirty="0" err="1">
                <a:solidFill>
                  <a:srgbClr val="171717"/>
                </a:solidFill>
                <a:latin typeface="Lucida Sans Unicode"/>
                <a:cs typeface="Lucida Sans Unicode"/>
              </a:rPr>
              <a:t>belirttiğim</a:t>
            </a:r>
            <a:r>
              <a:rPr sz="1200" spc="-35" dirty="0">
                <a:solidFill>
                  <a:srgbClr val="171717"/>
                </a:solidFill>
                <a:latin typeface="Lucida Sans Unicode"/>
                <a:cs typeface="Lucida Sans Unicode"/>
              </a:rPr>
              <a:t> </a:t>
            </a:r>
            <a:r>
              <a:rPr sz="1200" spc="-50" dirty="0" err="1">
                <a:solidFill>
                  <a:srgbClr val="171717"/>
                </a:solidFill>
                <a:latin typeface="Lucida Sans Unicode"/>
                <a:cs typeface="Lucida Sans Unicode"/>
              </a:rPr>
              <a:t>gibi</a:t>
            </a:r>
            <a:r>
              <a:rPr sz="1200" spc="-45" dirty="0">
                <a:solidFill>
                  <a:srgbClr val="171717"/>
                </a:solidFill>
                <a:latin typeface="Lucida Sans Unicode"/>
                <a:cs typeface="Lucida Sans Unicode"/>
              </a:rPr>
              <a:t> </a:t>
            </a:r>
            <a:r>
              <a:rPr sz="1200" spc="-30" dirty="0" err="1">
                <a:solidFill>
                  <a:srgbClr val="171717"/>
                </a:solidFill>
                <a:latin typeface="Lucida Sans Unicode"/>
                <a:cs typeface="Lucida Sans Unicode"/>
              </a:rPr>
              <a:t>Descartes’ında</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15" dirty="0" err="1">
                <a:solidFill>
                  <a:srgbClr val="171717"/>
                </a:solidFill>
                <a:latin typeface="Lucida Sans Unicode"/>
                <a:cs typeface="Lucida Sans Unicode"/>
              </a:rPr>
              <a:t>düşünür</a:t>
            </a:r>
            <a:r>
              <a:rPr sz="1200" spc="-15" dirty="0">
                <a:solidFill>
                  <a:srgbClr val="171717"/>
                </a:solidFill>
                <a:latin typeface="Lucida Sans Unicode"/>
                <a:cs typeface="Lucida Sans Unicode"/>
              </a:rPr>
              <a:t> </a:t>
            </a:r>
            <a:r>
              <a:rPr sz="1200" spc="-20" dirty="0" err="1">
                <a:solidFill>
                  <a:srgbClr val="171717"/>
                </a:solidFill>
                <a:latin typeface="Lucida Sans Unicode"/>
                <a:cs typeface="Lucida Sans Unicode"/>
              </a:rPr>
              <a:t>olmasına</a:t>
            </a:r>
            <a:r>
              <a:rPr sz="1200" spc="-20" dirty="0">
                <a:solidFill>
                  <a:srgbClr val="171717"/>
                </a:solidFill>
                <a:latin typeface="Lucida Sans Unicode"/>
                <a:cs typeface="Lucida Sans Unicode"/>
              </a:rPr>
              <a:t> </a:t>
            </a:r>
            <a:r>
              <a:rPr sz="1200" spc="-20" dirty="0" err="1">
                <a:solidFill>
                  <a:srgbClr val="171717"/>
                </a:solidFill>
                <a:latin typeface="Lucida Sans Unicode"/>
                <a:cs typeface="Lucida Sans Unicode"/>
              </a:rPr>
              <a:t>rağmen</a:t>
            </a:r>
            <a:r>
              <a:rPr sz="1200" spc="-20" dirty="0">
                <a:solidFill>
                  <a:srgbClr val="171717"/>
                </a:solidFill>
                <a:latin typeface="Lucida Sans Unicode"/>
                <a:cs typeface="Lucida Sans Unicode"/>
              </a:rPr>
              <a:t> </a:t>
            </a:r>
            <a:r>
              <a:rPr sz="1200" spc="-15" dirty="0">
                <a:solidFill>
                  <a:srgbClr val="171717"/>
                </a:solidFill>
                <a:latin typeface="Lucida Sans Unicode"/>
                <a:cs typeface="Lucida Sans Unicode"/>
              </a:rPr>
              <a:t> </a:t>
            </a:r>
            <a:r>
              <a:rPr sz="1200" spc="-25" dirty="0" err="1">
                <a:solidFill>
                  <a:srgbClr val="171717"/>
                </a:solidFill>
                <a:latin typeface="Lucida Sans Unicode"/>
                <a:cs typeface="Lucida Sans Unicode"/>
              </a:rPr>
              <a:t>cümleleri</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kendine</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ters</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düşmektedir</a:t>
            </a:r>
            <a:r>
              <a:rPr sz="1200" spc="-25" dirty="0">
                <a:solidFill>
                  <a:srgbClr val="171717"/>
                </a:solidFill>
                <a:latin typeface="Lucida Sans Unicode"/>
                <a:cs typeface="Lucida Sans Unicode"/>
              </a:rPr>
              <a:t>. </a:t>
            </a:r>
            <a:r>
              <a:rPr sz="1200" spc="35" dirty="0">
                <a:solidFill>
                  <a:srgbClr val="171717"/>
                </a:solidFill>
                <a:latin typeface="Lucida Sans Unicode"/>
                <a:cs typeface="Lucida Sans Unicode"/>
              </a:rPr>
              <a:t>Bu </a:t>
            </a:r>
            <a:r>
              <a:rPr sz="1200" spc="-35" dirty="0" err="1">
                <a:solidFill>
                  <a:srgbClr val="171717"/>
                </a:solidFill>
                <a:latin typeface="Lucida Sans Unicode"/>
                <a:cs typeface="Lucida Sans Unicode"/>
              </a:rPr>
              <a:t>yüzden</a:t>
            </a:r>
            <a:r>
              <a:rPr sz="1200" spc="-35" dirty="0">
                <a:solidFill>
                  <a:srgbClr val="171717"/>
                </a:solidFill>
                <a:latin typeface="Lucida Sans Unicode"/>
                <a:cs typeface="Lucida Sans Unicode"/>
              </a:rPr>
              <a:t> </a:t>
            </a:r>
            <a:r>
              <a:rPr sz="1200" spc="-40" dirty="0" err="1">
                <a:solidFill>
                  <a:srgbClr val="171717"/>
                </a:solidFill>
                <a:latin typeface="Lucida Sans Unicode"/>
                <a:cs typeface="Lucida Sans Unicode"/>
              </a:rPr>
              <a:t>Arif</a:t>
            </a:r>
            <a:r>
              <a:rPr sz="1200" spc="-40" dirty="0">
                <a:solidFill>
                  <a:srgbClr val="171717"/>
                </a:solidFill>
                <a:latin typeface="Lucida Sans Unicode"/>
                <a:cs typeface="Lucida Sans Unicode"/>
              </a:rPr>
              <a:t> </a:t>
            </a:r>
            <a:r>
              <a:rPr sz="1200" spc="-15" dirty="0" err="1">
                <a:solidFill>
                  <a:srgbClr val="171717"/>
                </a:solidFill>
                <a:latin typeface="Lucida Sans Unicode"/>
                <a:cs typeface="Lucida Sans Unicode"/>
              </a:rPr>
              <a:t>Nihat</a:t>
            </a:r>
            <a:r>
              <a:rPr sz="1200" spc="-15" dirty="0">
                <a:solidFill>
                  <a:srgbClr val="171717"/>
                </a:solidFill>
                <a:latin typeface="Lucida Sans Unicode"/>
                <a:cs typeface="Lucida Sans Unicode"/>
              </a:rPr>
              <a:t> </a:t>
            </a:r>
            <a:r>
              <a:rPr sz="1200" spc="-50" dirty="0" err="1">
                <a:solidFill>
                  <a:srgbClr val="171717"/>
                </a:solidFill>
                <a:latin typeface="Lucida Sans Unicode"/>
                <a:cs typeface="Lucida Sans Unicode"/>
              </a:rPr>
              <a:t>Asya’nın</a:t>
            </a:r>
            <a:r>
              <a:rPr sz="1200" spc="-50" dirty="0">
                <a:solidFill>
                  <a:srgbClr val="171717"/>
                </a:solidFill>
                <a:latin typeface="Lucida Sans Unicode"/>
                <a:cs typeface="Lucida Sans Unicode"/>
              </a:rPr>
              <a:t> </a:t>
            </a:r>
            <a:r>
              <a:rPr lang="tr-TR" sz="1200" spc="-20" dirty="0">
                <a:solidFill>
                  <a:srgbClr val="171717"/>
                </a:solidFill>
                <a:latin typeface="Lucida Sans Unicode"/>
                <a:cs typeface="Lucida Sans Unicode"/>
              </a:rPr>
              <a:t>"</a:t>
            </a:r>
            <a:r>
              <a:rPr sz="1200" spc="-20" dirty="0" err="1" smtClean="0">
                <a:solidFill>
                  <a:srgbClr val="171717"/>
                </a:solidFill>
                <a:latin typeface="Lucida Sans Unicode"/>
                <a:cs typeface="Lucida Sans Unicode"/>
              </a:rPr>
              <a:t>Düşünülüyorum</a:t>
            </a:r>
            <a:r>
              <a:rPr sz="1200" spc="-20" dirty="0" smtClean="0">
                <a:solidFill>
                  <a:srgbClr val="171717"/>
                </a:solidFill>
                <a:latin typeface="Lucida Sans Unicode"/>
                <a:cs typeface="Lucida Sans Unicode"/>
              </a:rPr>
              <a:t> </a:t>
            </a:r>
            <a:r>
              <a:rPr sz="1200" spc="-15" dirty="0">
                <a:solidFill>
                  <a:srgbClr val="171717"/>
                </a:solidFill>
                <a:latin typeface="Lucida Sans Unicode"/>
                <a:cs typeface="Lucida Sans Unicode"/>
              </a:rPr>
              <a:t>o </a:t>
            </a:r>
            <a:r>
              <a:rPr sz="1200" spc="-15" dirty="0" err="1">
                <a:solidFill>
                  <a:srgbClr val="171717"/>
                </a:solidFill>
                <a:latin typeface="Lucida Sans Unicode"/>
                <a:cs typeface="Lucida Sans Unicode"/>
              </a:rPr>
              <a:t>halde</a:t>
            </a:r>
            <a:r>
              <a:rPr sz="1200" spc="-15" dirty="0">
                <a:solidFill>
                  <a:srgbClr val="171717"/>
                </a:solidFill>
                <a:latin typeface="Lucida Sans Unicode"/>
                <a:cs typeface="Lucida Sans Unicode"/>
              </a:rPr>
              <a:t> </a:t>
            </a:r>
            <a:r>
              <a:rPr sz="1200" spc="-10" dirty="0">
                <a:solidFill>
                  <a:srgbClr val="171717"/>
                </a:solidFill>
                <a:latin typeface="Lucida Sans Unicode"/>
                <a:cs typeface="Lucida Sans Unicode"/>
              </a:rPr>
              <a:t> </a:t>
            </a:r>
            <a:r>
              <a:rPr sz="1200" spc="-20" dirty="0" err="1" smtClean="0">
                <a:solidFill>
                  <a:srgbClr val="171717"/>
                </a:solidFill>
                <a:latin typeface="Lucida Sans Unicode"/>
                <a:cs typeface="Lucida Sans Unicode"/>
              </a:rPr>
              <a:t>varım</a:t>
            </a:r>
            <a:r>
              <a:rPr lang="tr-TR" sz="1200" spc="-20" dirty="0">
                <a:solidFill>
                  <a:srgbClr val="171717"/>
                </a:solidFill>
                <a:latin typeface="Lucida Sans Unicode"/>
                <a:cs typeface="Lucida Sans Unicode"/>
              </a:rPr>
              <a:t>"</a:t>
            </a:r>
            <a:r>
              <a:rPr sz="1200" spc="-15" dirty="0" smtClean="0">
                <a:solidFill>
                  <a:srgbClr val="171717"/>
                </a:solidFill>
                <a:latin typeface="Lucida Sans Unicode"/>
                <a:cs typeface="Lucida Sans Unicode"/>
              </a:rPr>
              <a:t> </a:t>
            </a:r>
            <a:r>
              <a:rPr sz="1200" spc="-25" dirty="0" err="1">
                <a:solidFill>
                  <a:srgbClr val="171717"/>
                </a:solidFill>
                <a:latin typeface="Lucida Sans Unicode"/>
                <a:cs typeface="Lucida Sans Unicode"/>
              </a:rPr>
              <a:t>diyerek</a:t>
            </a:r>
            <a:r>
              <a:rPr sz="1200" spc="-20" dirty="0">
                <a:solidFill>
                  <a:srgbClr val="171717"/>
                </a:solidFill>
                <a:latin typeface="Lucida Sans Unicode"/>
                <a:cs typeface="Lucida Sans Unicode"/>
              </a:rPr>
              <a:t> </a:t>
            </a:r>
            <a:r>
              <a:rPr sz="1200" spc="-35" dirty="0" err="1">
                <a:solidFill>
                  <a:srgbClr val="171717"/>
                </a:solidFill>
                <a:latin typeface="Lucida Sans Unicode"/>
                <a:cs typeface="Lucida Sans Unicode"/>
              </a:rPr>
              <a:t>Descartes’a</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karşı</a:t>
            </a:r>
            <a:r>
              <a:rPr sz="1200" spc="-30" dirty="0">
                <a:solidFill>
                  <a:srgbClr val="171717"/>
                </a:solidFill>
                <a:latin typeface="Lucida Sans Unicode"/>
                <a:cs typeface="Lucida Sans Unicode"/>
              </a:rPr>
              <a:t> </a:t>
            </a:r>
            <a:r>
              <a:rPr sz="1200" spc="-35" dirty="0" err="1" smtClean="0">
                <a:solidFill>
                  <a:srgbClr val="171717"/>
                </a:solidFill>
                <a:latin typeface="Lucida Sans Unicode"/>
                <a:cs typeface="Lucida Sans Unicode"/>
              </a:rPr>
              <a:t>çıkması</a:t>
            </a:r>
            <a:r>
              <a:rPr lang="tr-TR" sz="1200" spc="-35" dirty="0" smtClean="0">
                <a:solidFill>
                  <a:srgbClr val="171717"/>
                </a:solidFill>
                <a:latin typeface="Lucida Sans Unicode"/>
                <a:cs typeface="Lucida Sans Unicode"/>
              </a:rPr>
              <a:t>,</a:t>
            </a:r>
            <a:r>
              <a:rPr sz="1200" spc="-30" dirty="0" smtClean="0">
                <a:solidFill>
                  <a:srgbClr val="171717"/>
                </a:solidFill>
                <a:latin typeface="Lucida Sans Unicode"/>
                <a:cs typeface="Lucida Sans Unicode"/>
              </a:rPr>
              <a:t> </a:t>
            </a:r>
            <a:r>
              <a:rPr sz="1200" spc="-15" dirty="0" err="1">
                <a:solidFill>
                  <a:srgbClr val="171717"/>
                </a:solidFill>
                <a:latin typeface="Lucida Sans Unicode"/>
                <a:cs typeface="Lucida Sans Unicode"/>
              </a:rPr>
              <a:t>elma</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örneğindeki</a:t>
            </a:r>
            <a:r>
              <a:rPr sz="1200" spc="-25" dirty="0">
                <a:solidFill>
                  <a:srgbClr val="171717"/>
                </a:solidFill>
                <a:latin typeface="Lucida Sans Unicode"/>
                <a:cs typeface="Lucida Sans Unicode"/>
              </a:rPr>
              <a:t> </a:t>
            </a:r>
            <a:r>
              <a:rPr sz="1200" spc="-40" dirty="0" err="1">
                <a:solidFill>
                  <a:srgbClr val="171717"/>
                </a:solidFill>
                <a:latin typeface="Lucida Sans Unicode"/>
                <a:cs typeface="Lucida Sans Unicode"/>
              </a:rPr>
              <a:t>fikirlerimizi</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desteklememize</a:t>
            </a:r>
            <a:r>
              <a:rPr sz="1200" spc="-30" dirty="0">
                <a:solidFill>
                  <a:srgbClr val="171717"/>
                </a:solidFill>
                <a:latin typeface="Lucida Sans Unicode"/>
                <a:cs typeface="Lucida Sans Unicode"/>
              </a:rPr>
              <a:t> </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yardımcı</a:t>
            </a:r>
            <a:r>
              <a:rPr sz="1200" spc="-75"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olmuştur</a:t>
            </a:r>
            <a:r>
              <a:rPr sz="1200" spc="-25" dirty="0">
                <a:solidFill>
                  <a:srgbClr val="171717"/>
                </a:solidFill>
                <a:latin typeface="Lucida Sans Unicode"/>
                <a:cs typeface="Lucida Sans Unicode"/>
              </a:rPr>
              <a:t>.</a:t>
            </a:r>
            <a:endParaRPr sz="1200" dirty="0">
              <a:latin typeface="Lucida Sans Unicode"/>
              <a:cs typeface="Lucida Sans Unicode"/>
            </a:endParaRPr>
          </a:p>
        </p:txBody>
      </p:sp>
      <p:pic>
        <p:nvPicPr>
          <p:cNvPr id="6" name="object 6"/>
          <p:cNvPicPr/>
          <p:nvPr/>
        </p:nvPicPr>
        <p:blipFill>
          <a:blip r:embed="rId2" cstate="print"/>
          <a:stretch>
            <a:fillRect/>
          </a:stretch>
        </p:blipFill>
        <p:spPr>
          <a:xfrm>
            <a:off x="241649" y="1130918"/>
            <a:ext cx="4448592" cy="2171306"/>
          </a:xfrm>
          <a:prstGeom prst="rect">
            <a:avLst/>
          </a:prstGeom>
        </p:spPr>
      </p:pic>
      <p:sp>
        <p:nvSpPr>
          <p:cNvPr id="7" name="object 7"/>
          <p:cNvSpPr txBox="1"/>
          <p:nvPr/>
        </p:nvSpPr>
        <p:spPr>
          <a:xfrm>
            <a:off x="7202592" y="10250547"/>
            <a:ext cx="217804" cy="299720"/>
          </a:xfrm>
          <a:prstGeom prst="rect">
            <a:avLst/>
          </a:prstGeom>
        </p:spPr>
        <p:txBody>
          <a:bodyPr vert="horz" wrap="square" lIns="0" tIns="12065" rIns="0" bIns="0" rtlCol="0">
            <a:spAutoFit/>
          </a:bodyPr>
          <a:lstStyle/>
          <a:p>
            <a:pPr marL="12700">
              <a:lnSpc>
                <a:spcPct val="100000"/>
              </a:lnSpc>
              <a:spcBef>
                <a:spcPts val="95"/>
              </a:spcBef>
            </a:pPr>
            <a:r>
              <a:rPr sz="1800" b="1" spc="-220">
                <a:latin typeface="Times New Roman"/>
                <a:cs typeface="Times New Roman"/>
              </a:rPr>
              <a:t>1</a:t>
            </a:r>
            <a:r>
              <a:rPr sz="1800" b="1" spc="-75">
                <a:latin typeface="Times New Roman"/>
                <a:cs typeface="Times New Roman"/>
              </a:rPr>
              <a:t>5</a:t>
            </a:r>
            <a:endParaRPr sz="1800">
              <a:latin typeface="Times New Roman"/>
              <a:cs typeface="Times New Roman"/>
            </a:endParaRPr>
          </a:p>
        </p:txBody>
      </p:sp>
      <p:sp>
        <p:nvSpPr>
          <p:cNvPr id="8" name="object 8"/>
          <p:cNvSpPr txBox="1"/>
          <p:nvPr/>
        </p:nvSpPr>
        <p:spPr>
          <a:xfrm>
            <a:off x="7335254" y="224802"/>
            <a:ext cx="215900" cy="2340610"/>
          </a:xfrm>
          <a:prstGeom prst="rect">
            <a:avLst/>
          </a:prstGeom>
        </p:spPr>
        <p:txBody>
          <a:bodyPr vert="vert" wrap="square" lIns="0" tIns="22225" rIns="0" bIns="0" rtlCol="0">
            <a:spAutoFit/>
          </a:bodyPr>
          <a:lstStyle/>
          <a:p>
            <a:pPr marL="12700">
              <a:lnSpc>
                <a:spcPct val="100000"/>
              </a:lnSpc>
              <a:spcBef>
                <a:spcPts val="175"/>
              </a:spcBef>
            </a:pPr>
            <a:r>
              <a:rPr sz="1100" b="1" spc="-20">
                <a:solidFill>
                  <a:srgbClr val="212121"/>
                </a:solidFill>
                <a:latin typeface="Tahoma"/>
                <a:cs typeface="Tahoma"/>
              </a:rPr>
              <a:t>Yazan:</a:t>
            </a:r>
            <a:r>
              <a:rPr sz="1100" b="1" spc="-35">
                <a:solidFill>
                  <a:srgbClr val="212121"/>
                </a:solidFill>
                <a:latin typeface="Tahoma"/>
                <a:cs typeface="Tahoma"/>
              </a:rPr>
              <a:t> </a:t>
            </a:r>
            <a:r>
              <a:rPr sz="1100" b="1" spc="-5">
                <a:solidFill>
                  <a:srgbClr val="212121"/>
                </a:solidFill>
                <a:latin typeface="Tahoma"/>
                <a:cs typeface="Tahoma"/>
              </a:rPr>
              <a:t>Elif</a:t>
            </a:r>
            <a:r>
              <a:rPr sz="1100" b="1" spc="-30">
                <a:solidFill>
                  <a:srgbClr val="212121"/>
                </a:solidFill>
                <a:latin typeface="Tahoma"/>
                <a:cs typeface="Tahoma"/>
              </a:rPr>
              <a:t> </a:t>
            </a:r>
            <a:r>
              <a:rPr sz="1100" b="1" spc="10">
                <a:solidFill>
                  <a:srgbClr val="212121"/>
                </a:solidFill>
                <a:latin typeface="Tahoma"/>
                <a:cs typeface="Tahoma"/>
              </a:rPr>
              <a:t>Uzun</a:t>
            </a:r>
            <a:r>
              <a:rPr sz="1100" b="1" spc="-30">
                <a:solidFill>
                  <a:srgbClr val="212121"/>
                </a:solidFill>
                <a:latin typeface="Tahoma"/>
                <a:cs typeface="Tahoma"/>
              </a:rPr>
              <a:t> </a:t>
            </a:r>
            <a:r>
              <a:rPr sz="1100" b="1" spc="-10">
                <a:solidFill>
                  <a:srgbClr val="212121"/>
                </a:solidFill>
                <a:latin typeface="Tahoma"/>
                <a:cs typeface="Tahoma"/>
              </a:rPr>
              <a:t>Görsel:</a:t>
            </a:r>
            <a:r>
              <a:rPr sz="1100" b="1" spc="-30">
                <a:solidFill>
                  <a:srgbClr val="212121"/>
                </a:solidFill>
                <a:latin typeface="Tahoma"/>
                <a:cs typeface="Tahoma"/>
              </a:rPr>
              <a:t> </a:t>
            </a:r>
            <a:r>
              <a:rPr sz="1100" b="1" spc="-5">
                <a:solidFill>
                  <a:srgbClr val="212121"/>
                </a:solidFill>
                <a:latin typeface="Tahoma"/>
                <a:cs typeface="Tahoma"/>
              </a:rPr>
              <a:t>Elif</a:t>
            </a:r>
            <a:r>
              <a:rPr sz="1100" b="1" spc="-30">
                <a:solidFill>
                  <a:srgbClr val="212121"/>
                </a:solidFill>
                <a:latin typeface="Tahoma"/>
                <a:cs typeface="Tahoma"/>
              </a:rPr>
              <a:t> </a:t>
            </a:r>
            <a:r>
              <a:rPr sz="1100" b="1" spc="10">
                <a:solidFill>
                  <a:srgbClr val="212121"/>
                </a:solidFill>
                <a:latin typeface="Tahoma"/>
                <a:cs typeface="Tahoma"/>
              </a:rPr>
              <a:t>Uzun</a:t>
            </a:r>
            <a:endParaRPr sz="1100">
              <a:latin typeface="Tahoma"/>
              <a:cs typeface="Tahoma"/>
            </a:endParaRPr>
          </a:p>
        </p:txBody>
      </p:sp>
      <p:pic>
        <p:nvPicPr>
          <p:cNvPr id="10" name="Resim 9">
            <a:extLst>
              <a:ext uri="{FF2B5EF4-FFF2-40B4-BE49-F238E27FC236}">
                <a16:creationId xmlns:a16="http://schemas.microsoft.com/office/drawing/2014/main" id="{3119460B-C25E-0E92-0C04-BFDFC5D06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870" y="1130919"/>
            <a:ext cx="2123993" cy="217130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271817" y="0"/>
            <a:ext cx="284480" cy="5025390"/>
          </a:xfrm>
          <a:custGeom>
            <a:avLst/>
            <a:gdLst/>
            <a:ahLst/>
            <a:cxnLst/>
            <a:rect l="l" t="t" r="r" b="b"/>
            <a:pathLst>
              <a:path w="284479" h="5025390">
                <a:moveTo>
                  <a:pt x="284173" y="5024975"/>
                </a:moveTo>
                <a:lnTo>
                  <a:pt x="0" y="5024975"/>
                </a:lnTo>
                <a:lnTo>
                  <a:pt x="0" y="0"/>
                </a:lnTo>
                <a:lnTo>
                  <a:pt x="284173" y="0"/>
                </a:lnTo>
                <a:lnTo>
                  <a:pt x="284173" y="5024975"/>
                </a:lnTo>
                <a:close/>
              </a:path>
            </a:pathLst>
          </a:custGeom>
          <a:solidFill>
            <a:srgbClr val="EC80CB"/>
          </a:solidFill>
        </p:spPr>
        <p:txBody>
          <a:bodyPr wrap="square" lIns="0" tIns="0" rIns="0" bIns="0" rtlCol="0"/>
          <a:lstStyle/>
          <a:p>
            <a:endParaRPr/>
          </a:p>
        </p:txBody>
      </p:sp>
      <p:sp>
        <p:nvSpPr>
          <p:cNvPr id="3" name="object 3"/>
          <p:cNvSpPr txBox="1"/>
          <p:nvPr/>
        </p:nvSpPr>
        <p:spPr>
          <a:xfrm>
            <a:off x="182660" y="652824"/>
            <a:ext cx="7170639" cy="8449236"/>
          </a:xfrm>
          <a:prstGeom prst="rect">
            <a:avLst/>
          </a:prstGeom>
        </p:spPr>
        <p:txBody>
          <a:bodyPr vert="horz" wrap="square" lIns="0" tIns="95885" rIns="0" bIns="0" rtlCol="0">
            <a:spAutoFit/>
          </a:bodyPr>
          <a:lstStyle/>
          <a:p>
            <a:pPr marL="12700">
              <a:lnSpc>
                <a:spcPct val="100000"/>
              </a:lnSpc>
              <a:spcBef>
                <a:spcPts val="755"/>
              </a:spcBef>
            </a:pPr>
            <a:r>
              <a:rPr sz="1200" spc="10" dirty="0">
                <a:solidFill>
                  <a:srgbClr val="171717"/>
                </a:solidFill>
                <a:latin typeface="Lucida Sans Unicode"/>
                <a:cs typeface="Lucida Sans Unicode"/>
              </a:rPr>
              <a:t>Ne</a:t>
            </a:r>
            <a:r>
              <a:rPr sz="1200" spc="-70" dirty="0">
                <a:solidFill>
                  <a:srgbClr val="171717"/>
                </a:solidFill>
                <a:latin typeface="Lucida Sans Unicode"/>
                <a:cs typeface="Lucida Sans Unicode"/>
              </a:rPr>
              <a:t> </a:t>
            </a:r>
            <a:r>
              <a:rPr sz="1200" spc="-15" dirty="0">
                <a:solidFill>
                  <a:srgbClr val="171717"/>
                </a:solidFill>
                <a:latin typeface="Lucida Sans Unicode"/>
                <a:cs typeface="Lucida Sans Unicode"/>
              </a:rPr>
              <a:t>Kadar</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Felsefeci</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Olduğunuzu</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Ölçen</a:t>
            </a:r>
            <a:r>
              <a:rPr sz="1200" spc="-70" dirty="0">
                <a:solidFill>
                  <a:srgbClr val="171717"/>
                </a:solidFill>
                <a:latin typeface="Lucida Sans Unicode"/>
                <a:cs typeface="Lucida Sans Unicode"/>
              </a:rPr>
              <a:t> </a:t>
            </a:r>
            <a:r>
              <a:rPr sz="1200" spc="-10" dirty="0" err="1" smtClean="0">
                <a:solidFill>
                  <a:srgbClr val="171717"/>
                </a:solidFill>
                <a:latin typeface="Lucida Sans Unicode"/>
                <a:cs typeface="Lucida Sans Unicode"/>
              </a:rPr>
              <a:t>Sorular</a:t>
            </a:r>
            <a:r>
              <a:rPr lang="tr-TR" sz="1200" spc="-70" dirty="0">
                <a:solidFill>
                  <a:srgbClr val="171717"/>
                </a:solidFill>
                <a:latin typeface="Lucida Sans Unicode"/>
                <a:cs typeface="Lucida Sans Unicode"/>
              </a:rPr>
              <a:t>:</a:t>
            </a:r>
            <a:endParaRPr sz="1200" dirty="0">
              <a:latin typeface="Lucida Sans Unicode"/>
              <a:cs typeface="Lucida Sans Unicode"/>
            </a:endParaRPr>
          </a:p>
          <a:p>
            <a:pPr marL="12700" marR="5080">
              <a:lnSpc>
                <a:spcPct val="145700"/>
              </a:lnSpc>
            </a:pPr>
            <a:r>
              <a:rPr sz="1200" spc="-5" dirty="0" err="1">
                <a:solidFill>
                  <a:srgbClr val="171717"/>
                </a:solidFill>
                <a:latin typeface="Lucida Sans Unicode"/>
                <a:cs typeface="Lucida Sans Unicode"/>
              </a:rPr>
              <a:t>Merhaba</a:t>
            </a:r>
            <a:r>
              <a:rPr sz="1200" spc="-5" dirty="0">
                <a:solidFill>
                  <a:srgbClr val="171717"/>
                </a:solidFill>
                <a:latin typeface="Lucida Sans Unicode"/>
                <a:cs typeface="Lucida Sans Unicode"/>
              </a:rPr>
              <a:t>! </a:t>
            </a:r>
            <a:r>
              <a:rPr sz="1200" spc="35" dirty="0">
                <a:solidFill>
                  <a:srgbClr val="171717"/>
                </a:solidFill>
                <a:latin typeface="Lucida Sans Unicode"/>
                <a:cs typeface="Lucida Sans Unicode"/>
              </a:rPr>
              <a:t>Bu </a:t>
            </a:r>
            <a:r>
              <a:rPr sz="1200" spc="-35" dirty="0" err="1">
                <a:solidFill>
                  <a:srgbClr val="171717"/>
                </a:solidFill>
                <a:latin typeface="Lucida Sans Unicode"/>
                <a:cs typeface="Lucida Sans Unicode"/>
              </a:rPr>
              <a:t>anket</a:t>
            </a:r>
            <a:r>
              <a:rPr sz="1200" spc="-35" dirty="0">
                <a:solidFill>
                  <a:srgbClr val="171717"/>
                </a:solidFill>
                <a:latin typeface="Lucida Sans Unicode"/>
                <a:cs typeface="Lucida Sans Unicode"/>
              </a:rPr>
              <a:t>, </a:t>
            </a:r>
            <a:r>
              <a:rPr sz="1200" spc="-5" dirty="0">
                <a:solidFill>
                  <a:srgbClr val="171717"/>
                </a:solidFill>
                <a:latin typeface="Lucida Sans Unicode"/>
                <a:cs typeface="Lucida Sans Unicode"/>
              </a:rPr>
              <a:t>ne </a:t>
            </a:r>
            <a:r>
              <a:rPr sz="1200" spc="-20" dirty="0" err="1">
                <a:solidFill>
                  <a:srgbClr val="171717"/>
                </a:solidFill>
                <a:latin typeface="Lucida Sans Unicode"/>
                <a:cs typeface="Lucida Sans Unicode"/>
              </a:rPr>
              <a:t>kadar</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felsefeci</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olduğunuzu</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ölçmek</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hazırlanmıştır</a:t>
            </a:r>
            <a:r>
              <a:rPr sz="1200" spc="-30" dirty="0">
                <a:solidFill>
                  <a:srgbClr val="171717"/>
                </a:solidFill>
                <a:latin typeface="Lucida Sans Unicode"/>
                <a:cs typeface="Lucida Sans Unicode"/>
              </a:rPr>
              <a:t>. </a:t>
            </a:r>
            <a:r>
              <a:rPr sz="1200" spc="-15" dirty="0" err="1">
                <a:solidFill>
                  <a:srgbClr val="171717"/>
                </a:solidFill>
                <a:latin typeface="Lucida Sans Unicode"/>
                <a:cs typeface="Lucida Sans Unicode"/>
              </a:rPr>
              <a:t>Soruların</a:t>
            </a:r>
            <a:r>
              <a:rPr sz="1200" spc="-15" dirty="0">
                <a:solidFill>
                  <a:srgbClr val="171717"/>
                </a:solidFill>
                <a:latin typeface="Lucida Sans Unicode"/>
                <a:cs typeface="Lucida Sans Unicode"/>
              </a:rPr>
              <a:t> </a:t>
            </a:r>
            <a:r>
              <a:rPr sz="1200" spc="-5" dirty="0">
                <a:solidFill>
                  <a:srgbClr val="171717"/>
                </a:solidFill>
                <a:latin typeface="Lucida Sans Unicode"/>
                <a:cs typeface="Lucida Sans Unicode"/>
              </a:rPr>
              <a:t>her </a:t>
            </a:r>
            <a:r>
              <a:rPr sz="1200" spc="-30" dirty="0" err="1">
                <a:solidFill>
                  <a:srgbClr val="171717"/>
                </a:solidFill>
                <a:latin typeface="Lucida Sans Unicode"/>
                <a:cs typeface="Lucida Sans Unicode"/>
              </a:rPr>
              <a:t>biri</a:t>
            </a:r>
            <a:r>
              <a:rPr sz="1200" spc="-30" dirty="0">
                <a:solidFill>
                  <a:srgbClr val="171717"/>
                </a:solidFill>
                <a:latin typeface="Lucida Sans Unicode"/>
                <a:cs typeface="Lucida Sans Unicode"/>
              </a:rPr>
              <a:t> </a:t>
            </a:r>
            <a:r>
              <a:rPr sz="1200" spc="-75" dirty="0">
                <a:solidFill>
                  <a:srgbClr val="171717"/>
                </a:solidFill>
                <a:latin typeface="Lucida Sans Unicode"/>
                <a:cs typeface="Lucida Sans Unicode"/>
              </a:rPr>
              <a:t>10 </a:t>
            </a:r>
            <a:r>
              <a:rPr sz="1200" spc="-365" dirty="0">
                <a:solidFill>
                  <a:srgbClr val="171717"/>
                </a:solidFill>
                <a:latin typeface="Lucida Sans Unicode"/>
                <a:cs typeface="Lucida Sans Unicode"/>
              </a:rPr>
              <a:t> </a:t>
            </a:r>
            <a:r>
              <a:rPr sz="1200" spc="-10" dirty="0" err="1">
                <a:solidFill>
                  <a:srgbClr val="171717"/>
                </a:solidFill>
                <a:latin typeface="Lucida Sans Unicode"/>
                <a:cs typeface="Lucida Sans Unicode"/>
              </a:rPr>
              <a:t>puan</a:t>
            </a:r>
            <a:r>
              <a:rPr sz="1200" spc="-50"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olarak</a:t>
            </a:r>
            <a:r>
              <a:rPr sz="1200" spc="-50" dirty="0">
                <a:solidFill>
                  <a:srgbClr val="171717"/>
                </a:solidFill>
                <a:latin typeface="Lucida Sans Unicode"/>
                <a:cs typeface="Lucida Sans Unicode"/>
              </a:rPr>
              <a:t> </a:t>
            </a:r>
            <a:r>
              <a:rPr sz="1200" spc="-30" dirty="0" err="1">
                <a:solidFill>
                  <a:srgbClr val="171717"/>
                </a:solidFill>
                <a:latin typeface="Lucida Sans Unicode"/>
                <a:cs typeface="Lucida Sans Unicode"/>
              </a:rPr>
              <a:t>değerlendirilecektir</a:t>
            </a:r>
            <a:r>
              <a:rPr sz="1200" spc="-30" dirty="0">
                <a:solidFill>
                  <a:srgbClr val="171717"/>
                </a:solidFill>
                <a:latin typeface="Lucida Sans Unicode"/>
                <a:cs typeface="Lucida Sans Unicode"/>
              </a:rPr>
              <a:t>.</a:t>
            </a:r>
            <a:r>
              <a:rPr sz="1200" spc="-50" dirty="0">
                <a:solidFill>
                  <a:srgbClr val="171717"/>
                </a:solidFill>
                <a:latin typeface="Lucida Sans Unicode"/>
                <a:cs typeface="Lucida Sans Unicode"/>
              </a:rPr>
              <a:t> </a:t>
            </a:r>
            <a:r>
              <a:rPr sz="1200" spc="-20" dirty="0" err="1" smtClean="0">
                <a:solidFill>
                  <a:srgbClr val="171717"/>
                </a:solidFill>
                <a:latin typeface="Lucida Sans Unicode"/>
                <a:cs typeface="Lucida Sans Unicode"/>
              </a:rPr>
              <a:t>Lütfen</a:t>
            </a:r>
            <a:r>
              <a:rPr lang="tr-TR" sz="1200" spc="-20" dirty="0" smtClean="0">
                <a:solidFill>
                  <a:srgbClr val="171717"/>
                </a:solidFill>
                <a:latin typeface="Lucida Sans Unicode"/>
                <a:cs typeface="Lucida Sans Unicode"/>
              </a:rPr>
              <a:t>,</a:t>
            </a:r>
            <a:r>
              <a:rPr sz="1200" spc="-45" dirty="0" smtClean="0">
                <a:solidFill>
                  <a:srgbClr val="171717"/>
                </a:solidFill>
                <a:latin typeface="Lucida Sans Unicode"/>
                <a:cs typeface="Lucida Sans Unicode"/>
              </a:rPr>
              <a:t> </a:t>
            </a:r>
            <a:r>
              <a:rPr sz="1200" spc="-35" dirty="0" err="1">
                <a:solidFill>
                  <a:srgbClr val="171717"/>
                </a:solidFill>
                <a:latin typeface="Lucida Sans Unicode"/>
                <a:cs typeface="Lucida Sans Unicode"/>
              </a:rPr>
              <a:t>aşağıdaki</a:t>
            </a:r>
            <a:r>
              <a:rPr sz="1200" spc="-50" dirty="0">
                <a:solidFill>
                  <a:srgbClr val="171717"/>
                </a:solidFill>
                <a:latin typeface="Lucida Sans Unicode"/>
                <a:cs typeface="Lucida Sans Unicode"/>
              </a:rPr>
              <a:t> </a:t>
            </a:r>
            <a:r>
              <a:rPr sz="1200" spc="-20" dirty="0" err="1">
                <a:solidFill>
                  <a:srgbClr val="171717"/>
                </a:solidFill>
                <a:latin typeface="Lucida Sans Unicode"/>
                <a:cs typeface="Lucida Sans Unicode"/>
              </a:rPr>
              <a:t>soruları</a:t>
            </a:r>
            <a:r>
              <a:rPr sz="1200" spc="-50" dirty="0">
                <a:solidFill>
                  <a:srgbClr val="171717"/>
                </a:solidFill>
                <a:latin typeface="Lucida Sans Unicode"/>
                <a:cs typeface="Lucida Sans Unicode"/>
              </a:rPr>
              <a:t> </a:t>
            </a:r>
            <a:r>
              <a:rPr sz="1200" spc="-20" dirty="0" err="1">
                <a:solidFill>
                  <a:srgbClr val="171717"/>
                </a:solidFill>
                <a:latin typeface="Lucida Sans Unicode"/>
                <a:cs typeface="Lucida Sans Unicode"/>
              </a:rPr>
              <a:t>cevaplayarak</a:t>
            </a:r>
            <a:r>
              <a:rPr sz="1200" spc="-50" dirty="0">
                <a:solidFill>
                  <a:srgbClr val="171717"/>
                </a:solidFill>
                <a:latin typeface="Lucida Sans Unicode"/>
                <a:cs typeface="Lucida Sans Unicode"/>
              </a:rPr>
              <a:t> </a:t>
            </a:r>
            <a:r>
              <a:rPr sz="1200" spc="-45" dirty="0" err="1">
                <a:solidFill>
                  <a:srgbClr val="171717"/>
                </a:solidFill>
                <a:latin typeface="Lucida Sans Unicode"/>
                <a:cs typeface="Lucida Sans Unicode"/>
              </a:rPr>
              <a:t>kendinizi</a:t>
            </a:r>
            <a:r>
              <a:rPr sz="1200" spc="-50" dirty="0">
                <a:solidFill>
                  <a:srgbClr val="171717"/>
                </a:solidFill>
                <a:latin typeface="Lucida Sans Unicode"/>
                <a:cs typeface="Lucida Sans Unicode"/>
              </a:rPr>
              <a:t> </a:t>
            </a:r>
            <a:r>
              <a:rPr sz="1200" spc="-5" dirty="0">
                <a:solidFill>
                  <a:srgbClr val="171717"/>
                </a:solidFill>
                <a:latin typeface="Lucida Sans Unicode"/>
                <a:cs typeface="Lucida Sans Unicode"/>
              </a:rPr>
              <a:t>ne</a:t>
            </a:r>
            <a:r>
              <a:rPr sz="1200" spc="-45" dirty="0">
                <a:solidFill>
                  <a:srgbClr val="171717"/>
                </a:solidFill>
                <a:latin typeface="Lucida Sans Unicode"/>
                <a:cs typeface="Lucida Sans Unicode"/>
              </a:rPr>
              <a:t> </a:t>
            </a:r>
            <a:r>
              <a:rPr sz="1200" spc="-20" dirty="0" err="1">
                <a:solidFill>
                  <a:srgbClr val="171717"/>
                </a:solidFill>
                <a:latin typeface="Lucida Sans Unicode"/>
                <a:cs typeface="Lucida Sans Unicode"/>
              </a:rPr>
              <a:t>kadar</a:t>
            </a:r>
            <a:r>
              <a:rPr sz="1200" spc="-50" dirty="0">
                <a:solidFill>
                  <a:srgbClr val="171717"/>
                </a:solidFill>
                <a:latin typeface="Lucida Sans Unicode"/>
                <a:cs typeface="Lucida Sans Unicode"/>
              </a:rPr>
              <a:t> </a:t>
            </a:r>
            <a:r>
              <a:rPr sz="1200" spc="-30" dirty="0" err="1">
                <a:solidFill>
                  <a:srgbClr val="171717"/>
                </a:solidFill>
                <a:latin typeface="Lucida Sans Unicode"/>
                <a:cs typeface="Lucida Sans Unicode"/>
              </a:rPr>
              <a:t>felsefeci</a:t>
            </a:r>
            <a:r>
              <a:rPr sz="1200" spc="-30"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olarak</a:t>
            </a:r>
            <a:r>
              <a:rPr sz="1200" spc="-70" dirty="0">
                <a:solidFill>
                  <a:srgbClr val="171717"/>
                </a:solidFill>
                <a:latin typeface="Lucida Sans Unicode"/>
                <a:cs typeface="Lucida Sans Unicode"/>
              </a:rPr>
              <a:t> </a:t>
            </a:r>
            <a:r>
              <a:rPr sz="1200" spc="-40" dirty="0" err="1">
                <a:solidFill>
                  <a:srgbClr val="171717"/>
                </a:solidFill>
                <a:latin typeface="Lucida Sans Unicode"/>
                <a:cs typeface="Lucida Sans Unicode"/>
              </a:rPr>
              <a:t>tanımladığınızı</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belirtin</a:t>
            </a:r>
            <a:r>
              <a:rPr sz="1200" spc="-3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70"/>
              </a:spcBef>
            </a:pPr>
            <a:endParaRPr sz="1750" dirty="0">
              <a:latin typeface="Lucida Sans Unicode"/>
              <a:cs typeface="Lucida Sans Unicode"/>
            </a:endParaRPr>
          </a:p>
          <a:p>
            <a:pPr marL="140335" indent="-128270">
              <a:lnSpc>
                <a:spcPct val="100000"/>
              </a:lnSpc>
              <a:buSzPct val="91666"/>
              <a:buAutoNum type="arabicPeriod"/>
              <a:tabLst>
                <a:tab pos="140970" algn="l"/>
              </a:tabLst>
            </a:pPr>
            <a:r>
              <a:rPr sz="1200" spc="-20" dirty="0" err="1">
                <a:solidFill>
                  <a:srgbClr val="171717"/>
                </a:solidFill>
                <a:latin typeface="Lucida Sans Unicode"/>
                <a:cs typeface="Lucida Sans Unicode"/>
              </a:rPr>
              <a:t>Felsefe</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konuları</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hakkında</a:t>
            </a:r>
            <a:r>
              <a:rPr sz="1200" spc="-70" dirty="0">
                <a:solidFill>
                  <a:srgbClr val="171717"/>
                </a:solidFill>
                <a:latin typeface="Lucida Sans Unicode"/>
                <a:cs typeface="Lucida Sans Unicode"/>
              </a:rPr>
              <a:t> </a:t>
            </a:r>
            <a:r>
              <a:rPr sz="1200" spc="-5" dirty="0">
                <a:solidFill>
                  <a:srgbClr val="171717"/>
                </a:solidFill>
                <a:latin typeface="Lucida Sans Unicode"/>
                <a:cs typeface="Lucida Sans Unicode"/>
              </a:rPr>
              <a:t>ne</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kadar</a:t>
            </a:r>
            <a:r>
              <a:rPr sz="1200" spc="-70" dirty="0">
                <a:solidFill>
                  <a:srgbClr val="171717"/>
                </a:solidFill>
                <a:latin typeface="Lucida Sans Unicode"/>
                <a:cs typeface="Lucida Sans Unicode"/>
              </a:rPr>
              <a:t> </a:t>
            </a:r>
            <a:r>
              <a:rPr sz="1200" spc="-50" dirty="0" err="1">
                <a:solidFill>
                  <a:srgbClr val="171717"/>
                </a:solidFill>
                <a:latin typeface="Lucida Sans Unicode"/>
                <a:cs typeface="Lucida Sans Unicode"/>
              </a:rPr>
              <a:t>bilgi</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sahibisiniz</a:t>
            </a:r>
            <a:r>
              <a:rPr sz="1200" spc="-3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65"/>
              </a:spcBef>
            </a:pPr>
            <a:endParaRPr sz="1750" dirty="0">
              <a:latin typeface="Lucida Sans Unicode"/>
              <a:cs typeface="Lucida Sans Unicode"/>
            </a:endParaRPr>
          </a:p>
          <a:p>
            <a:pPr marL="12700">
              <a:lnSpc>
                <a:spcPct val="100000"/>
              </a:lnSpc>
            </a:pPr>
            <a:r>
              <a:rPr sz="1200" spc="-65" dirty="0">
                <a:solidFill>
                  <a:srgbClr val="171717"/>
                </a:solidFill>
                <a:latin typeface="Lucida Sans Unicode"/>
                <a:cs typeface="Lucida Sans Unicode"/>
              </a:rPr>
              <a:t>A.</a:t>
            </a:r>
            <a:r>
              <a:rPr sz="1200" spc="-70" dirty="0">
                <a:solidFill>
                  <a:srgbClr val="171717"/>
                </a:solidFill>
                <a:latin typeface="Lucida Sans Unicode"/>
                <a:cs typeface="Lucida Sans Unicode"/>
              </a:rPr>
              <a:t> </a:t>
            </a:r>
            <a:r>
              <a:rPr sz="1200" spc="-55" dirty="0" err="1">
                <a:solidFill>
                  <a:srgbClr val="171717"/>
                </a:solidFill>
                <a:latin typeface="Lucida Sans Unicode"/>
                <a:cs typeface="Lucida Sans Unicode"/>
              </a:rPr>
              <a:t>Çok</a:t>
            </a:r>
            <a:r>
              <a:rPr sz="1200" spc="-70" dirty="0">
                <a:solidFill>
                  <a:srgbClr val="171717"/>
                </a:solidFill>
                <a:latin typeface="Lucida Sans Unicode"/>
                <a:cs typeface="Lucida Sans Unicode"/>
              </a:rPr>
              <a:t> </a:t>
            </a:r>
            <a:r>
              <a:rPr sz="1200" spc="-65" dirty="0" err="1">
                <a:solidFill>
                  <a:srgbClr val="171717"/>
                </a:solidFill>
                <a:latin typeface="Lucida Sans Unicode"/>
                <a:cs typeface="Lucida Sans Unicode"/>
              </a:rPr>
              <a:t>az</a:t>
            </a:r>
            <a:r>
              <a:rPr sz="1200" spc="-70" dirty="0">
                <a:solidFill>
                  <a:srgbClr val="171717"/>
                </a:solidFill>
                <a:latin typeface="Lucida Sans Unicode"/>
                <a:cs typeface="Lucida Sans Unicode"/>
              </a:rPr>
              <a:t> </a:t>
            </a:r>
            <a:r>
              <a:rPr sz="1200" spc="10" dirty="0">
                <a:solidFill>
                  <a:srgbClr val="171717"/>
                </a:solidFill>
                <a:latin typeface="Lucida Sans Unicode"/>
                <a:cs typeface="Lucida Sans Unicode"/>
              </a:rPr>
              <a:t>B.</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düzeyde</a:t>
            </a:r>
            <a:r>
              <a:rPr sz="1200" spc="-70" dirty="0">
                <a:solidFill>
                  <a:srgbClr val="171717"/>
                </a:solidFill>
                <a:latin typeface="Lucida Sans Unicode"/>
                <a:cs typeface="Lucida Sans Unicode"/>
              </a:rPr>
              <a:t> C. </a:t>
            </a:r>
            <a:r>
              <a:rPr sz="1200" spc="-55" dirty="0" err="1">
                <a:solidFill>
                  <a:srgbClr val="171717"/>
                </a:solidFill>
                <a:latin typeface="Lucida Sans Unicode"/>
                <a:cs typeface="Lucida Sans Unicode"/>
              </a:rPr>
              <a:t>Çok</a:t>
            </a:r>
            <a:r>
              <a:rPr sz="1200" spc="-70" dirty="0">
                <a:solidFill>
                  <a:srgbClr val="171717"/>
                </a:solidFill>
                <a:latin typeface="Lucida Sans Unicode"/>
                <a:cs typeface="Lucida Sans Unicode"/>
              </a:rPr>
              <a:t> </a:t>
            </a:r>
            <a:r>
              <a:rPr sz="1200" spc="-40" dirty="0" err="1">
                <a:solidFill>
                  <a:srgbClr val="171717"/>
                </a:solidFill>
                <a:latin typeface="Lucida Sans Unicode"/>
                <a:cs typeface="Lucida Sans Unicode"/>
              </a:rPr>
              <a:t>iyi</a:t>
            </a:r>
            <a:endParaRPr sz="1200" dirty="0">
              <a:latin typeface="Lucida Sans Unicode"/>
              <a:cs typeface="Lucida Sans Unicode"/>
            </a:endParaRPr>
          </a:p>
          <a:p>
            <a:pPr>
              <a:lnSpc>
                <a:spcPct val="100000"/>
              </a:lnSpc>
              <a:spcBef>
                <a:spcPts val="70"/>
              </a:spcBef>
            </a:pPr>
            <a:endParaRPr sz="1750" dirty="0">
              <a:latin typeface="Lucida Sans Unicode"/>
              <a:cs typeface="Lucida Sans Unicode"/>
            </a:endParaRPr>
          </a:p>
          <a:p>
            <a:pPr marL="140335" indent="-128270">
              <a:lnSpc>
                <a:spcPct val="100000"/>
              </a:lnSpc>
              <a:buSzPct val="91666"/>
              <a:buAutoNum type="arabicPeriod" startAt="2"/>
              <a:tabLst>
                <a:tab pos="140970" algn="l"/>
              </a:tabLst>
            </a:pPr>
            <a:r>
              <a:rPr sz="1200" spc="-30" dirty="0" err="1">
                <a:solidFill>
                  <a:srgbClr val="171717"/>
                </a:solidFill>
                <a:latin typeface="Lucida Sans Unicode"/>
                <a:cs typeface="Lucida Sans Unicode"/>
              </a:rPr>
              <a:t>Hangi</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felsefi</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akımlar</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hakkında</a:t>
            </a:r>
            <a:r>
              <a:rPr sz="1200" spc="-70" dirty="0">
                <a:solidFill>
                  <a:srgbClr val="171717"/>
                </a:solidFill>
                <a:latin typeface="Lucida Sans Unicode"/>
                <a:cs typeface="Lucida Sans Unicode"/>
              </a:rPr>
              <a:t> </a:t>
            </a:r>
            <a:r>
              <a:rPr sz="1200" spc="-50" dirty="0" err="1">
                <a:solidFill>
                  <a:srgbClr val="171717"/>
                </a:solidFill>
                <a:latin typeface="Lucida Sans Unicode"/>
                <a:cs typeface="Lucida Sans Unicode"/>
              </a:rPr>
              <a:t>bilgi</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sahibisiniz</a:t>
            </a:r>
            <a:r>
              <a:rPr sz="1200" spc="-35" dirty="0">
                <a:solidFill>
                  <a:srgbClr val="171717"/>
                </a:solidFill>
                <a:latin typeface="Lucida Sans Unicode"/>
                <a:cs typeface="Lucida Sans Unicode"/>
              </a:rPr>
              <a:t>?</a:t>
            </a:r>
            <a:endParaRPr sz="1200" dirty="0">
              <a:latin typeface="Lucida Sans Unicode"/>
              <a:cs typeface="Lucida Sans Unicode"/>
            </a:endParaRPr>
          </a:p>
          <a:p>
            <a:pPr marL="12700" marR="3488690">
              <a:lnSpc>
                <a:spcPct val="291400"/>
              </a:lnSpc>
            </a:pPr>
            <a:r>
              <a:rPr sz="1200" spc="-65" dirty="0">
                <a:solidFill>
                  <a:srgbClr val="171717"/>
                </a:solidFill>
                <a:latin typeface="Lucida Sans Unicode"/>
                <a:cs typeface="Lucida Sans Unicode"/>
              </a:rPr>
              <a:t>A.</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Hiçbiri</a:t>
            </a:r>
            <a:r>
              <a:rPr sz="1200" spc="-70" dirty="0">
                <a:solidFill>
                  <a:srgbClr val="171717"/>
                </a:solidFill>
                <a:latin typeface="Lucida Sans Unicode"/>
                <a:cs typeface="Lucida Sans Unicode"/>
              </a:rPr>
              <a:t> </a:t>
            </a:r>
            <a:r>
              <a:rPr sz="1200" spc="10" dirty="0">
                <a:solidFill>
                  <a:srgbClr val="171717"/>
                </a:solidFill>
                <a:latin typeface="Lucida Sans Unicode"/>
                <a:cs typeface="Lucida Sans Unicode"/>
              </a:rPr>
              <a:t>B.</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Birkaçı</a:t>
            </a:r>
            <a:r>
              <a:rPr sz="1200" spc="-65" dirty="0">
                <a:solidFill>
                  <a:srgbClr val="171717"/>
                </a:solidFill>
                <a:latin typeface="Lucida Sans Unicode"/>
                <a:cs typeface="Lucida Sans Unicode"/>
              </a:rPr>
              <a:t> </a:t>
            </a:r>
            <a:r>
              <a:rPr sz="1200" spc="-70" dirty="0">
                <a:solidFill>
                  <a:srgbClr val="171717"/>
                </a:solidFill>
                <a:latin typeface="Lucida Sans Unicode"/>
                <a:cs typeface="Lucida Sans Unicode"/>
              </a:rPr>
              <a:t>C. </a:t>
            </a:r>
            <a:r>
              <a:rPr sz="1200" spc="-15" dirty="0" err="1">
                <a:solidFill>
                  <a:srgbClr val="171717"/>
                </a:solidFill>
                <a:latin typeface="Lucida Sans Unicode"/>
                <a:cs typeface="Lucida Sans Unicode"/>
              </a:rPr>
              <a:t>Birçok</a:t>
            </a:r>
            <a:r>
              <a:rPr sz="1200" spc="-70" dirty="0">
                <a:solidFill>
                  <a:srgbClr val="171717"/>
                </a:solidFill>
                <a:latin typeface="Lucida Sans Unicode"/>
                <a:cs typeface="Lucida Sans Unicode"/>
              </a:rPr>
              <a:t> </a:t>
            </a:r>
            <a:r>
              <a:rPr sz="1200" spc="-35" dirty="0" err="1" smtClean="0">
                <a:solidFill>
                  <a:srgbClr val="171717"/>
                </a:solidFill>
                <a:latin typeface="Lucida Sans Unicode"/>
                <a:cs typeface="Lucida Sans Unicode"/>
              </a:rPr>
              <a:t>farklı</a:t>
            </a:r>
            <a:r>
              <a:rPr lang="tr-TR" sz="1200" spc="-65" dirty="0">
                <a:solidFill>
                  <a:srgbClr val="171717"/>
                </a:solidFill>
                <a:latin typeface="Lucida Sans Unicode"/>
                <a:cs typeface="Lucida Sans Unicode"/>
              </a:rPr>
              <a:t> </a:t>
            </a:r>
            <a:r>
              <a:rPr lang="tr-TR" sz="1200" spc="-65" dirty="0" smtClean="0">
                <a:solidFill>
                  <a:srgbClr val="171717"/>
                </a:solidFill>
                <a:latin typeface="Lucida Sans Unicode"/>
                <a:cs typeface="Lucida Sans Unicode"/>
              </a:rPr>
              <a:t>Akım </a:t>
            </a:r>
            <a:r>
              <a:rPr sz="1200" spc="-25" dirty="0" err="1" smtClean="0">
                <a:solidFill>
                  <a:srgbClr val="171717"/>
                </a:solidFill>
                <a:latin typeface="Lucida Sans Unicode"/>
                <a:cs typeface="Lucida Sans Unicode"/>
              </a:rPr>
              <a:t>biliyorum</a:t>
            </a:r>
            <a:r>
              <a:rPr lang="tr-TR" sz="1200" spc="-25" dirty="0" smtClean="0">
                <a:solidFill>
                  <a:srgbClr val="171717"/>
                </a:solidFill>
                <a:latin typeface="Lucida Sans Unicode"/>
                <a:cs typeface="Lucida Sans Unicode"/>
              </a:rPr>
              <a:t>.</a:t>
            </a:r>
            <a:r>
              <a:rPr sz="1200" spc="-25" dirty="0" smtClean="0">
                <a:solidFill>
                  <a:srgbClr val="171717"/>
                </a:solidFill>
                <a:latin typeface="Lucida Sans Unicode"/>
                <a:cs typeface="Lucida Sans Unicode"/>
              </a:rPr>
              <a:t> </a:t>
            </a:r>
            <a:r>
              <a:rPr sz="1200" spc="-365" dirty="0" smtClean="0">
                <a:solidFill>
                  <a:srgbClr val="171717"/>
                </a:solidFill>
                <a:latin typeface="Lucida Sans Unicode"/>
                <a:cs typeface="Lucida Sans Unicode"/>
              </a:rPr>
              <a:t> </a:t>
            </a:r>
            <a:r>
              <a:rPr sz="1200" spc="-30" dirty="0">
                <a:solidFill>
                  <a:srgbClr val="171717"/>
                </a:solidFill>
                <a:latin typeface="Lucida Sans Unicode"/>
                <a:cs typeface="Lucida Sans Unicode"/>
              </a:rPr>
              <a:t>3.Felsefe</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kitapları</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okur</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musunuz</a:t>
            </a:r>
            <a:r>
              <a:rPr sz="1200" spc="-2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65"/>
              </a:spcBef>
            </a:pPr>
            <a:endParaRPr sz="1750" dirty="0">
              <a:latin typeface="Lucida Sans Unicode"/>
              <a:cs typeface="Lucida Sans Unicode"/>
            </a:endParaRPr>
          </a:p>
          <a:p>
            <a:pPr marL="12700">
              <a:lnSpc>
                <a:spcPct val="100000"/>
              </a:lnSpc>
            </a:pPr>
            <a:r>
              <a:rPr sz="1200" spc="-65" dirty="0">
                <a:solidFill>
                  <a:srgbClr val="171717"/>
                </a:solidFill>
                <a:latin typeface="Lucida Sans Unicode"/>
                <a:cs typeface="Lucida Sans Unicode"/>
              </a:rPr>
              <a:t>A.</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Hiç</a:t>
            </a:r>
            <a:r>
              <a:rPr sz="1200" spc="-70" dirty="0">
                <a:solidFill>
                  <a:srgbClr val="171717"/>
                </a:solidFill>
                <a:latin typeface="Lucida Sans Unicode"/>
                <a:cs typeface="Lucida Sans Unicode"/>
              </a:rPr>
              <a:t> </a:t>
            </a:r>
            <a:r>
              <a:rPr sz="1200" spc="-20" dirty="0" err="1" smtClean="0">
                <a:solidFill>
                  <a:srgbClr val="171717"/>
                </a:solidFill>
                <a:latin typeface="Lucida Sans Unicode"/>
                <a:cs typeface="Lucida Sans Unicode"/>
              </a:rPr>
              <a:t>okumam</a:t>
            </a:r>
            <a:r>
              <a:rPr lang="tr-TR" sz="1200" spc="-20" dirty="0" smtClean="0">
                <a:solidFill>
                  <a:srgbClr val="171717"/>
                </a:solidFill>
                <a:latin typeface="Lucida Sans Unicode"/>
                <a:cs typeface="Lucida Sans Unicode"/>
              </a:rPr>
              <a:t>.</a:t>
            </a:r>
            <a:r>
              <a:rPr sz="1200" spc="-70" dirty="0" smtClean="0">
                <a:solidFill>
                  <a:srgbClr val="171717"/>
                </a:solidFill>
                <a:latin typeface="Lucida Sans Unicode"/>
                <a:cs typeface="Lucida Sans Unicode"/>
              </a:rPr>
              <a:t> </a:t>
            </a:r>
            <a:r>
              <a:rPr sz="1200" spc="10" dirty="0">
                <a:solidFill>
                  <a:srgbClr val="171717"/>
                </a:solidFill>
                <a:latin typeface="Lucida Sans Unicode"/>
                <a:cs typeface="Lucida Sans Unicode"/>
              </a:rPr>
              <a:t>B.</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Ara</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sıra</a:t>
            </a:r>
            <a:r>
              <a:rPr sz="1200" spc="-70" dirty="0">
                <a:solidFill>
                  <a:srgbClr val="171717"/>
                </a:solidFill>
                <a:latin typeface="Lucida Sans Unicode"/>
                <a:cs typeface="Lucida Sans Unicode"/>
              </a:rPr>
              <a:t> </a:t>
            </a:r>
            <a:r>
              <a:rPr sz="1200" spc="-20" dirty="0" err="1" smtClean="0">
                <a:solidFill>
                  <a:srgbClr val="171717"/>
                </a:solidFill>
                <a:latin typeface="Lucida Sans Unicode"/>
                <a:cs typeface="Lucida Sans Unicode"/>
              </a:rPr>
              <a:t>okurum</a:t>
            </a:r>
            <a:r>
              <a:rPr lang="tr-TR" sz="1200" spc="-20" dirty="0" smtClean="0">
                <a:solidFill>
                  <a:srgbClr val="171717"/>
                </a:solidFill>
                <a:latin typeface="Lucida Sans Unicode"/>
                <a:cs typeface="Lucida Sans Unicode"/>
              </a:rPr>
              <a:t>.</a:t>
            </a:r>
            <a:r>
              <a:rPr sz="1200" spc="-70" dirty="0" smtClean="0">
                <a:solidFill>
                  <a:srgbClr val="171717"/>
                </a:solidFill>
                <a:latin typeface="Lucida Sans Unicode"/>
                <a:cs typeface="Lucida Sans Unicode"/>
              </a:rPr>
              <a:t> </a:t>
            </a:r>
            <a:r>
              <a:rPr sz="1200" spc="-70" dirty="0">
                <a:solidFill>
                  <a:srgbClr val="171717"/>
                </a:solidFill>
                <a:latin typeface="Lucida Sans Unicode"/>
                <a:cs typeface="Lucida Sans Unicode"/>
              </a:rPr>
              <a:t>C. </a:t>
            </a:r>
            <a:r>
              <a:rPr sz="1200" spc="-35" dirty="0" err="1">
                <a:solidFill>
                  <a:srgbClr val="171717"/>
                </a:solidFill>
                <a:latin typeface="Lucida Sans Unicode"/>
                <a:cs typeface="Lucida Sans Unicode"/>
              </a:rPr>
              <a:t>Sık</a:t>
            </a:r>
            <a:r>
              <a:rPr sz="1200" spc="-70" dirty="0">
                <a:solidFill>
                  <a:srgbClr val="171717"/>
                </a:solidFill>
                <a:latin typeface="Lucida Sans Unicode"/>
                <a:cs typeface="Lucida Sans Unicode"/>
              </a:rPr>
              <a:t> </a:t>
            </a:r>
            <a:r>
              <a:rPr sz="1200" spc="-55" dirty="0" err="1">
                <a:solidFill>
                  <a:srgbClr val="171717"/>
                </a:solidFill>
                <a:latin typeface="Lucida Sans Unicode"/>
                <a:cs typeface="Lucida Sans Unicode"/>
              </a:rPr>
              <a:t>sık</a:t>
            </a:r>
            <a:r>
              <a:rPr sz="1200" spc="-70" dirty="0">
                <a:solidFill>
                  <a:srgbClr val="171717"/>
                </a:solidFill>
                <a:latin typeface="Lucida Sans Unicode"/>
                <a:cs typeface="Lucida Sans Unicode"/>
              </a:rPr>
              <a:t> </a:t>
            </a:r>
            <a:r>
              <a:rPr sz="1200" spc="-20" dirty="0" err="1" smtClean="0">
                <a:solidFill>
                  <a:srgbClr val="171717"/>
                </a:solidFill>
                <a:latin typeface="Lucida Sans Unicode"/>
                <a:cs typeface="Lucida Sans Unicode"/>
              </a:rPr>
              <a:t>okurum</a:t>
            </a:r>
            <a:r>
              <a:rPr lang="tr-TR" sz="1200" spc="-20" dirty="0" smtClean="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70"/>
              </a:spcBef>
            </a:pPr>
            <a:endParaRPr sz="1750" dirty="0">
              <a:latin typeface="Lucida Sans Unicode"/>
              <a:cs typeface="Lucida Sans Unicode"/>
            </a:endParaRPr>
          </a:p>
          <a:p>
            <a:pPr marL="140335" indent="-128270">
              <a:lnSpc>
                <a:spcPct val="100000"/>
              </a:lnSpc>
              <a:buSzPct val="91666"/>
              <a:buAutoNum type="arabicPeriod" startAt="4"/>
              <a:tabLst>
                <a:tab pos="140970" algn="l"/>
              </a:tabLst>
            </a:pPr>
            <a:r>
              <a:rPr sz="1200" spc="-30" dirty="0" err="1">
                <a:solidFill>
                  <a:srgbClr val="171717"/>
                </a:solidFill>
                <a:latin typeface="Lucida Sans Unicode"/>
                <a:cs typeface="Lucida Sans Unicode"/>
              </a:rPr>
              <a:t>Felsefi</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tartışmalara</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katılmak</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konusunda</a:t>
            </a:r>
            <a:r>
              <a:rPr sz="1200" spc="-70" dirty="0">
                <a:solidFill>
                  <a:srgbClr val="171717"/>
                </a:solidFill>
                <a:latin typeface="Lucida Sans Unicode"/>
                <a:cs typeface="Lucida Sans Unicode"/>
              </a:rPr>
              <a:t> </a:t>
            </a:r>
            <a:r>
              <a:rPr sz="1200" spc="-5" dirty="0">
                <a:solidFill>
                  <a:srgbClr val="171717"/>
                </a:solidFill>
                <a:latin typeface="Lucida Sans Unicode"/>
                <a:cs typeface="Lucida Sans Unicode"/>
              </a:rPr>
              <a:t>ne</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kadar</a:t>
            </a:r>
            <a:r>
              <a:rPr sz="1200" spc="-70" dirty="0">
                <a:solidFill>
                  <a:srgbClr val="171717"/>
                </a:solidFill>
                <a:latin typeface="Lucida Sans Unicode"/>
                <a:cs typeface="Lucida Sans Unicode"/>
              </a:rPr>
              <a:t> </a:t>
            </a:r>
            <a:r>
              <a:rPr sz="1200" spc="-40" dirty="0" err="1">
                <a:solidFill>
                  <a:srgbClr val="171717"/>
                </a:solidFill>
                <a:latin typeface="Lucida Sans Unicode"/>
                <a:cs typeface="Lucida Sans Unicode"/>
              </a:rPr>
              <a:t>isteklisiniz</a:t>
            </a:r>
            <a:r>
              <a:rPr sz="1200" spc="-40" dirty="0">
                <a:solidFill>
                  <a:srgbClr val="171717"/>
                </a:solidFill>
                <a:latin typeface="Lucida Sans Unicode"/>
                <a:cs typeface="Lucida Sans Unicode"/>
              </a:rPr>
              <a:t>?</a:t>
            </a:r>
            <a:endParaRPr sz="1200" dirty="0">
              <a:latin typeface="Lucida Sans Unicode"/>
              <a:cs typeface="Lucida Sans Unicode"/>
            </a:endParaRPr>
          </a:p>
          <a:p>
            <a:pPr marL="12700" marR="661035">
              <a:lnSpc>
                <a:spcPct val="291400"/>
              </a:lnSpc>
            </a:pPr>
            <a:r>
              <a:rPr sz="1200" spc="-65" dirty="0">
                <a:solidFill>
                  <a:srgbClr val="171717"/>
                </a:solidFill>
                <a:latin typeface="Lucida Sans Unicode"/>
                <a:cs typeface="Lucida Sans Unicode"/>
              </a:rPr>
              <a:t>A. </a:t>
            </a:r>
            <a:r>
              <a:rPr sz="1200" spc="-30" dirty="0" err="1">
                <a:solidFill>
                  <a:srgbClr val="171717"/>
                </a:solidFill>
                <a:latin typeface="Lucida Sans Unicode"/>
                <a:cs typeface="Lucida Sans Unicode"/>
              </a:rPr>
              <a:t>Hiç</a:t>
            </a:r>
            <a:r>
              <a:rPr sz="1200" spc="-65" dirty="0">
                <a:solidFill>
                  <a:srgbClr val="171717"/>
                </a:solidFill>
                <a:latin typeface="Lucida Sans Unicode"/>
                <a:cs typeface="Lucida Sans Unicode"/>
              </a:rPr>
              <a:t> </a:t>
            </a:r>
            <a:r>
              <a:rPr sz="1200" spc="-40" dirty="0" err="1">
                <a:solidFill>
                  <a:srgbClr val="171717"/>
                </a:solidFill>
                <a:latin typeface="Lucida Sans Unicode"/>
                <a:cs typeface="Lucida Sans Unicode"/>
              </a:rPr>
              <a:t>istekli</a:t>
            </a:r>
            <a:r>
              <a:rPr sz="1200" spc="-65" dirty="0">
                <a:solidFill>
                  <a:srgbClr val="171717"/>
                </a:solidFill>
                <a:latin typeface="Lucida Sans Unicode"/>
                <a:cs typeface="Lucida Sans Unicode"/>
              </a:rPr>
              <a:t> </a:t>
            </a:r>
            <a:r>
              <a:rPr sz="1200" spc="-35" dirty="0" err="1" smtClean="0">
                <a:solidFill>
                  <a:srgbClr val="171717"/>
                </a:solidFill>
                <a:latin typeface="Lucida Sans Unicode"/>
                <a:cs typeface="Lucida Sans Unicode"/>
              </a:rPr>
              <a:t>değilim</a:t>
            </a:r>
            <a:r>
              <a:rPr lang="tr-TR" sz="1200" spc="-35" dirty="0" smtClean="0">
                <a:solidFill>
                  <a:srgbClr val="171717"/>
                </a:solidFill>
                <a:latin typeface="Lucida Sans Unicode"/>
                <a:cs typeface="Lucida Sans Unicode"/>
              </a:rPr>
              <a:t>.</a:t>
            </a:r>
            <a:r>
              <a:rPr sz="1200" spc="-60" dirty="0" smtClean="0">
                <a:solidFill>
                  <a:srgbClr val="171717"/>
                </a:solidFill>
                <a:latin typeface="Lucida Sans Unicode"/>
                <a:cs typeface="Lucida Sans Unicode"/>
              </a:rPr>
              <a:t> </a:t>
            </a:r>
            <a:r>
              <a:rPr sz="1200" spc="10" dirty="0">
                <a:solidFill>
                  <a:srgbClr val="171717"/>
                </a:solidFill>
                <a:latin typeface="Lucida Sans Unicode"/>
                <a:cs typeface="Lucida Sans Unicode"/>
              </a:rPr>
              <a:t>B.</a:t>
            </a:r>
            <a:r>
              <a:rPr sz="1200" spc="-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Bazı</a:t>
            </a:r>
            <a:r>
              <a:rPr sz="1200" spc="-65" dirty="0">
                <a:solidFill>
                  <a:srgbClr val="171717"/>
                </a:solidFill>
                <a:latin typeface="Lucida Sans Unicode"/>
                <a:cs typeface="Lucida Sans Unicode"/>
              </a:rPr>
              <a:t> </a:t>
            </a:r>
            <a:r>
              <a:rPr sz="1200" spc="-15" dirty="0" err="1">
                <a:solidFill>
                  <a:srgbClr val="171717"/>
                </a:solidFill>
                <a:latin typeface="Lucida Sans Unicode"/>
                <a:cs typeface="Lucida Sans Unicode"/>
              </a:rPr>
              <a:t>tartışmalara</a:t>
            </a:r>
            <a:r>
              <a:rPr sz="1200" spc="-65" dirty="0">
                <a:solidFill>
                  <a:srgbClr val="171717"/>
                </a:solidFill>
                <a:latin typeface="Lucida Sans Unicode"/>
                <a:cs typeface="Lucida Sans Unicode"/>
              </a:rPr>
              <a:t> </a:t>
            </a:r>
            <a:r>
              <a:rPr sz="1200" spc="-35" dirty="0" err="1">
                <a:solidFill>
                  <a:srgbClr val="171717"/>
                </a:solidFill>
                <a:latin typeface="Lucida Sans Unicode"/>
                <a:cs typeface="Lucida Sans Unicode"/>
              </a:rPr>
              <a:t>katılmak</a:t>
            </a:r>
            <a:r>
              <a:rPr sz="1200" spc="-60" dirty="0">
                <a:solidFill>
                  <a:srgbClr val="171717"/>
                </a:solidFill>
                <a:latin typeface="Lucida Sans Unicode"/>
                <a:cs typeface="Lucida Sans Unicode"/>
              </a:rPr>
              <a:t> </a:t>
            </a:r>
            <a:r>
              <a:rPr sz="1200" spc="-25" dirty="0" err="1" smtClean="0">
                <a:solidFill>
                  <a:srgbClr val="171717"/>
                </a:solidFill>
                <a:latin typeface="Lucida Sans Unicode"/>
                <a:cs typeface="Lucida Sans Unicode"/>
              </a:rPr>
              <a:t>isterim</a:t>
            </a:r>
            <a:r>
              <a:rPr lang="tr-TR" sz="1200" spc="-25" dirty="0" smtClean="0">
                <a:solidFill>
                  <a:srgbClr val="171717"/>
                </a:solidFill>
                <a:latin typeface="Lucida Sans Unicode"/>
                <a:cs typeface="Lucida Sans Unicode"/>
              </a:rPr>
              <a:t>.</a:t>
            </a:r>
            <a:r>
              <a:rPr sz="1200" spc="-65" dirty="0" smtClean="0">
                <a:solidFill>
                  <a:srgbClr val="171717"/>
                </a:solidFill>
                <a:latin typeface="Lucida Sans Unicode"/>
                <a:cs typeface="Lucida Sans Unicode"/>
              </a:rPr>
              <a:t> </a:t>
            </a:r>
            <a:r>
              <a:rPr sz="1200" spc="-70" dirty="0">
                <a:solidFill>
                  <a:srgbClr val="171717"/>
                </a:solidFill>
                <a:latin typeface="Lucida Sans Unicode"/>
                <a:cs typeface="Lucida Sans Unicode"/>
              </a:rPr>
              <a:t>C.</a:t>
            </a:r>
            <a:r>
              <a:rPr sz="1200" spc="-65" dirty="0">
                <a:solidFill>
                  <a:srgbClr val="171717"/>
                </a:solidFill>
                <a:latin typeface="Lucida Sans Unicode"/>
                <a:cs typeface="Lucida Sans Unicode"/>
              </a:rPr>
              <a:t> </a:t>
            </a:r>
            <a:r>
              <a:rPr sz="1200" dirty="0">
                <a:solidFill>
                  <a:srgbClr val="171717"/>
                </a:solidFill>
                <a:latin typeface="Lucida Sans Unicode"/>
                <a:cs typeface="Lucida Sans Unicode"/>
              </a:rPr>
              <a:t>Her</a:t>
            </a:r>
            <a:r>
              <a:rPr sz="1200" spc="-65" dirty="0">
                <a:solidFill>
                  <a:srgbClr val="171717"/>
                </a:solidFill>
                <a:latin typeface="Lucida Sans Unicode"/>
                <a:cs typeface="Lucida Sans Unicode"/>
              </a:rPr>
              <a:t> </a:t>
            </a:r>
            <a:r>
              <a:rPr lang="tr-TR" sz="1200" spc="-30" dirty="0" smtClean="0">
                <a:solidFill>
                  <a:srgbClr val="171717"/>
                </a:solidFill>
                <a:latin typeface="Lucida Sans Unicode"/>
                <a:cs typeface="Lucida Sans Unicode"/>
              </a:rPr>
              <a:t>zaman </a:t>
            </a:r>
            <a:r>
              <a:rPr sz="1200" spc="-20" dirty="0" err="1" smtClean="0">
                <a:solidFill>
                  <a:srgbClr val="171717"/>
                </a:solidFill>
                <a:latin typeface="Lucida Sans Unicode"/>
                <a:cs typeface="Lucida Sans Unicode"/>
              </a:rPr>
              <a:t>tartışmaya</a:t>
            </a:r>
            <a:r>
              <a:rPr lang="tr-TR" sz="1200" spc="-20" dirty="0" smtClean="0">
                <a:solidFill>
                  <a:srgbClr val="171717"/>
                </a:solidFill>
                <a:latin typeface="Lucida Sans Unicode"/>
                <a:cs typeface="Lucida Sans Unicode"/>
              </a:rPr>
              <a:t> </a:t>
            </a:r>
            <a:r>
              <a:rPr sz="1200" spc="-35" dirty="0" err="1" smtClean="0">
                <a:solidFill>
                  <a:srgbClr val="171717"/>
                </a:solidFill>
                <a:latin typeface="Lucida Sans Unicode"/>
                <a:cs typeface="Lucida Sans Unicode"/>
              </a:rPr>
              <a:t>hazırım</a:t>
            </a:r>
            <a:r>
              <a:rPr lang="tr-TR" sz="1200" spc="-35" dirty="0" smtClean="0">
                <a:solidFill>
                  <a:srgbClr val="171717"/>
                </a:solidFill>
                <a:latin typeface="Lucida Sans Unicode"/>
                <a:cs typeface="Lucida Sans Unicode"/>
              </a:rPr>
              <a:t>.</a:t>
            </a:r>
            <a:r>
              <a:rPr sz="1200" spc="-365" dirty="0" smtClean="0">
                <a:solidFill>
                  <a:srgbClr val="171717"/>
                </a:solidFill>
                <a:latin typeface="Lucida Sans Unicode"/>
                <a:cs typeface="Lucida Sans Unicode"/>
              </a:rPr>
              <a:t> </a:t>
            </a:r>
            <a:r>
              <a:rPr sz="1200" spc="-30" dirty="0">
                <a:solidFill>
                  <a:srgbClr val="171717"/>
                </a:solidFill>
                <a:latin typeface="Lucida Sans Unicode"/>
                <a:cs typeface="Lucida Sans Unicode"/>
              </a:rPr>
              <a:t>5.Felsefe</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konuları</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hakkında</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düşünmeyi</a:t>
            </a:r>
            <a:r>
              <a:rPr sz="1200" spc="-70" dirty="0">
                <a:solidFill>
                  <a:srgbClr val="171717"/>
                </a:solidFill>
                <a:latin typeface="Lucida Sans Unicode"/>
                <a:cs typeface="Lucida Sans Unicode"/>
              </a:rPr>
              <a:t> </a:t>
            </a:r>
            <a:r>
              <a:rPr sz="1200" spc="-15" dirty="0">
                <a:solidFill>
                  <a:srgbClr val="171717"/>
                </a:solidFill>
                <a:latin typeface="Lucida Sans Unicode"/>
                <a:cs typeface="Lucida Sans Unicode"/>
              </a:rPr>
              <a:t>sever</a:t>
            </a:r>
            <a:r>
              <a:rPr sz="1200" spc="-70" dirty="0">
                <a:solidFill>
                  <a:srgbClr val="171717"/>
                </a:solidFill>
                <a:latin typeface="Lucida Sans Unicode"/>
                <a:cs typeface="Lucida Sans Unicode"/>
              </a:rPr>
              <a:t> </a:t>
            </a:r>
            <a:r>
              <a:rPr sz="1200" spc="-40" dirty="0" err="1">
                <a:solidFill>
                  <a:srgbClr val="171717"/>
                </a:solidFill>
                <a:latin typeface="Lucida Sans Unicode"/>
                <a:cs typeface="Lucida Sans Unicode"/>
              </a:rPr>
              <a:t>misiniz</a:t>
            </a:r>
            <a:r>
              <a:rPr sz="1200" spc="-40" dirty="0">
                <a:solidFill>
                  <a:srgbClr val="171717"/>
                </a:solidFill>
                <a:latin typeface="Lucida Sans Unicode"/>
                <a:cs typeface="Lucida Sans Unicode"/>
              </a:rPr>
              <a:t>?</a:t>
            </a:r>
            <a:endParaRPr sz="1200" dirty="0">
              <a:latin typeface="Lucida Sans Unicode"/>
              <a:cs typeface="Lucida Sans Unicode"/>
            </a:endParaRPr>
          </a:p>
          <a:p>
            <a:pPr marL="12700" marR="2381250">
              <a:lnSpc>
                <a:spcPct val="291400"/>
              </a:lnSpc>
            </a:pPr>
            <a:r>
              <a:rPr sz="1200" spc="-65" dirty="0">
                <a:solidFill>
                  <a:srgbClr val="171717"/>
                </a:solidFill>
                <a:latin typeface="Lucida Sans Unicode"/>
                <a:cs typeface="Lucida Sans Unicode"/>
              </a:rPr>
              <a:t>A.</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Hiç</a:t>
            </a:r>
            <a:r>
              <a:rPr sz="1200" spc="-65" dirty="0">
                <a:solidFill>
                  <a:srgbClr val="171717"/>
                </a:solidFill>
                <a:latin typeface="Lucida Sans Unicode"/>
                <a:cs typeface="Lucida Sans Unicode"/>
              </a:rPr>
              <a:t> </a:t>
            </a:r>
            <a:r>
              <a:rPr sz="1200" spc="-15" dirty="0" err="1" smtClean="0">
                <a:solidFill>
                  <a:srgbClr val="171717"/>
                </a:solidFill>
                <a:latin typeface="Lucida Sans Unicode"/>
                <a:cs typeface="Lucida Sans Unicode"/>
              </a:rPr>
              <a:t>sevmem</a:t>
            </a:r>
            <a:r>
              <a:rPr lang="tr-TR" sz="1200" spc="-15" dirty="0" smtClean="0">
                <a:solidFill>
                  <a:srgbClr val="171717"/>
                </a:solidFill>
                <a:latin typeface="Lucida Sans Unicode"/>
                <a:cs typeface="Lucida Sans Unicode"/>
              </a:rPr>
              <a:t>.</a:t>
            </a:r>
            <a:r>
              <a:rPr sz="1200" spc="-65" dirty="0" smtClean="0">
                <a:solidFill>
                  <a:srgbClr val="171717"/>
                </a:solidFill>
                <a:latin typeface="Lucida Sans Unicode"/>
                <a:cs typeface="Lucida Sans Unicode"/>
              </a:rPr>
              <a:t> </a:t>
            </a:r>
            <a:r>
              <a:rPr sz="1200" spc="10" dirty="0">
                <a:solidFill>
                  <a:srgbClr val="171717"/>
                </a:solidFill>
                <a:latin typeface="Lucida Sans Unicode"/>
                <a:cs typeface="Lucida Sans Unicode"/>
              </a:rPr>
              <a:t>B.</a:t>
            </a:r>
            <a:r>
              <a:rPr sz="1200" spc="-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Arada</a:t>
            </a:r>
            <a:r>
              <a:rPr sz="1200" spc="-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sırada</a:t>
            </a:r>
            <a:r>
              <a:rPr sz="1200" spc="-65" dirty="0">
                <a:solidFill>
                  <a:srgbClr val="171717"/>
                </a:solidFill>
                <a:latin typeface="Lucida Sans Unicode"/>
                <a:cs typeface="Lucida Sans Unicode"/>
              </a:rPr>
              <a:t> </a:t>
            </a:r>
            <a:r>
              <a:rPr sz="1200" spc="-15" dirty="0" err="1" smtClean="0">
                <a:solidFill>
                  <a:srgbClr val="171717"/>
                </a:solidFill>
                <a:latin typeface="Lucida Sans Unicode"/>
                <a:cs typeface="Lucida Sans Unicode"/>
              </a:rPr>
              <a:t>düşünürüm</a:t>
            </a:r>
            <a:r>
              <a:rPr lang="tr-TR" sz="1200" spc="-15" dirty="0" smtClean="0">
                <a:solidFill>
                  <a:srgbClr val="171717"/>
                </a:solidFill>
                <a:latin typeface="Lucida Sans Unicode"/>
                <a:cs typeface="Lucida Sans Unicode"/>
              </a:rPr>
              <a:t>.</a:t>
            </a:r>
            <a:r>
              <a:rPr sz="1200" spc="-65" dirty="0" smtClean="0">
                <a:solidFill>
                  <a:srgbClr val="171717"/>
                </a:solidFill>
                <a:latin typeface="Lucida Sans Unicode"/>
                <a:cs typeface="Lucida Sans Unicode"/>
              </a:rPr>
              <a:t> </a:t>
            </a:r>
            <a:r>
              <a:rPr sz="1200" spc="-70" dirty="0">
                <a:solidFill>
                  <a:srgbClr val="171717"/>
                </a:solidFill>
                <a:latin typeface="Lucida Sans Unicode"/>
                <a:cs typeface="Lucida Sans Unicode"/>
              </a:rPr>
              <a:t>C.</a:t>
            </a:r>
            <a:r>
              <a:rPr sz="1200" spc="-65" dirty="0">
                <a:solidFill>
                  <a:srgbClr val="171717"/>
                </a:solidFill>
                <a:latin typeface="Lucida Sans Unicode"/>
                <a:cs typeface="Lucida Sans Unicode"/>
              </a:rPr>
              <a:t> </a:t>
            </a:r>
            <a:r>
              <a:rPr sz="1200" spc="-55" dirty="0" err="1">
                <a:solidFill>
                  <a:srgbClr val="171717"/>
                </a:solidFill>
                <a:latin typeface="Lucida Sans Unicode"/>
                <a:cs typeface="Lucida Sans Unicode"/>
              </a:rPr>
              <a:t>Çok</a:t>
            </a:r>
            <a:r>
              <a:rPr sz="1200" spc="-65" dirty="0">
                <a:solidFill>
                  <a:srgbClr val="171717"/>
                </a:solidFill>
                <a:latin typeface="Lucida Sans Unicode"/>
                <a:cs typeface="Lucida Sans Unicode"/>
              </a:rPr>
              <a:t> </a:t>
            </a:r>
            <a:r>
              <a:rPr sz="1200" spc="-55" dirty="0" err="1">
                <a:solidFill>
                  <a:srgbClr val="171717"/>
                </a:solidFill>
                <a:latin typeface="Lucida Sans Unicode"/>
                <a:cs typeface="Lucida Sans Unicode"/>
              </a:rPr>
              <a:t>sık</a:t>
            </a:r>
            <a:r>
              <a:rPr sz="1200" spc="-65" dirty="0">
                <a:solidFill>
                  <a:srgbClr val="171717"/>
                </a:solidFill>
                <a:latin typeface="Lucida Sans Unicode"/>
                <a:cs typeface="Lucida Sans Unicode"/>
              </a:rPr>
              <a:t> </a:t>
            </a:r>
            <a:r>
              <a:rPr sz="1200" spc="-15" dirty="0" err="1" smtClean="0">
                <a:solidFill>
                  <a:srgbClr val="171717"/>
                </a:solidFill>
                <a:latin typeface="Lucida Sans Unicode"/>
                <a:cs typeface="Lucida Sans Unicode"/>
              </a:rPr>
              <a:t>düşünürüm</a:t>
            </a:r>
            <a:r>
              <a:rPr lang="tr-TR" sz="1200" spc="-15" dirty="0" smtClean="0">
                <a:solidFill>
                  <a:srgbClr val="171717"/>
                </a:solidFill>
                <a:latin typeface="Lucida Sans Unicode"/>
                <a:cs typeface="Lucida Sans Unicode"/>
              </a:rPr>
              <a:t>.</a:t>
            </a:r>
            <a:r>
              <a:rPr sz="1200" spc="-15" dirty="0" smtClean="0">
                <a:solidFill>
                  <a:srgbClr val="171717"/>
                </a:solidFill>
                <a:latin typeface="Lucida Sans Unicode"/>
                <a:cs typeface="Lucida Sans Unicode"/>
              </a:rPr>
              <a:t> </a:t>
            </a:r>
            <a:r>
              <a:rPr sz="1200" spc="-365" dirty="0" smtClean="0">
                <a:solidFill>
                  <a:srgbClr val="171717"/>
                </a:solidFill>
                <a:latin typeface="Lucida Sans Unicode"/>
                <a:cs typeface="Lucida Sans Unicode"/>
              </a:rPr>
              <a:t> </a:t>
            </a:r>
            <a:r>
              <a:rPr lang="tr-TR" sz="1200" spc="-365" dirty="0" smtClean="0">
                <a:solidFill>
                  <a:srgbClr val="171717"/>
                </a:solidFill>
                <a:latin typeface="Lucida Sans Unicode"/>
                <a:cs typeface="Lucida Sans Unicode"/>
              </a:rPr>
              <a:t>.</a:t>
            </a:r>
            <a:r>
              <a:rPr sz="1200" spc="-35" dirty="0" smtClean="0">
                <a:solidFill>
                  <a:srgbClr val="171717"/>
                </a:solidFill>
                <a:latin typeface="Lucida Sans Unicode"/>
                <a:cs typeface="Lucida Sans Unicode"/>
              </a:rPr>
              <a:t>6.Felsefi</a:t>
            </a:r>
            <a:r>
              <a:rPr sz="1200" spc="-70" dirty="0" smtClean="0">
                <a:solidFill>
                  <a:srgbClr val="171717"/>
                </a:solidFill>
                <a:latin typeface="Lucida Sans Unicode"/>
                <a:cs typeface="Lucida Sans Unicode"/>
              </a:rPr>
              <a:t> </a:t>
            </a:r>
            <a:r>
              <a:rPr sz="1200" spc="-15" dirty="0" err="1">
                <a:solidFill>
                  <a:srgbClr val="171717"/>
                </a:solidFill>
                <a:latin typeface="Lucida Sans Unicode"/>
                <a:cs typeface="Lucida Sans Unicode"/>
              </a:rPr>
              <a:t>sorulara</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cevap</a:t>
            </a:r>
            <a:r>
              <a:rPr sz="1200" spc="-65" dirty="0">
                <a:solidFill>
                  <a:srgbClr val="171717"/>
                </a:solidFill>
                <a:latin typeface="Lucida Sans Unicode"/>
                <a:cs typeface="Lucida Sans Unicode"/>
              </a:rPr>
              <a:t> </a:t>
            </a:r>
            <a:r>
              <a:rPr sz="1200" spc="-15" dirty="0" err="1">
                <a:solidFill>
                  <a:srgbClr val="171717"/>
                </a:solidFill>
                <a:latin typeface="Lucida Sans Unicode"/>
                <a:cs typeface="Lucida Sans Unicode"/>
              </a:rPr>
              <a:t>aramak</a:t>
            </a:r>
            <a:r>
              <a:rPr sz="1200" spc="-70" dirty="0">
                <a:solidFill>
                  <a:srgbClr val="171717"/>
                </a:solidFill>
                <a:latin typeface="Lucida Sans Unicode"/>
                <a:cs typeface="Lucida Sans Unicode"/>
              </a:rPr>
              <a:t> </a:t>
            </a:r>
            <a:r>
              <a:rPr sz="1200" spc="-55" dirty="0" err="1">
                <a:solidFill>
                  <a:srgbClr val="171717"/>
                </a:solidFill>
                <a:latin typeface="Lucida Sans Unicode"/>
                <a:cs typeface="Lucida Sans Unicode"/>
              </a:rPr>
              <a:t>sizin</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65" dirty="0">
                <a:solidFill>
                  <a:srgbClr val="171717"/>
                </a:solidFill>
                <a:latin typeface="Lucida Sans Unicode"/>
                <a:cs typeface="Lucida Sans Unicode"/>
              </a:rPr>
              <a:t> </a:t>
            </a:r>
            <a:r>
              <a:rPr sz="1200" spc="-10" dirty="0" err="1">
                <a:solidFill>
                  <a:srgbClr val="171717"/>
                </a:solidFill>
                <a:latin typeface="Lucida Sans Unicode"/>
                <a:cs typeface="Lucida Sans Unicode"/>
              </a:rPr>
              <a:t>neden</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önemlidir</a:t>
            </a:r>
            <a:r>
              <a:rPr sz="1200" spc="-20" dirty="0">
                <a:solidFill>
                  <a:srgbClr val="171717"/>
                </a:solidFill>
                <a:latin typeface="Lucida Sans Unicode"/>
                <a:cs typeface="Lucida Sans Unicode"/>
              </a:rPr>
              <a:t>?</a:t>
            </a:r>
            <a:endParaRPr sz="1200" dirty="0">
              <a:latin typeface="Lucida Sans Unicode"/>
              <a:cs typeface="Lucida Sans Unicode"/>
            </a:endParaRPr>
          </a:p>
          <a:p>
            <a:pPr marL="12700" marR="419100">
              <a:lnSpc>
                <a:spcPct val="291400"/>
              </a:lnSpc>
            </a:pPr>
            <a:r>
              <a:rPr sz="1200" spc="-65" dirty="0">
                <a:solidFill>
                  <a:srgbClr val="171717"/>
                </a:solidFill>
                <a:latin typeface="Lucida Sans Unicode"/>
                <a:cs typeface="Lucida Sans Unicode"/>
              </a:rPr>
              <a:t>A.</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Hiç</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önemli</a:t>
            </a:r>
            <a:r>
              <a:rPr sz="1200" spc="-65" dirty="0">
                <a:solidFill>
                  <a:srgbClr val="171717"/>
                </a:solidFill>
                <a:latin typeface="Lucida Sans Unicode"/>
                <a:cs typeface="Lucida Sans Unicode"/>
              </a:rPr>
              <a:t> </a:t>
            </a:r>
            <a:r>
              <a:rPr sz="1200" spc="-40" dirty="0" err="1" smtClean="0">
                <a:solidFill>
                  <a:srgbClr val="171717"/>
                </a:solidFill>
                <a:latin typeface="Lucida Sans Unicode"/>
                <a:cs typeface="Lucida Sans Unicode"/>
              </a:rPr>
              <a:t>değil</a:t>
            </a:r>
            <a:r>
              <a:rPr lang="tr-TR" sz="1200" spc="-40" dirty="0" smtClean="0">
                <a:solidFill>
                  <a:srgbClr val="171717"/>
                </a:solidFill>
                <a:latin typeface="Lucida Sans Unicode"/>
                <a:cs typeface="Lucida Sans Unicode"/>
              </a:rPr>
              <a:t>.</a:t>
            </a:r>
            <a:r>
              <a:rPr sz="1200" spc="-70" dirty="0" smtClean="0">
                <a:solidFill>
                  <a:srgbClr val="171717"/>
                </a:solidFill>
                <a:latin typeface="Lucida Sans Unicode"/>
                <a:cs typeface="Lucida Sans Unicode"/>
              </a:rPr>
              <a:t> </a:t>
            </a:r>
            <a:r>
              <a:rPr sz="1200" spc="10" dirty="0">
                <a:solidFill>
                  <a:srgbClr val="171717"/>
                </a:solidFill>
                <a:latin typeface="Lucida Sans Unicode"/>
                <a:cs typeface="Lucida Sans Unicode"/>
              </a:rPr>
              <a:t>B.</a:t>
            </a:r>
            <a:r>
              <a:rPr sz="1200" spc="-65" dirty="0">
                <a:solidFill>
                  <a:srgbClr val="171717"/>
                </a:solidFill>
                <a:latin typeface="Lucida Sans Unicode"/>
                <a:cs typeface="Lucida Sans Unicode"/>
              </a:rPr>
              <a:t> </a:t>
            </a:r>
            <a:r>
              <a:rPr sz="1200" spc="-15" dirty="0" err="1">
                <a:solidFill>
                  <a:srgbClr val="171717"/>
                </a:solidFill>
                <a:latin typeface="Lucida Sans Unicode"/>
                <a:cs typeface="Lucida Sans Unicode"/>
              </a:rPr>
              <a:t>Merakımı</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gidermek</a:t>
            </a:r>
            <a:r>
              <a:rPr sz="1200" spc="-65"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70" dirty="0">
                <a:solidFill>
                  <a:srgbClr val="171717"/>
                </a:solidFill>
                <a:latin typeface="Lucida Sans Unicode"/>
                <a:cs typeface="Lucida Sans Unicode"/>
              </a:rPr>
              <a:t> </a:t>
            </a:r>
            <a:r>
              <a:rPr sz="1200" spc="-20" dirty="0" err="1" smtClean="0">
                <a:solidFill>
                  <a:srgbClr val="171717"/>
                </a:solidFill>
                <a:latin typeface="Lucida Sans Unicode"/>
                <a:cs typeface="Lucida Sans Unicode"/>
              </a:rPr>
              <a:t>önemli</a:t>
            </a:r>
            <a:r>
              <a:rPr lang="tr-TR" sz="1200" spc="-20" dirty="0" smtClean="0">
                <a:solidFill>
                  <a:srgbClr val="171717"/>
                </a:solidFill>
                <a:latin typeface="Lucida Sans Unicode"/>
                <a:cs typeface="Lucida Sans Unicode"/>
              </a:rPr>
              <a:t>.</a:t>
            </a:r>
            <a:r>
              <a:rPr sz="1200" spc="-70" dirty="0" smtClean="0">
                <a:solidFill>
                  <a:srgbClr val="171717"/>
                </a:solidFill>
                <a:latin typeface="Lucida Sans Unicode"/>
                <a:cs typeface="Lucida Sans Unicode"/>
              </a:rPr>
              <a:t> </a:t>
            </a:r>
            <a:r>
              <a:rPr sz="1200" spc="-70" dirty="0">
                <a:solidFill>
                  <a:srgbClr val="171717"/>
                </a:solidFill>
                <a:latin typeface="Lucida Sans Unicode"/>
                <a:cs typeface="Lucida Sans Unicode"/>
              </a:rPr>
              <a:t>C.</a:t>
            </a:r>
            <a:r>
              <a:rPr sz="1200" spc="-65" dirty="0">
                <a:solidFill>
                  <a:srgbClr val="171717"/>
                </a:solidFill>
                <a:latin typeface="Lucida Sans Unicode"/>
                <a:cs typeface="Lucida Sans Unicode"/>
              </a:rPr>
              <a:t> </a:t>
            </a:r>
            <a:r>
              <a:rPr sz="1200" spc="-15" dirty="0" err="1">
                <a:solidFill>
                  <a:srgbClr val="171717"/>
                </a:solidFill>
                <a:latin typeface="Lucida Sans Unicode"/>
                <a:cs typeface="Lucida Sans Unicode"/>
              </a:rPr>
              <a:t>Hayatın</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anlamını</a:t>
            </a:r>
            <a:r>
              <a:rPr sz="1200" spc="-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anlamak</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65" dirty="0">
                <a:solidFill>
                  <a:srgbClr val="171717"/>
                </a:solidFill>
                <a:latin typeface="Lucida Sans Unicode"/>
                <a:cs typeface="Lucida Sans Unicode"/>
              </a:rPr>
              <a:t> </a:t>
            </a:r>
            <a:r>
              <a:rPr sz="1200" spc="-20" dirty="0" err="1" smtClean="0">
                <a:solidFill>
                  <a:srgbClr val="171717"/>
                </a:solidFill>
                <a:latin typeface="Lucida Sans Unicode"/>
                <a:cs typeface="Lucida Sans Unicode"/>
              </a:rPr>
              <a:t>önemli</a:t>
            </a:r>
            <a:r>
              <a:rPr lang="tr-TR" sz="1200" spc="-20" dirty="0" smtClean="0">
                <a:solidFill>
                  <a:srgbClr val="171717"/>
                </a:solidFill>
                <a:latin typeface="Lucida Sans Unicode"/>
                <a:cs typeface="Lucida Sans Unicode"/>
              </a:rPr>
              <a:t>.</a:t>
            </a:r>
            <a:r>
              <a:rPr sz="1200" spc="-20" dirty="0" smtClean="0">
                <a:solidFill>
                  <a:srgbClr val="171717"/>
                </a:solidFill>
                <a:latin typeface="Lucida Sans Unicode"/>
                <a:cs typeface="Lucida Sans Unicode"/>
              </a:rPr>
              <a:t> </a:t>
            </a:r>
            <a:r>
              <a:rPr sz="1200" spc="-365" dirty="0" smtClean="0">
                <a:solidFill>
                  <a:srgbClr val="171717"/>
                </a:solidFill>
                <a:latin typeface="Lucida Sans Unicode"/>
                <a:cs typeface="Lucida Sans Unicode"/>
              </a:rPr>
              <a:t> </a:t>
            </a:r>
            <a:r>
              <a:rPr lang="tr-TR" sz="1200" spc="-365" dirty="0" smtClean="0">
                <a:solidFill>
                  <a:srgbClr val="171717"/>
                </a:solidFill>
                <a:latin typeface="Lucida Sans Unicode"/>
                <a:cs typeface="Lucida Sans Unicode"/>
              </a:rPr>
              <a:t>.</a:t>
            </a:r>
            <a:r>
              <a:rPr sz="1200" spc="-30" dirty="0" smtClean="0">
                <a:solidFill>
                  <a:srgbClr val="171717"/>
                </a:solidFill>
                <a:latin typeface="Lucida Sans Unicode"/>
                <a:cs typeface="Lucida Sans Unicode"/>
              </a:rPr>
              <a:t>7.Felsefe</a:t>
            </a:r>
            <a:r>
              <a:rPr sz="1200" spc="-70" dirty="0" smtClean="0">
                <a:solidFill>
                  <a:srgbClr val="171717"/>
                </a:solidFill>
                <a:latin typeface="Lucida Sans Unicode"/>
                <a:cs typeface="Lucida Sans Unicode"/>
              </a:rPr>
              <a:t> </a:t>
            </a:r>
            <a:r>
              <a:rPr sz="1200" spc="-30" dirty="0" err="1">
                <a:solidFill>
                  <a:srgbClr val="171717"/>
                </a:solidFill>
                <a:latin typeface="Lucida Sans Unicode"/>
                <a:cs typeface="Lucida Sans Unicode"/>
              </a:rPr>
              <a:t>hakkında</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konuşmak</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konusunda</a:t>
            </a:r>
            <a:r>
              <a:rPr sz="1200" spc="-70" dirty="0">
                <a:solidFill>
                  <a:srgbClr val="171717"/>
                </a:solidFill>
                <a:latin typeface="Lucida Sans Unicode"/>
                <a:cs typeface="Lucida Sans Unicode"/>
              </a:rPr>
              <a:t> </a:t>
            </a:r>
            <a:r>
              <a:rPr sz="1200" spc="-5" dirty="0">
                <a:solidFill>
                  <a:srgbClr val="171717"/>
                </a:solidFill>
                <a:latin typeface="Lucida Sans Unicode"/>
                <a:cs typeface="Lucida Sans Unicode"/>
              </a:rPr>
              <a:t>ne</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kadar</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rahatsız</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hissedersiniz</a:t>
            </a:r>
            <a:r>
              <a:rPr sz="1200" spc="-3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5"/>
              </a:spcBef>
            </a:pPr>
            <a:endParaRPr sz="1350" dirty="0">
              <a:latin typeface="Lucida Sans Unicode"/>
              <a:cs typeface="Lucida Sans Unicode"/>
            </a:endParaRPr>
          </a:p>
          <a:p>
            <a:pPr marL="12700" marR="931544">
              <a:lnSpc>
                <a:spcPct val="145700"/>
              </a:lnSpc>
            </a:pPr>
            <a:r>
              <a:rPr sz="1200" spc="-65" dirty="0">
                <a:solidFill>
                  <a:srgbClr val="171717"/>
                </a:solidFill>
                <a:latin typeface="Lucida Sans Unicode"/>
                <a:cs typeface="Lucida Sans Unicode"/>
              </a:rPr>
              <a:t>A. </a:t>
            </a:r>
            <a:r>
              <a:rPr sz="1200" spc="-55" dirty="0" err="1">
                <a:solidFill>
                  <a:srgbClr val="171717"/>
                </a:solidFill>
                <a:latin typeface="Lucida Sans Unicode"/>
                <a:cs typeface="Lucida Sans Unicode"/>
              </a:rPr>
              <a:t>Çok</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rahatsız</a:t>
            </a:r>
            <a:r>
              <a:rPr sz="1200" spc="-65" dirty="0">
                <a:solidFill>
                  <a:srgbClr val="171717"/>
                </a:solidFill>
                <a:latin typeface="Lucida Sans Unicode"/>
                <a:cs typeface="Lucida Sans Unicode"/>
              </a:rPr>
              <a:t> </a:t>
            </a:r>
            <a:r>
              <a:rPr sz="1200" spc="-15" dirty="0" err="1" smtClean="0">
                <a:solidFill>
                  <a:srgbClr val="171717"/>
                </a:solidFill>
                <a:latin typeface="Lucida Sans Unicode"/>
                <a:cs typeface="Lucida Sans Unicode"/>
              </a:rPr>
              <a:t>olurum</a:t>
            </a:r>
            <a:r>
              <a:rPr lang="tr-TR" sz="1200" spc="-15" dirty="0" smtClean="0">
                <a:solidFill>
                  <a:srgbClr val="171717"/>
                </a:solidFill>
                <a:latin typeface="Lucida Sans Unicode"/>
                <a:cs typeface="Lucida Sans Unicode"/>
              </a:rPr>
              <a:t>.</a:t>
            </a:r>
            <a:r>
              <a:rPr sz="1200" spc="-65" dirty="0" smtClean="0">
                <a:solidFill>
                  <a:srgbClr val="171717"/>
                </a:solidFill>
                <a:latin typeface="Lucida Sans Unicode"/>
                <a:cs typeface="Lucida Sans Unicode"/>
              </a:rPr>
              <a:t> </a:t>
            </a:r>
            <a:r>
              <a:rPr sz="1200" spc="10" dirty="0">
                <a:solidFill>
                  <a:srgbClr val="171717"/>
                </a:solidFill>
                <a:latin typeface="Lucida Sans Unicode"/>
                <a:cs typeface="Lucida Sans Unicode"/>
              </a:rPr>
              <a:t>B.</a:t>
            </a:r>
            <a:r>
              <a:rPr sz="1200" spc="-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Bazı</a:t>
            </a:r>
            <a:r>
              <a:rPr sz="1200" spc="-65" dirty="0">
                <a:solidFill>
                  <a:srgbClr val="171717"/>
                </a:solidFill>
                <a:latin typeface="Lucida Sans Unicode"/>
                <a:cs typeface="Lucida Sans Unicode"/>
              </a:rPr>
              <a:t> </a:t>
            </a:r>
            <a:r>
              <a:rPr sz="1200" spc="-25" dirty="0" err="1">
                <a:solidFill>
                  <a:srgbClr val="171717"/>
                </a:solidFill>
                <a:latin typeface="Lucida Sans Unicode"/>
                <a:cs typeface="Lucida Sans Unicode"/>
              </a:rPr>
              <a:t>konular</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hakkında</a:t>
            </a:r>
            <a:r>
              <a:rPr sz="1200" spc="-65" dirty="0">
                <a:solidFill>
                  <a:srgbClr val="171717"/>
                </a:solidFill>
                <a:latin typeface="Lucida Sans Unicode"/>
                <a:cs typeface="Lucida Sans Unicode"/>
              </a:rPr>
              <a:t> </a:t>
            </a:r>
            <a:r>
              <a:rPr sz="1200" spc="-30" dirty="0" err="1" smtClean="0">
                <a:solidFill>
                  <a:srgbClr val="171717"/>
                </a:solidFill>
                <a:latin typeface="Lucida Sans Unicode"/>
                <a:cs typeface="Lucida Sans Unicode"/>
              </a:rPr>
              <a:t>konuşabilirim</a:t>
            </a:r>
            <a:r>
              <a:rPr lang="tr-TR" sz="1200" spc="-30" dirty="0" smtClean="0">
                <a:solidFill>
                  <a:srgbClr val="171717"/>
                </a:solidFill>
                <a:latin typeface="Lucida Sans Unicode"/>
                <a:cs typeface="Lucida Sans Unicode"/>
              </a:rPr>
              <a:t>.</a:t>
            </a:r>
            <a:r>
              <a:rPr sz="1200" spc="-65" dirty="0" smtClean="0">
                <a:solidFill>
                  <a:srgbClr val="171717"/>
                </a:solidFill>
                <a:latin typeface="Lucida Sans Unicode"/>
                <a:cs typeface="Lucida Sans Unicode"/>
              </a:rPr>
              <a:t> </a:t>
            </a:r>
            <a:r>
              <a:rPr sz="1200" spc="-70" dirty="0">
                <a:solidFill>
                  <a:srgbClr val="171717"/>
                </a:solidFill>
                <a:latin typeface="Lucida Sans Unicode"/>
                <a:cs typeface="Lucida Sans Unicode"/>
              </a:rPr>
              <a:t>C.</a:t>
            </a:r>
            <a:r>
              <a:rPr sz="1200" spc="-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Herhangi</a:t>
            </a:r>
            <a:r>
              <a:rPr sz="1200" spc="-6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konuda</a:t>
            </a:r>
            <a:r>
              <a:rPr sz="1200" spc="-20"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30" dirty="0" err="1" smtClean="0">
                <a:solidFill>
                  <a:srgbClr val="171717"/>
                </a:solidFill>
                <a:latin typeface="Lucida Sans Unicode"/>
                <a:cs typeface="Lucida Sans Unicode"/>
              </a:rPr>
              <a:t>konuşabilirim</a:t>
            </a:r>
            <a:r>
              <a:rPr lang="tr-TR" sz="1200" spc="-30" dirty="0" smtClean="0">
                <a:solidFill>
                  <a:srgbClr val="171717"/>
                </a:solidFill>
                <a:latin typeface="Lucida Sans Unicode"/>
                <a:cs typeface="Lucida Sans Unicode"/>
              </a:rPr>
              <a:t>.</a:t>
            </a:r>
            <a:endParaRPr sz="1200" dirty="0">
              <a:latin typeface="Lucida Sans Unicode"/>
              <a:cs typeface="Lucida Sans Unicode"/>
            </a:endParaRPr>
          </a:p>
        </p:txBody>
      </p:sp>
      <p:sp>
        <p:nvSpPr>
          <p:cNvPr id="5" name="object 5"/>
          <p:cNvSpPr txBox="1"/>
          <p:nvPr/>
        </p:nvSpPr>
        <p:spPr>
          <a:xfrm>
            <a:off x="7165518" y="10231821"/>
            <a:ext cx="292100" cy="330200"/>
          </a:xfrm>
          <a:prstGeom prst="rect">
            <a:avLst/>
          </a:prstGeom>
        </p:spPr>
        <p:txBody>
          <a:bodyPr vert="horz" wrap="square" lIns="0" tIns="31115" rIns="0" bIns="0" rtlCol="0">
            <a:spAutoFit/>
          </a:bodyPr>
          <a:lstStyle/>
          <a:p>
            <a:pPr marL="38100">
              <a:lnSpc>
                <a:spcPct val="100000"/>
              </a:lnSpc>
              <a:spcBef>
                <a:spcPts val="245"/>
              </a:spcBef>
            </a:pPr>
            <a:r>
              <a:rPr sz="1800" b="1" spc="-215">
                <a:latin typeface="Times New Roman"/>
                <a:cs typeface="Times New Roman"/>
              </a:rPr>
              <a:t>16</a:t>
            </a:r>
            <a:endParaRPr sz="1800">
              <a:latin typeface="Times New Roman"/>
              <a:cs typeface="Times New Roman"/>
            </a:endParaRPr>
          </a:p>
        </p:txBody>
      </p:sp>
      <p:sp>
        <p:nvSpPr>
          <p:cNvPr id="4" name="object 4"/>
          <p:cNvSpPr txBox="1">
            <a:spLocks noGrp="1"/>
          </p:cNvSpPr>
          <p:nvPr>
            <p:ph type="title"/>
          </p:nvPr>
        </p:nvSpPr>
        <p:spPr>
          <a:xfrm>
            <a:off x="182661" y="150050"/>
            <a:ext cx="1192530" cy="436880"/>
          </a:xfrm>
          <a:prstGeom prst="rect">
            <a:avLst/>
          </a:prstGeom>
        </p:spPr>
        <p:txBody>
          <a:bodyPr vert="horz" wrap="square" lIns="0" tIns="12065" rIns="0" bIns="0" rtlCol="0">
            <a:spAutoFit/>
          </a:bodyPr>
          <a:lstStyle/>
          <a:p>
            <a:pPr marL="12700">
              <a:lnSpc>
                <a:spcPct val="100000"/>
              </a:lnSpc>
              <a:spcBef>
                <a:spcPts val="95"/>
              </a:spcBef>
            </a:pPr>
            <a:r>
              <a:rPr spc="-155"/>
              <a:t>A</a:t>
            </a:r>
            <a:r>
              <a:rPr spc="-5"/>
              <a:t>N</a:t>
            </a:r>
            <a:r>
              <a:rPr spc="-175"/>
              <a:t>K</a:t>
            </a:r>
            <a:r>
              <a:rPr spc="-95"/>
              <a:t>E</a:t>
            </a:r>
            <a:r>
              <a:t>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658829"/>
            <a:ext cx="227965" cy="5025390"/>
          </a:xfrm>
          <a:custGeom>
            <a:avLst/>
            <a:gdLst/>
            <a:ahLst/>
            <a:cxnLst/>
            <a:rect l="l" t="t" r="r" b="b"/>
            <a:pathLst>
              <a:path w="227965" h="5025390">
                <a:moveTo>
                  <a:pt x="0" y="0"/>
                </a:moveTo>
                <a:lnTo>
                  <a:pt x="227795" y="0"/>
                </a:lnTo>
                <a:lnTo>
                  <a:pt x="227795" y="5024976"/>
                </a:lnTo>
                <a:lnTo>
                  <a:pt x="0" y="5024976"/>
                </a:lnTo>
                <a:lnTo>
                  <a:pt x="0" y="0"/>
                </a:lnTo>
                <a:close/>
              </a:path>
            </a:pathLst>
          </a:custGeom>
          <a:solidFill>
            <a:srgbClr val="EC80CB"/>
          </a:solidFill>
        </p:spPr>
        <p:txBody>
          <a:bodyPr wrap="square" lIns="0" tIns="0" rIns="0" bIns="0" rtlCol="0"/>
          <a:lstStyle/>
          <a:p>
            <a:endParaRPr/>
          </a:p>
        </p:txBody>
      </p:sp>
      <p:pic>
        <p:nvPicPr>
          <p:cNvPr id="3" name="object 3"/>
          <p:cNvPicPr/>
          <p:nvPr/>
        </p:nvPicPr>
        <p:blipFill>
          <a:blip r:embed="rId2" cstate="print"/>
          <a:stretch>
            <a:fillRect/>
          </a:stretch>
        </p:blipFill>
        <p:spPr>
          <a:xfrm>
            <a:off x="556056" y="5024187"/>
            <a:ext cx="2883651" cy="4073276"/>
          </a:xfrm>
          <a:prstGeom prst="rect">
            <a:avLst/>
          </a:prstGeom>
        </p:spPr>
      </p:pic>
      <p:pic>
        <p:nvPicPr>
          <p:cNvPr id="4" name="object 4"/>
          <p:cNvPicPr/>
          <p:nvPr/>
        </p:nvPicPr>
        <p:blipFill>
          <a:blip r:embed="rId3" cstate="print"/>
          <a:stretch>
            <a:fillRect/>
          </a:stretch>
        </p:blipFill>
        <p:spPr>
          <a:xfrm>
            <a:off x="3581400" y="5024187"/>
            <a:ext cx="3417692" cy="4073276"/>
          </a:xfrm>
          <a:prstGeom prst="rect">
            <a:avLst/>
          </a:prstGeom>
        </p:spPr>
      </p:pic>
      <p:sp>
        <p:nvSpPr>
          <p:cNvPr id="5" name="object 5"/>
          <p:cNvSpPr txBox="1"/>
          <p:nvPr/>
        </p:nvSpPr>
        <p:spPr>
          <a:xfrm>
            <a:off x="82491" y="617378"/>
            <a:ext cx="4565710" cy="2672014"/>
          </a:xfrm>
          <a:prstGeom prst="rect">
            <a:avLst/>
          </a:prstGeom>
        </p:spPr>
        <p:txBody>
          <a:bodyPr vert="horz" wrap="square" lIns="0" tIns="12065" rIns="0" bIns="0" rtlCol="0">
            <a:spAutoFit/>
          </a:bodyPr>
          <a:lstStyle/>
          <a:p>
            <a:pPr marL="140335" indent="-128270">
              <a:lnSpc>
                <a:spcPct val="100000"/>
              </a:lnSpc>
              <a:spcBef>
                <a:spcPts val="95"/>
              </a:spcBef>
              <a:buSzPct val="91666"/>
              <a:buAutoNum type="arabicPeriod" startAt="8"/>
              <a:tabLst>
                <a:tab pos="140970" algn="l"/>
              </a:tabLst>
            </a:pPr>
            <a:r>
              <a:rPr sz="1200" spc="-40" dirty="0" err="1">
                <a:solidFill>
                  <a:srgbClr val="171717"/>
                </a:solidFill>
                <a:latin typeface="Lucida Sans Unicode"/>
                <a:cs typeface="Lucida Sans Unicode"/>
              </a:rPr>
              <a:t>Kendinizi</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70" dirty="0">
                <a:solidFill>
                  <a:srgbClr val="171717"/>
                </a:solidFill>
                <a:latin typeface="Lucida Sans Unicode"/>
                <a:cs typeface="Lucida Sans Unicode"/>
              </a:rPr>
              <a:t> </a:t>
            </a:r>
            <a:r>
              <a:rPr sz="1200" spc="-45" dirty="0" err="1">
                <a:solidFill>
                  <a:srgbClr val="171717"/>
                </a:solidFill>
                <a:latin typeface="Lucida Sans Unicode"/>
                <a:cs typeface="Lucida Sans Unicode"/>
              </a:rPr>
              <a:t>filozof</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olarak</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tanımlar</a:t>
            </a:r>
            <a:r>
              <a:rPr sz="1200" spc="-70" dirty="0">
                <a:solidFill>
                  <a:srgbClr val="171717"/>
                </a:solidFill>
                <a:latin typeface="Lucida Sans Unicode"/>
                <a:cs typeface="Lucida Sans Unicode"/>
              </a:rPr>
              <a:t> </a:t>
            </a:r>
            <a:r>
              <a:rPr sz="1200" spc="-40" dirty="0" err="1">
                <a:solidFill>
                  <a:srgbClr val="171717"/>
                </a:solidFill>
                <a:latin typeface="Lucida Sans Unicode"/>
                <a:cs typeface="Lucida Sans Unicode"/>
              </a:rPr>
              <a:t>mısınız</a:t>
            </a:r>
            <a:r>
              <a:rPr sz="1200" spc="-4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70"/>
              </a:spcBef>
            </a:pPr>
            <a:endParaRPr sz="1750" dirty="0">
              <a:latin typeface="Lucida Sans Unicode"/>
              <a:cs typeface="Lucida Sans Unicode"/>
            </a:endParaRPr>
          </a:p>
          <a:p>
            <a:pPr marL="12700">
              <a:lnSpc>
                <a:spcPct val="100000"/>
              </a:lnSpc>
            </a:pPr>
            <a:r>
              <a:rPr sz="1200" spc="-65" dirty="0">
                <a:solidFill>
                  <a:srgbClr val="171717"/>
                </a:solidFill>
                <a:latin typeface="Lucida Sans Unicode"/>
                <a:cs typeface="Lucida Sans Unicode"/>
              </a:rPr>
              <a:t>A.</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Hayır</a:t>
            </a:r>
            <a:r>
              <a:rPr sz="1200" spc="-70" dirty="0">
                <a:solidFill>
                  <a:srgbClr val="171717"/>
                </a:solidFill>
                <a:latin typeface="Lucida Sans Unicode"/>
                <a:cs typeface="Lucida Sans Unicode"/>
              </a:rPr>
              <a:t> </a:t>
            </a:r>
            <a:r>
              <a:rPr sz="1200" spc="10" dirty="0">
                <a:solidFill>
                  <a:srgbClr val="171717"/>
                </a:solidFill>
                <a:latin typeface="Lucida Sans Unicode"/>
                <a:cs typeface="Lucida Sans Unicode"/>
              </a:rPr>
              <a:t>B.</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Biraz</a:t>
            </a:r>
            <a:r>
              <a:rPr sz="1200" spc="-70" dirty="0">
                <a:solidFill>
                  <a:srgbClr val="171717"/>
                </a:solidFill>
                <a:latin typeface="Lucida Sans Unicode"/>
                <a:cs typeface="Lucida Sans Unicode"/>
              </a:rPr>
              <a:t> C. </a:t>
            </a:r>
            <a:r>
              <a:rPr sz="1200" spc="-10" dirty="0">
                <a:solidFill>
                  <a:srgbClr val="171717"/>
                </a:solidFill>
                <a:latin typeface="Lucida Sans Unicode"/>
                <a:cs typeface="Lucida Sans Unicode"/>
              </a:rPr>
              <a:t>Evet</a:t>
            </a:r>
            <a:endParaRPr sz="1200" dirty="0">
              <a:latin typeface="Lucida Sans Unicode"/>
              <a:cs typeface="Lucida Sans Unicode"/>
            </a:endParaRPr>
          </a:p>
          <a:p>
            <a:pPr>
              <a:lnSpc>
                <a:spcPct val="100000"/>
              </a:lnSpc>
              <a:spcBef>
                <a:spcPts val="65"/>
              </a:spcBef>
            </a:pPr>
            <a:endParaRPr sz="1750" dirty="0">
              <a:latin typeface="Lucida Sans Unicode"/>
              <a:cs typeface="Lucida Sans Unicode"/>
            </a:endParaRPr>
          </a:p>
          <a:p>
            <a:pPr marL="140335" indent="-128270">
              <a:lnSpc>
                <a:spcPct val="100000"/>
              </a:lnSpc>
              <a:buSzPct val="91666"/>
              <a:buAutoNum type="arabicPeriod" startAt="9"/>
              <a:tabLst>
                <a:tab pos="140970" algn="l"/>
              </a:tabLst>
            </a:pPr>
            <a:r>
              <a:rPr sz="1200" spc="-20" dirty="0" err="1">
                <a:solidFill>
                  <a:srgbClr val="171717"/>
                </a:solidFill>
                <a:latin typeface="Lucida Sans Unicode"/>
                <a:cs typeface="Lucida Sans Unicode"/>
              </a:rPr>
              <a:t>Felsefe</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konuları</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hakkında</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araştırma</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yapar</a:t>
            </a:r>
            <a:r>
              <a:rPr sz="1200" spc="-70" dirty="0">
                <a:solidFill>
                  <a:srgbClr val="171717"/>
                </a:solidFill>
                <a:latin typeface="Lucida Sans Unicode"/>
                <a:cs typeface="Lucida Sans Unicode"/>
              </a:rPr>
              <a:t> </a:t>
            </a:r>
            <a:r>
              <a:rPr sz="1200" spc="-40" dirty="0" err="1">
                <a:solidFill>
                  <a:srgbClr val="171717"/>
                </a:solidFill>
                <a:latin typeface="Lucida Sans Unicode"/>
                <a:cs typeface="Lucida Sans Unicode"/>
              </a:rPr>
              <a:t>mısınız</a:t>
            </a:r>
            <a:r>
              <a:rPr sz="1200" spc="-40" dirty="0">
                <a:solidFill>
                  <a:srgbClr val="171717"/>
                </a:solidFill>
                <a:latin typeface="Lucida Sans Unicode"/>
                <a:cs typeface="Lucida Sans Unicode"/>
              </a:rPr>
              <a:t>?</a:t>
            </a:r>
            <a:endParaRPr sz="1200" dirty="0">
              <a:latin typeface="Lucida Sans Unicode"/>
              <a:cs typeface="Lucida Sans Unicode"/>
            </a:endParaRPr>
          </a:p>
          <a:p>
            <a:pPr marL="12700" marR="40640">
              <a:lnSpc>
                <a:spcPct val="291400"/>
              </a:lnSpc>
              <a:spcBef>
                <a:spcPts val="5"/>
              </a:spcBef>
            </a:pPr>
            <a:r>
              <a:rPr sz="1200" spc="-65" dirty="0">
                <a:solidFill>
                  <a:srgbClr val="171717"/>
                </a:solidFill>
                <a:latin typeface="Lucida Sans Unicode"/>
                <a:cs typeface="Lucida Sans Unicode"/>
              </a:rPr>
              <a:t>A. </a:t>
            </a:r>
            <a:r>
              <a:rPr sz="1200" spc="-30" dirty="0" err="1">
                <a:solidFill>
                  <a:srgbClr val="171717"/>
                </a:solidFill>
                <a:latin typeface="Lucida Sans Unicode"/>
                <a:cs typeface="Lucida Sans Unicode"/>
              </a:rPr>
              <a:t>Hiç</a:t>
            </a:r>
            <a:r>
              <a:rPr sz="1200" spc="-30" dirty="0">
                <a:solidFill>
                  <a:srgbClr val="171717"/>
                </a:solidFill>
                <a:latin typeface="Lucida Sans Unicode"/>
                <a:cs typeface="Lucida Sans Unicode"/>
              </a:rPr>
              <a:t> </a:t>
            </a:r>
            <a:r>
              <a:rPr sz="1200" spc="-10" dirty="0" err="1" smtClean="0">
                <a:solidFill>
                  <a:srgbClr val="171717"/>
                </a:solidFill>
                <a:latin typeface="Lucida Sans Unicode"/>
                <a:cs typeface="Lucida Sans Unicode"/>
              </a:rPr>
              <a:t>yapmam</a:t>
            </a:r>
            <a:r>
              <a:rPr lang="tr-TR" sz="1200" spc="-10" dirty="0" smtClean="0">
                <a:solidFill>
                  <a:srgbClr val="171717"/>
                </a:solidFill>
                <a:latin typeface="Lucida Sans Unicode"/>
                <a:cs typeface="Lucida Sans Unicode"/>
              </a:rPr>
              <a:t>.</a:t>
            </a:r>
            <a:r>
              <a:rPr sz="1200" spc="-10" dirty="0" smtClean="0">
                <a:solidFill>
                  <a:srgbClr val="171717"/>
                </a:solidFill>
                <a:latin typeface="Lucida Sans Unicode"/>
                <a:cs typeface="Lucida Sans Unicode"/>
              </a:rPr>
              <a:t> </a:t>
            </a:r>
            <a:r>
              <a:rPr sz="1200" spc="10" dirty="0">
                <a:solidFill>
                  <a:srgbClr val="171717"/>
                </a:solidFill>
                <a:latin typeface="Lucida Sans Unicode"/>
                <a:cs typeface="Lucida Sans Unicode"/>
              </a:rPr>
              <a:t>B. </a:t>
            </a:r>
            <a:r>
              <a:rPr sz="1200" spc="-25" dirty="0" err="1">
                <a:solidFill>
                  <a:srgbClr val="171717"/>
                </a:solidFill>
                <a:latin typeface="Lucida Sans Unicode"/>
                <a:cs typeface="Lucida Sans Unicode"/>
              </a:rPr>
              <a:t>Ara</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sıra</a:t>
            </a:r>
            <a:r>
              <a:rPr sz="1200" spc="-25" dirty="0">
                <a:solidFill>
                  <a:srgbClr val="171717"/>
                </a:solidFill>
                <a:latin typeface="Lucida Sans Unicode"/>
                <a:cs typeface="Lucida Sans Unicode"/>
              </a:rPr>
              <a:t> </a:t>
            </a:r>
            <a:r>
              <a:rPr sz="1200" spc="-15" dirty="0" err="1" smtClean="0">
                <a:solidFill>
                  <a:srgbClr val="171717"/>
                </a:solidFill>
                <a:latin typeface="Lucida Sans Unicode"/>
                <a:cs typeface="Lucida Sans Unicode"/>
              </a:rPr>
              <a:t>yaparım</a:t>
            </a:r>
            <a:r>
              <a:rPr lang="tr-TR" sz="1200" spc="-15" dirty="0" smtClean="0">
                <a:solidFill>
                  <a:srgbClr val="171717"/>
                </a:solidFill>
                <a:latin typeface="Lucida Sans Unicode"/>
                <a:cs typeface="Lucida Sans Unicode"/>
              </a:rPr>
              <a:t>.</a:t>
            </a:r>
            <a:r>
              <a:rPr sz="1200" spc="-15" dirty="0" smtClean="0">
                <a:solidFill>
                  <a:srgbClr val="171717"/>
                </a:solidFill>
                <a:latin typeface="Lucida Sans Unicode"/>
                <a:cs typeface="Lucida Sans Unicode"/>
              </a:rPr>
              <a:t> </a:t>
            </a:r>
            <a:r>
              <a:rPr sz="1200" spc="-70" dirty="0">
                <a:solidFill>
                  <a:srgbClr val="171717"/>
                </a:solidFill>
                <a:latin typeface="Lucida Sans Unicode"/>
                <a:cs typeface="Lucida Sans Unicode"/>
              </a:rPr>
              <a:t>C. </a:t>
            </a:r>
            <a:r>
              <a:rPr sz="1200" spc="-35" dirty="0" err="1">
                <a:solidFill>
                  <a:srgbClr val="171717"/>
                </a:solidFill>
                <a:latin typeface="Lucida Sans Unicode"/>
                <a:cs typeface="Lucida Sans Unicode"/>
              </a:rPr>
              <a:t>Sık</a:t>
            </a:r>
            <a:r>
              <a:rPr sz="1200" spc="-35" dirty="0">
                <a:solidFill>
                  <a:srgbClr val="171717"/>
                </a:solidFill>
                <a:latin typeface="Lucida Sans Unicode"/>
                <a:cs typeface="Lucida Sans Unicode"/>
              </a:rPr>
              <a:t> </a:t>
            </a:r>
            <a:r>
              <a:rPr sz="1200" spc="-55" dirty="0" err="1">
                <a:solidFill>
                  <a:srgbClr val="171717"/>
                </a:solidFill>
                <a:latin typeface="Lucida Sans Unicode"/>
                <a:cs typeface="Lucida Sans Unicode"/>
              </a:rPr>
              <a:t>sık</a:t>
            </a:r>
            <a:r>
              <a:rPr sz="1200" spc="-55" dirty="0">
                <a:solidFill>
                  <a:srgbClr val="171717"/>
                </a:solidFill>
                <a:latin typeface="Lucida Sans Unicode"/>
                <a:cs typeface="Lucida Sans Unicode"/>
              </a:rPr>
              <a:t> </a:t>
            </a:r>
            <a:r>
              <a:rPr sz="1200" spc="-15" dirty="0" err="1" smtClean="0">
                <a:solidFill>
                  <a:srgbClr val="171717"/>
                </a:solidFill>
                <a:latin typeface="Lucida Sans Unicode"/>
                <a:cs typeface="Lucida Sans Unicode"/>
              </a:rPr>
              <a:t>yaparım</a:t>
            </a:r>
            <a:r>
              <a:rPr lang="tr-TR" sz="1200" spc="-15" dirty="0" smtClean="0">
                <a:solidFill>
                  <a:srgbClr val="171717"/>
                </a:solidFill>
                <a:latin typeface="Lucida Sans Unicode"/>
                <a:cs typeface="Lucida Sans Unicode"/>
              </a:rPr>
              <a:t>.</a:t>
            </a:r>
            <a:r>
              <a:rPr sz="1200" spc="-15" dirty="0" smtClean="0">
                <a:solidFill>
                  <a:srgbClr val="171717"/>
                </a:solidFill>
                <a:latin typeface="Lucida Sans Unicode"/>
                <a:cs typeface="Lucida Sans Unicode"/>
              </a:rPr>
              <a:t> </a:t>
            </a:r>
            <a:r>
              <a:rPr sz="1200" spc="-10" dirty="0" smtClean="0">
                <a:solidFill>
                  <a:srgbClr val="171717"/>
                </a:solidFill>
                <a:latin typeface="Lucida Sans Unicode"/>
                <a:cs typeface="Lucida Sans Unicode"/>
              </a:rPr>
              <a:t> </a:t>
            </a:r>
            <a:r>
              <a:rPr sz="1200" spc="-35" dirty="0">
                <a:solidFill>
                  <a:srgbClr val="171717"/>
                </a:solidFill>
                <a:latin typeface="Lucida Sans Unicode"/>
                <a:cs typeface="Lucida Sans Unicode"/>
              </a:rPr>
              <a:t>10.Felsefe</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konularına</a:t>
            </a:r>
            <a:r>
              <a:rPr sz="1200" spc="-70" dirty="0">
                <a:solidFill>
                  <a:srgbClr val="171717"/>
                </a:solidFill>
                <a:latin typeface="Lucida Sans Unicode"/>
                <a:cs typeface="Lucida Sans Unicode"/>
              </a:rPr>
              <a:t> </a:t>
            </a:r>
            <a:r>
              <a:rPr sz="1200" spc="-60" dirty="0" err="1">
                <a:solidFill>
                  <a:srgbClr val="171717"/>
                </a:solidFill>
                <a:latin typeface="Lucida Sans Unicode"/>
                <a:cs typeface="Lucida Sans Unicode"/>
              </a:rPr>
              <a:t>ilginiz</a:t>
            </a:r>
            <a:r>
              <a:rPr sz="1200" spc="-65" dirty="0">
                <a:solidFill>
                  <a:srgbClr val="171717"/>
                </a:solidFill>
                <a:latin typeface="Lucida Sans Unicode"/>
                <a:cs typeface="Lucida Sans Unicode"/>
              </a:rPr>
              <a:t> </a:t>
            </a:r>
            <a:r>
              <a:rPr sz="1200" spc="-5" dirty="0">
                <a:solidFill>
                  <a:srgbClr val="171717"/>
                </a:solidFill>
                <a:latin typeface="Lucida Sans Unicode"/>
                <a:cs typeface="Lucida Sans Unicode"/>
              </a:rPr>
              <a:t>ne</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kadar</a:t>
            </a:r>
            <a:r>
              <a:rPr sz="1200" spc="-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süredir</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devam</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ediyor</a:t>
            </a:r>
            <a:r>
              <a:rPr sz="1200" spc="-1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65"/>
              </a:spcBef>
            </a:pPr>
            <a:endParaRPr sz="1750" dirty="0">
              <a:latin typeface="Lucida Sans Unicode"/>
              <a:cs typeface="Lucida Sans Unicode"/>
            </a:endParaRPr>
          </a:p>
          <a:p>
            <a:pPr marL="12700">
              <a:lnSpc>
                <a:spcPct val="100000"/>
              </a:lnSpc>
            </a:pPr>
            <a:r>
              <a:rPr sz="1200" spc="-65" dirty="0">
                <a:solidFill>
                  <a:srgbClr val="171717"/>
                </a:solidFill>
                <a:latin typeface="Lucida Sans Unicode"/>
                <a:cs typeface="Lucida Sans Unicode"/>
              </a:rPr>
              <a:t>A.</a:t>
            </a:r>
            <a:r>
              <a:rPr sz="1200" spc="-70" dirty="0">
                <a:solidFill>
                  <a:srgbClr val="171717"/>
                </a:solidFill>
                <a:latin typeface="Lucida Sans Unicode"/>
                <a:cs typeface="Lucida Sans Unicode"/>
              </a:rPr>
              <a:t> </a:t>
            </a:r>
            <a:r>
              <a:rPr sz="1200" spc="-40" dirty="0">
                <a:solidFill>
                  <a:srgbClr val="171717"/>
                </a:solidFill>
                <a:latin typeface="Lucida Sans Unicode"/>
                <a:cs typeface="Lucida Sans Unicode"/>
              </a:rPr>
              <a:t>Yakın</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zamanda</a:t>
            </a:r>
            <a:r>
              <a:rPr sz="1200" spc="-65" dirty="0">
                <a:solidFill>
                  <a:srgbClr val="171717"/>
                </a:solidFill>
                <a:latin typeface="Lucida Sans Unicode"/>
                <a:cs typeface="Lucida Sans Unicode"/>
              </a:rPr>
              <a:t> </a:t>
            </a:r>
            <a:r>
              <a:rPr sz="1200" spc="-25" dirty="0" err="1" smtClean="0">
                <a:solidFill>
                  <a:srgbClr val="171717"/>
                </a:solidFill>
                <a:latin typeface="Lucida Sans Unicode"/>
                <a:cs typeface="Lucida Sans Unicode"/>
              </a:rPr>
              <a:t>başladım</a:t>
            </a:r>
            <a:r>
              <a:rPr lang="tr-TR" sz="1200" spc="-25" dirty="0" smtClean="0">
                <a:solidFill>
                  <a:srgbClr val="171717"/>
                </a:solidFill>
                <a:latin typeface="Lucida Sans Unicode"/>
                <a:cs typeface="Lucida Sans Unicode"/>
              </a:rPr>
              <a:t>.</a:t>
            </a:r>
            <a:r>
              <a:rPr sz="1200" spc="-70" dirty="0" smtClean="0">
                <a:solidFill>
                  <a:srgbClr val="171717"/>
                </a:solidFill>
                <a:latin typeface="Lucida Sans Unicode"/>
                <a:cs typeface="Lucida Sans Unicode"/>
              </a:rPr>
              <a:t> </a:t>
            </a:r>
            <a:r>
              <a:rPr sz="1200" spc="10" dirty="0">
                <a:solidFill>
                  <a:srgbClr val="171717"/>
                </a:solidFill>
                <a:latin typeface="Lucida Sans Unicode"/>
                <a:cs typeface="Lucida Sans Unicode"/>
              </a:rPr>
              <a:t>B.</a:t>
            </a:r>
            <a:r>
              <a:rPr sz="1200" spc="-65" dirty="0">
                <a:solidFill>
                  <a:srgbClr val="171717"/>
                </a:solidFill>
                <a:latin typeface="Lucida Sans Unicode"/>
                <a:cs typeface="Lucida Sans Unicode"/>
              </a:rPr>
              <a:t> </a:t>
            </a:r>
            <a:r>
              <a:rPr sz="1200" spc="-15" dirty="0" err="1">
                <a:solidFill>
                  <a:srgbClr val="171717"/>
                </a:solidFill>
                <a:latin typeface="Lucida Sans Unicode"/>
                <a:cs typeface="Lucida Sans Unicode"/>
              </a:rPr>
              <a:t>Birkaç</a:t>
            </a:r>
            <a:r>
              <a:rPr sz="1200" spc="-70" dirty="0">
                <a:solidFill>
                  <a:srgbClr val="171717"/>
                </a:solidFill>
                <a:latin typeface="Lucida Sans Unicode"/>
                <a:cs typeface="Lucida Sans Unicode"/>
              </a:rPr>
              <a:t> </a:t>
            </a:r>
            <a:r>
              <a:rPr sz="1200" spc="-30" dirty="0" err="1" smtClean="0">
                <a:solidFill>
                  <a:srgbClr val="171717"/>
                </a:solidFill>
                <a:latin typeface="Lucida Sans Unicode"/>
                <a:cs typeface="Lucida Sans Unicode"/>
              </a:rPr>
              <a:t>yıldır</a:t>
            </a:r>
            <a:r>
              <a:rPr lang="tr-TR" sz="1200" spc="-30" dirty="0" smtClean="0">
                <a:solidFill>
                  <a:srgbClr val="171717"/>
                </a:solidFill>
                <a:latin typeface="Lucida Sans Unicode"/>
                <a:cs typeface="Lucida Sans Unicode"/>
              </a:rPr>
              <a:t>.</a:t>
            </a:r>
            <a:r>
              <a:rPr sz="1200" spc="-70" dirty="0" smtClean="0">
                <a:solidFill>
                  <a:srgbClr val="171717"/>
                </a:solidFill>
                <a:latin typeface="Lucida Sans Unicode"/>
                <a:cs typeface="Lucida Sans Unicode"/>
              </a:rPr>
              <a:t> </a:t>
            </a:r>
            <a:r>
              <a:rPr sz="1200" spc="-70" dirty="0">
                <a:solidFill>
                  <a:srgbClr val="171717"/>
                </a:solidFill>
                <a:latin typeface="Lucida Sans Unicode"/>
                <a:cs typeface="Lucida Sans Unicode"/>
              </a:rPr>
              <a:t>C.</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Uzun</a:t>
            </a:r>
            <a:r>
              <a:rPr sz="1200" spc="-70" dirty="0">
                <a:solidFill>
                  <a:srgbClr val="171717"/>
                </a:solidFill>
                <a:latin typeface="Lucida Sans Unicode"/>
                <a:cs typeface="Lucida Sans Unicode"/>
              </a:rPr>
              <a:t> </a:t>
            </a:r>
            <a:r>
              <a:rPr sz="1200" spc="-25" dirty="0" err="1" smtClean="0">
                <a:solidFill>
                  <a:srgbClr val="171717"/>
                </a:solidFill>
                <a:latin typeface="Lucida Sans Unicode"/>
                <a:cs typeface="Lucida Sans Unicode"/>
              </a:rPr>
              <a:t>zamandır</a:t>
            </a:r>
            <a:r>
              <a:rPr lang="tr-TR" sz="1200" spc="-25" dirty="0" smtClean="0">
                <a:solidFill>
                  <a:srgbClr val="171717"/>
                </a:solidFill>
                <a:latin typeface="Lucida Sans Unicode"/>
                <a:cs typeface="Lucida Sans Unicode"/>
              </a:rPr>
              <a:t>.</a:t>
            </a:r>
            <a:endParaRPr sz="1200" dirty="0">
              <a:latin typeface="Lucida Sans Unicode"/>
              <a:cs typeface="Lucida Sans Unicode"/>
            </a:endParaRPr>
          </a:p>
        </p:txBody>
      </p:sp>
      <p:sp>
        <p:nvSpPr>
          <p:cNvPr id="6" name="object 6"/>
          <p:cNvSpPr txBox="1"/>
          <p:nvPr/>
        </p:nvSpPr>
        <p:spPr>
          <a:xfrm>
            <a:off x="307345" y="3852288"/>
            <a:ext cx="3141980" cy="862287"/>
          </a:xfrm>
          <a:prstGeom prst="rect">
            <a:avLst/>
          </a:prstGeom>
        </p:spPr>
        <p:txBody>
          <a:bodyPr vert="horz" wrap="square" lIns="0" tIns="12700" rIns="0" bIns="0" rtlCol="0">
            <a:spAutoFit/>
          </a:bodyPr>
          <a:lstStyle/>
          <a:p>
            <a:pPr marL="202565" marR="234950" indent="222250" algn="ctr">
              <a:lnSpc>
                <a:spcPct val="114500"/>
              </a:lnSpc>
              <a:spcBef>
                <a:spcPts val="100"/>
              </a:spcBef>
            </a:pPr>
            <a:r>
              <a:rPr sz="1200" b="1" spc="-125" dirty="0">
                <a:solidFill>
                  <a:srgbClr val="171717"/>
                </a:solidFill>
                <a:latin typeface="Tahoma"/>
                <a:cs typeface="Tahoma"/>
              </a:rPr>
              <a:t>%40’IN</a:t>
            </a:r>
            <a:r>
              <a:rPr sz="1200" b="1" spc="-45" dirty="0">
                <a:solidFill>
                  <a:srgbClr val="171717"/>
                </a:solidFill>
                <a:latin typeface="Tahoma"/>
                <a:cs typeface="Tahoma"/>
              </a:rPr>
              <a:t> </a:t>
            </a:r>
            <a:r>
              <a:rPr sz="1200" b="1" spc="-30" dirty="0">
                <a:solidFill>
                  <a:srgbClr val="171717"/>
                </a:solidFill>
                <a:latin typeface="Tahoma"/>
                <a:cs typeface="Tahoma"/>
              </a:rPr>
              <a:t>ALTINDA</a:t>
            </a:r>
            <a:r>
              <a:rPr sz="1200" b="1" spc="-45" dirty="0">
                <a:solidFill>
                  <a:srgbClr val="171717"/>
                </a:solidFill>
                <a:latin typeface="Tahoma"/>
                <a:cs typeface="Tahoma"/>
              </a:rPr>
              <a:t> </a:t>
            </a:r>
            <a:r>
              <a:rPr sz="1200" b="1" spc="-50" dirty="0">
                <a:solidFill>
                  <a:srgbClr val="171717"/>
                </a:solidFill>
                <a:latin typeface="Tahoma"/>
                <a:cs typeface="Tahoma"/>
              </a:rPr>
              <a:t>KALMIŞSANIZ  </a:t>
            </a:r>
            <a:r>
              <a:rPr sz="1200" b="1" spc="-130" dirty="0">
                <a:solidFill>
                  <a:srgbClr val="171717"/>
                </a:solidFill>
                <a:latin typeface="Tahoma"/>
                <a:cs typeface="Tahoma"/>
              </a:rPr>
              <a:t>SİZİ</a:t>
            </a:r>
            <a:r>
              <a:rPr sz="1200" b="1" spc="-45" dirty="0">
                <a:solidFill>
                  <a:srgbClr val="171717"/>
                </a:solidFill>
                <a:latin typeface="Tahoma"/>
                <a:cs typeface="Tahoma"/>
              </a:rPr>
              <a:t> </a:t>
            </a:r>
            <a:r>
              <a:rPr sz="1200" b="1" spc="-5" dirty="0">
                <a:solidFill>
                  <a:srgbClr val="171717"/>
                </a:solidFill>
                <a:latin typeface="Tahoma"/>
                <a:cs typeface="Tahoma"/>
              </a:rPr>
              <a:t>BURHAN</a:t>
            </a:r>
            <a:r>
              <a:rPr sz="1200" b="1" spc="-45" dirty="0">
                <a:solidFill>
                  <a:srgbClr val="171717"/>
                </a:solidFill>
                <a:latin typeface="Tahoma"/>
                <a:cs typeface="Tahoma"/>
              </a:rPr>
              <a:t> </a:t>
            </a:r>
            <a:r>
              <a:rPr sz="1200" b="1" spc="-15" dirty="0">
                <a:solidFill>
                  <a:srgbClr val="171717"/>
                </a:solidFill>
                <a:latin typeface="Tahoma"/>
                <a:cs typeface="Tahoma"/>
              </a:rPr>
              <a:t>ALTINTOP'UN</a:t>
            </a:r>
            <a:r>
              <a:rPr sz="1200" b="1" spc="-45" dirty="0">
                <a:solidFill>
                  <a:srgbClr val="171717"/>
                </a:solidFill>
                <a:latin typeface="Tahoma"/>
                <a:cs typeface="Tahoma"/>
              </a:rPr>
              <a:t> </a:t>
            </a:r>
            <a:r>
              <a:rPr sz="1200" b="1" spc="-25" dirty="0">
                <a:solidFill>
                  <a:srgbClr val="171717"/>
                </a:solidFill>
                <a:latin typeface="Tahoma"/>
                <a:cs typeface="Tahoma"/>
              </a:rPr>
              <a:t>YANINA</a:t>
            </a:r>
            <a:endParaRPr sz="1200" dirty="0">
              <a:latin typeface="Tahoma"/>
              <a:cs typeface="Tahoma"/>
            </a:endParaRPr>
          </a:p>
          <a:p>
            <a:pPr marL="692150" marR="5080" indent="-680085" algn="ctr">
              <a:lnSpc>
                <a:spcPct val="114500"/>
              </a:lnSpc>
            </a:pPr>
            <a:r>
              <a:rPr sz="1200" b="1" spc="-40" dirty="0" smtClean="0">
                <a:solidFill>
                  <a:srgbClr val="171717"/>
                </a:solidFill>
                <a:latin typeface="Tahoma"/>
                <a:cs typeface="Tahoma"/>
              </a:rPr>
              <a:t>GÖNDERİYORUZ</a:t>
            </a:r>
            <a:r>
              <a:rPr lang="tr-TR" sz="1200" b="1" spc="-40" dirty="0" smtClean="0">
                <a:solidFill>
                  <a:srgbClr val="171717"/>
                </a:solidFill>
                <a:latin typeface="Tahoma"/>
                <a:cs typeface="Tahoma"/>
              </a:rPr>
              <a:t> </a:t>
            </a:r>
            <a:r>
              <a:rPr lang="tr-TR" sz="1200" b="1" spc="-40" dirty="0" smtClean="0">
                <a:solidFill>
                  <a:srgbClr val="171717"/>
                </a:solidFill>
                <a:latin typeface="Tahoma"/>
                <a:cs typeface="Tahoma"/>
                <a:sym typeface="Wingdings" panose="05000000000000000000" pitchFamily="2" charset="2"/>
              </a:rPr>
              <a:t></a:t>
            </a:r>
            <a:endParaRPr lang="tr-TR" sz="1200" b="1" spc="-40" dirty="0" smtClean="0">
              <a:solidFill>
                <a:srgbClr val="171717"/>
              </a:solidFill>
              <a:latin typeface="Tahoma"/>
              <a:cs typeface="Tahoma"/>
            </a:endParaRPr>
          </a:p>
          <a:p>
            <a:pPr marL="692150" marR="5080" indent="-680085" algn="ctr">
              <a:lnSpc>
                <a:spcPct val="114500"/>
              </a:lnSpc>
            </a:pPr>
            <a:endParaRPr lang="tr-TR" sz="1200" b="1" spc="-25" dirty="0" smtClean="0">
              <a:solidFill>
                <a:srgbClr val="171717"/>
              </a:solidFill>
              <a:latin typeface="Tahoma"/>
              <a:cs typeface="Tahoma"/>
            </a:endParaRPr>
          </a:p>
        </p:txBody>
      </p:sp>
      <p:sp>
        <p:nvSpPr>
          <p:cNvPr id="7" name="object 7"/>
          <p:cNvSpPr txBox="1"/>
          <p:nvPr/>
        </p:nvSpPr>
        <p:spPr>
          <a:xfrm>
            <a:off x="3902827" y="3852288"/>
            <a:ext cx="2908300" cy="860877"/>
          </a:xfrm>
          <a:prstGeom prst="rect">
            <a:avLst/>
          </a:prstGeom>
        </p:spPr>
        <p:txBody>
          <a:bodyPr vert="horz" wrap="square" lIns="0" tIns="38735" rIns="0" bIns="0" rtlCol="0">
            <a:spAutoFit/>
          </a:bodyPr>
          <a:lstStyle/>
          <a:p>
            <a:pPr algn="ctr">
              <a:lnSpc>
                <a:spcPct val="100000"/>
              </a:lnSpc>
              <a:spcBef>
                <a:spcPts val="305"/>
              </a:spcBef>
            </a:pPr>
            <a:r>
              <a:rPr sz="1200" b="1" spc="-175" dirty="0">
                <a:solidFill>
                  <a:srgbClr val="171717"/>
                </a:solidFill>
                <a:latin typeface="Tahoma"/>
                <a:cs typeface="Tahoma"/>
              </a:rPr>
              <a:t>%40</a:t>
            </a:r>
            <a:r>
              <a:rPr sz="1200" b="1" spc="-45" dirty="0">
                <a:solidFill>
                  <a:srgbClr val="171717"/>
                </a:solidFill>
                <a:latin typeface="Tahoma"/>
                <a:cs typeface="Tahoma"/>
              </a:rPr>
              <a:t> </a:t>
            </a:r>
            <a:r>
              <a:rPr sz="1200" b="1" spc="-50" dirty="0">
                <a:solidFill>
                  <a:srgbClr val="171717"/>
                </a:solidFill>
                <a:latin typeface="Tahoma"/>
                <a:cs typeface="Tahoma"/>
              </a:rPr>
              <a:t>VE</a:t>
            </a:r>
            <a:r>
              <a:rPr sz="1200" b="1" spc="-45" dirty="0">
                <a:solidFill>
                  <a:srgbClr val="171717"/>
                </a:solidFill>
                <a:latin typeface="Tahoma"/>
                <a:cs typeface="Tahoma"/>
              </a:rPr>
              <a:t> </a:t>
            </a:r>
            <a:r>
              <a:rPr sz="1200" b="1" spc="-30" dirty="0">
                <a:solidFill>
                  <a:srgbClr val="171717"/>
                </a:solidFill>
                <a:latin typeface="Tahoma"/>
                <a:cs typeface="Tahoma"/>
              </a:rPr>
              <a:t>ÜSTÜ</a:t>
            </a:r>
            <a:r>
              <a:rPr sz="1200" b="1" spc="-45" dirty="0">
                <a:solidFill>
                  <a:srgbClr val="171717"/>
                </a:solidFill>
                <a:latin typeface="Tahoma"/>
                <a:cs typeface="Tahoma"/>
              </a:rPr>
              <a:t> </a:t>
            </a:r>
            <a:r>
              <a:rPr sz="1200" b="1" spc="-55" dirty="0">
                <a:solidFill>
                  <a:srgbClr val="171717"/>
                </a:solidFill>
                <a:latin typeface="Tahoma"/>
                <a:cs typeface="Tahoma"/>
              </a:rPr>
              <a:t>ALMIŞSANIZ</a:t>
            </a:r>
            <a:endParaRPr sz="1200" dirty="0">
              <a:latin typeface="Tahoma"/>
              <a:cs typeface="Tahoma"/>
            </a:endParaRPr>
          </a:p>
          <a:p>
            <a:pPr marL="12700" marR="5080" indent="-635" algn="ctr">
              <a:lnSpc>
                <a:spcPct val="114500"/>
              </a:lnSpc>
            </a:pPr>
            <a:r>
              <a:rPr sz="1200" b="1" spc="20" dirty="0">
                <a:solidFill>
                  <a:srgbClr val="171717"/>
                </a:solidFill>
                <a:latin typeface="Tahoma"/>
                <a:cs typeface="Tahoma"/>
              </a:rPr>
              <a:t>ÜNLÜ</a:t>
            </a:r>
            <a:r>
              <a:rPr sz="1200" b="1" spc="-45" dirty="0">
                <a:solidFill>
                  <a:srgbClr val="171717"/>
                </a:solidFill>
                <a:latin typeface="Tahoma"/>
                <a:cs typeface="Tahoma"/>
              </a:rPr>
              <a:t> </a:t>
            </a:r>
            <a:r>
              <a:rPr sz="1200" b="1" spc="-40" dirty="0">
                <a:solidFill>
                  <a:srgbClr val="171717"/>
                </a:solidFill>
                <a:latin typeface="Tahoma"/>
                <a:cs typeface="Tahoma"/>
              </a:rPr>
              <a:t>FİLOZOF,</a:t>
            </a:r>
            <a:r>
              <a:rPr sz="1200" b="1" spc="-45" dirty="0">
                <a:solidFill>
                  <a:srgbClr val="171717"/>
                </a:solidFill>
                <a:latin typeface="Tahoma"/>
                <a:cs typeface="Tahoma"/>
              </a:rPr>
              <a:t> </a:t>
            </a:r>
            <a:r>
              <a:rPr sz="1200" b="1" spc="-50" dirty="0">
                <a:solidFill>
                  <a:srgbClr val="171717"/>
                </a:solidFill>
                <a:latin typeface="Tahoma"/>
                <a:cs typeface="Tahoma"/>
              </a:rPr>
              <a:t>FELSEFENİN</a:t>
            </a:r>
            <a:r>
              <a:rPr sz="1200" b="1" spc="-45" dirty="0">
                <a:solidFill>
                  <a:srgbClr val="171717"/>
                </a:solidFill>
                <a:latin typeface="Tahoma"/>
                <a:cs typeface="Tahoma"/>
              </a:rPr>
              <a:t> BABASI  </a:t>
            </a:r>
            <a:r>
              <a:rPr sz="1200" b="1" spc="-55" dirty="0">
                <a:solidFill>
                  <a:srgbClr val="171717"/>
                </a:solidFill>
                <a:latin typeface="Tahoma"/>
                <a:cs typeface="Tahoma"/>
              </a:rPr>
              <a:t>SOKRATES’İN</a:t>
            </a:r>
            <a:r>
              <a:rPr sz="1200" b="1" spc="-45" dirty="0">
                <a:solidFill>
                  <a:srgbClr val="171717"/>
                </a:solidFill>
                <a:latin typeface="Tahoma"/>
                <a:cs typeface="Tahoma"/>
              </a:rPr>
              <a:t> </a:t>
            </a:r>
            <a:r>
              <a:rPr sz="1200" b="1" spc="-25" dirty="0">
                <a:solidFill>
                  <a:srgbClr val="171717"/>
                </a:solidFill>
                <a:latin typeface="Tahoma"/>
                <a:cs typeface="Tahoma"/>
              </a:rPr>
              <a:t>YANINA</a:t>
            </a:r>
            <a:r>
              <a:rPr sz="1200" b="1" spc="-45" dirty="0">
                <a:solidFill>
                  <a:srgbClr val="171717"/>
                </a:solidFill>
                <a:latin typeface="Tahoma"/>
                <a:cs typeface="Tahoma"/>
              </a:rPr>
              <a:t> </a:t>
            </a:r>
            <a:r>
              <a:rPr sz="1200" b="1" spc="-40" dirty="0" smtClean="0">
                <a:solidFill>
                  <a:srgbClr val="171717"/>
                </a:solidFill>
                <a:latin typeface="Tahoma"/>
                <a:cs typeface="Tahoma"/>
              </a:rPr>
              <a:t>GÖNDERİYORUZ</a:t>
            </a:r>
            <a:r>
              <a:rPr lang="tr-TR" sz="1200" b="1" spc="-40" dirty="0" smtClean="0">
                <a:solidFill>
                  <a:srgbClr val="171717"/>
                </a:solidFill>
                <a:latin typeface="Tahoma"/>
                <a:cs typeface="Tahoma"/>
              </a:rPr>
              <a:t>.</a:t>
            </a:r>
            <a:endParaRPr sz="1200" dirty="0">
              <a:latin typeface="Tahoma"/>
              <a:cs typeface="Tahoma"/>
            </a:endParaRPr>
          </a:p>
        </p:txBody>
      </p:sp>
      <p:sp>
        <p:nvSpPr>
          <p:cNvPr id="8" name="object 8"/>
          <p:cNvSpPr/>
          <p:nvPr/>
        </p:nvSpPr>
        <p:spPr>
          <a:xfrm>
            <a:off x="15" y="10366878"/>
            <a:ext cx="5025390" cy="321310"/>
          </a:xfrm>
          <a:custGeom>
            <a:avLst/>
            <a:gdLst/>
            <a:ahLst/>
            <a:cxnLst/>
            <a:rect l="l" t="t" r="r" b="b"/>
            <a:pathLst>
              <a:path w="5025390" h="321309">
                <a:moveTo>
                  <a:pt x="5024976" y="0"/>
                </a:moveTo>
                <a:lnTo>
                  <a:pt x="5024976" y="320709"/>
                </a:lnTo>
                <a:lnTo>
                  <a:pt x="0" y="320709"/>
                </a:lnTo>
                <a:lnTo>
                  <a:pt x="0" y="0"/>
                </a:lnTo>
                <a:lnTo>
                  <a:pt x="5024976" y="0"/>
                </a:lnTo>
                <a:close/>
              </a:path>
            </a:pathLst>
          </a:custGeom>
          <a:solidFill>
            <a:srgbClr val="EC80CB"/>
          </a:solidFill>
        </p:spPr>
        <p:txBody>
          <a:bodyPr wrap="square" lIns="0" tIns="0" rIns="0" bIns="0" rtlCol="0"/>
          <a:lstStyle/>
          <a:p>
            <a:endParaRPr/>
          </a:p>
        </p:txBody>
      </p:sp>
      <p:sp>
        <p:nvSpPr>
          <p:cNvPr id="9" name="object 9"/>
          <p:cNvSpPr txBox="1"/>
          <p:nvPr/>
        </p:nvSpPr>
        <p:spPr>
          <a:xfrm>
            <a:off x="7165518" y="10231821"/>
            <a:ext cx="292100" cy="330200"/>
          </a:xfrm>
          <a:prstGeom prst="rect">
            <a:avLst/>
          </a:prstGeom>
        </p:spPr>
        <p:txBody>
          <a:bodyPr vert="horz" wrap="square" lIns="0" tIns="31115" rIns="0" bIns="0" rtlCol="0">
            <a:spAutoFit/>
          </a:bodyPr>
          <a:lstStyle/>
          <a:p>
            <a:pPr marL="38100">
              <a:lnSpc>
                <a:spcPct val="100000"/>
              </a:lnSpc>
              <a:spcBef>
                <a:spcPts val="245"/>
              </a:spcBef>
            </a:pPr>
            <a:r>
              <a:rPr sz="1800" b="1" spc="-215">
                <a:latin typeface="Times New Roman"/>
                <a:cs typeface="Times New Roman"/>
              </a:rPr>
              <a:t>17</a:t>
            </a:r>
            <a:endParaRPr sz="1800">
              <a:latin typeface="Times New Roman"/>
              <a:cs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66578" y="1448424"/>
            <a:ext cx="1066165" cy="7623175"/>
          </a:xfrm>
          <a:custGeom>
            <a:avLst/>
            <a:gdLst/>
            <a:ahLst/>
            <a:cxnLst/>
            <a:rect l="l" t="t" r="r" b="b"/>
            <a:pathLst>
              <a:path w="1066164" h="7623175">
                <a:moveTo>
                  <a:pt x="0" y="0"/>
                </a:moveTo>
                <a:lnTo>
                  <a:pt x="1065904" y="0"/>
                </a:lnTo>
                <a:lnTo>
                  <a:pt x="1065904" y="7623118"/>
                </a:lnTo>
                <a:lnTo>
                  <a:pt x="0" y="7623118"/>
                </a:lnTo>
                <a:lnTo>
                  <a:pt x="0" y="0"/>
                </a:lnTo>
                <a:close/>
              </a:path>
            </a:pathLst>
          </a:custGeom>
          <a:solidFill>
            <a:srgbClr val="17333F"/>
          </a:solidFill>
        </p:spPr>
        <p:txBody>
          <a:bodyPr wrap="square" lIns="0" tIns="0" rIns="0" bIns="0" rtlCol="0"/>
          <a:lstStyle/>
          <a:p>
            <a:endParaRPr/>
          </a:p>
        </p:txBody>
      </p:sp>
      <p:sp>
        <p:nvSpPr>
          <p:cNvPr id="3" name="object 3"/>
          <p:cNvSpPr/>
          <p:nvPr/>
        </p:nvSpPr>
        <p:spPr>
          <a:xfrm>
            <a:off x="1851735" y="1337549"/>
            <a:ext cx="4930775" cy="360680"/>
          </a:xfrm>
          <a:custGeom>
            <a:avLst/>
            <a:gdLst/>
            <a:ahLst/>
            <a:cxnLst/>
            <a:rect l="l" t="t" r="r" b="b"/>
            <a:pathLst>
              <a:path w="4930775" h="360680">
                <a:moveTo>
                  <a:pt x="4751832" y="360107"/>
                </a:moveTo>
                <a:lnTo>
                  <a:pt x="180053" y="360107"/>
                </a:lnTo>
                <a:lnTo>
                  <a:pt x="132188" y="353675"/>
                </a:lnTo>
                <a:lnTo>
                  <a:pt x="89177" y="335524"/>
                </a:lnTo>
                <a:lnTo>
                  <a:pt x="52736" y="307370"/>
                </a:lnTo>
                <a:lnTo>
                  <a:pt x="24582" y="270930"/>
                </a:lnTo>
                <a:lnTo>
                  <a:pt x="6431" y="227918"/>
                </a:lnTo>
                <a:lnTo>
                  <a:pt x="0" y="180053"/>
                </a:lnTo>
                <a:lnTo>
                  <a:pt x="6431" y="132188"/>
                </a:lnTo>
                <a:lnTo>
                  <a:pt x="24582" y="89177"/>
                </a:lnTo>
                <a:lnTo>
                  <a:pt x="52736" y="52736"/>
                </a:lnTo>
                <a:lnTo>
                  <a:pt x="89177" y="24582"/>
                </a:lnTo>
                <a:lnTo>
                  <a:pt x="132188" y="6431"/>
                </a:lnTo>
                <a:lnTo>
                  <a:pt x="180053" y="0"/>
                </a:lnTo>
                <a:lnTo>
                  <a:pt x="4751832" y="0"/>
                </a:lnTo>
                <a:lnTo>
                  <a:pt x="4799697" y="6431"/>
                </a:lnTo>
                <a:lnTo>
                  <a:pt x="4842708" y="24582"/>
                </a:lnTo>
                <a:lnTo>
                  <a:pt x="4879148" y="52736"/>
                </a:lnTo>
                <a:lnTo>
                  <a:pt x="4907302" y="89177"/>
                </a:lnTo>
                <a:lnTo>
                  <a:pt x="4925453" y="132188"/>
                </a:lnTo>
                <a:lnTo>
                  <a:pt x="4930527" y="169952"/>
                </a:lnTo>
                <a:lnTo>
                  <a:pt x="4930527" y="190154"/>
                </a:lnTo>
                <a:lnTo>
                  <a:pt x="4925453" y="227918"/>
                </a:lnTo>
                <a:lnTo>
                  <a:pt x="4907302" y="270930"/>
                </a:lnTo>
                <a:lnTo>
                  <a:pt x="4879148" y="307370"/>
                </a:lnTo>
                <a:lnTo>
                  <a:pt x="4842708" y="335524"/>
                </a:lnTo>
                <a:lnTo>
                  <a:pt x="4799697" y="353675"/>
                </a:lnTo>
                <a:lnTo>
                  <a:pt x="4751832" y="360107"/>
                </a:lnTo>
                <a:close/>
              </a:path>
            </a:pathLst>
          </a:custGeom>
          <a:solidFill>
            <a:srgbClr val="6F6F6F"/>
          </a:solidFill>
        </p:spPr>
        <p:txBody>
          <a:bodyPr wrap="square" lIns="0" tIns="0" rIns="0" bIns="0" rtlCol="0"/>
          <a:lstStyle/>
          <a:p>
            <a:endParaRPr/>
          </a:p>
        </p:txBody>
      </p:sp>
      <p:sp>
        <p:nvSpPr>
          <p:cNvPr id="4" name="object 4"/>
          <p:cNvSpPr/>
          <p:nvPr/>
        </p:nvSpPr>
        <p:spPr>
          <a:xfrm>
            <a:off x="1866400" y="3628001"/>
            <a:ext cx="4930775" cy="1885314"/>
          </a:xfrm>
          <a:custGeom>
            <a:avLst/>
            <a:gdLst/>
            <a:ahLst/>
            <a:cxnLst/>
            <a:rect l="l" t="t" r="r" b="b"/>
            <a:pathLst>
              <a:path w="4930775" h="1885314">
                <a:moveTo>
                  <a:pt x="4579755" y="1884739"/>
                </a:moveTo>
                <a:lnTo>
                  <a:pt x="352128" y="1884739"/>
                </a:lnTo>
                <a:lnTo>
                  <a:pt x="305843" y="1881685"/>
                </a:lnTo>
                <a:lnTo>
                  <a:pt x="260743" y="1872674"/>
                </a:lnTo>
                <a:lnTo>
                  <a:pt x="217375" y="1857934"/>
                </a:lnTo>
                <a:lnTo>
                  <a:pt x="176286" y="1837691"/>
                </a:lnTo>
                <a:lnTo>
                  <a:pt x="138024" y="1812172"/>
                </a:lnTo>
                <a:lnTo>
                  <a:pt x="103136" y="1781603"/>
                </a:lnTo>
                <a:lnTo>
                  <a:pt x="72566" y="1746715"/>
                </a:lnTo>
                <a:lnTo>
                  <a:pt x="47047" y="1708453"/>
                </a:lnTo>
                <a:lnTo>
                  <a:pt x="26804" y="1667364"/>
                </a:lnTo>
                <a:lnTo>
                  <a:pt x="12064" y="1623995"/>
                </a:lnTo>
                <a:lnTo>
                  <a:pt x="3053" y="1578895"/>
                </a:lnTo>
                <a:lnTo>
                  <a:pt x="0" y="1532610"/>
                </a:lnTo>
                <a:lnTo>
                  <a:pt x="0" y="352128"/>
                </a:lnTo>
                <a:lnTo>
                  <a:pt x="3053" y="305843"/>
                </a:lnTo>
                <a:lnTo>
                  <a:pt x="12064" y="260743"/>
                </a:lnTo>
                <a:lnTo>
                  <a:pt x="26804" y="217375"/>
                </a:lnTo>
                <a:lnTo>
                  <a:pt x="47047" y="176286"/>
                </a:lnTo>
                <a:lnTo>
                  <a:pt x="72566" y="138024"/>
                </a:lnTo>
                <a:lnTo>
                  <a:pt x="103136" y="103136"/>
                </a:lnTo>
                <a:lnTo>
                  <a:pt x="138024" y="72567"/>
                </a:lnTo>
                <a:lnTo>
                  <a:pt x="176286" y="47047"/>
                </a:lnTo>
                <a:lnTo>
                  <a:pt x="217375" y="26804"/>
                </a:lnTo>
                <a:lnTo>
                  <a:pt x="260743" y="12064"/>
                </a:lnTo>
                <a:lnTo>
                  <a:pt x="305843" y="3053"/>
                </a:lnTo>
                <a:lnTo>
                  <a:pt x="352128" y="0"/>
                </a:lnTo>
                <a:lnTo>
                  <a:pt x="4579755" y="0"/>
                </a:lnTo>
                <a:lnTo>
                  <a:pt x="4626041" y="3053"/>
                </a:lnTo>
                <a:lnTo>
                  <a:pt x="4671141" y="12064"/>
                </a:lnTo>
                <a:lnTo>
                  <a:pt x="4714510" y="26804"/>
                </a:lnTo>
                <a:lnTo>
                  <a:pt x="4755599" y="47047"/>
                </a:lnTo>
                <a:lnTo>
                  <a:pt x="4793861" y="72567"/>
                </a:lnTo>
                <a:lnTo>
                  <a:pt x="4828749" y="103136"/>
                </a:lnTo>
                <a:lnTo>
                  <a:pt x="4859318" y="138024"/>
                </a:lnTo>
                <a:lnTo>
                  <a:pt x="4884838" y="176286"/>
                </a:lnTo>
                <a:lnTo>
                  <a:pt x="4905081" y="217375"/>
                </a:lnTo>
                <a:lnTo>
                  <a:pt x="4919821" y="260743"/>
                </a:lnTo>
                <a:lnTo>
                  <a:pt x="4928831" y="305843"/>
                </a:lnTo>
                <a:lnTo>
                  <a:pt x="4930527" y="331557"/>
                </a:lnTo>
                <a:lnTo>
                  <a:pt x="4930527" y="1553182"/>
                </a:lnTo>
                <a:lnTo>
                  <a:pt x="4919821" y="1623995"/>
                </a:lnTo>
                <a:lnTo>
                  <a:pt x="4905081" y="1667364"/>
                </a:lnTo>
                <a:lnTo>
                  <a:pt x="4884838" y="1708453"/>
                </a:lnTo>
                <a:lnTo>
                  <a:pt x="4859318" y="1746715"/>
                </a:lnTo>
                <a:lnTo>
                  <a:pt x="4828749" y="1781603"/>
                </a:lnTo>
                <a:lnTo>
                  <a:pt x="4793861" y="1812172"/>
                </a:lnTo>
                <a:lnTo>
                  <a:pt x="4755599" y="1837691"/>
                </a:lnTo>
                <a:lnTo>
                  <a:pt x="4714510" y="1857934"/>
                </a:lnTo>
                <a:lnTo>
                  <a:pt x="4671141" y="1872674"/>
                </a:lnTo>
                <a:lnTo>
                  <a:pt x="4626041" y="1881685"/>
                </a:lnTo>
                <a:lnTo>
                  <a:pt x="4579755" y="1884739"/>
                </a:lnTo>
                <a:close/>
              </a:path>
            </a:pathLst>
          </a:custGeom>
          <a:solidFill>
            <a:srgbClr val="2EA0A0"/>
          </a:solidFill>
        </p:spPr>
        <p:txBody>
          <a:bodyPr wrap="square" lIns="0" tIns="0" rIns="0" bIns="0" rtlCol="0"/>
          <a:lstStyle/>
          <a:p>
            <a:r>
              <a:rPr lang="tr-TR" dirty="0" smtClean="0"/>
              <a:t>       </a:t>
            </a:r>
            <a:r>
              <a:rPr lang="tr-TR" sz="2000" b="1" i="1" dirty="0" smtClean="0"/>
              <a:t>III.COĞRAFYA</a:t>
            </a:r>
            <a:endParaRPr sz="2000" b="1" i="1" dirty="0"/>
          </a:p>
        </p:txBody>
      </p:sp>
      <p:sp>
        <p:nvSpPr>
          <p:cNvPr id="5" name="object 5"/>
          <p:cNvSpPr/>
          <p:nvPr/>
        </p:nvSpPr>
        <p:spPr>
          <a:xfrm>
            <a:off x="1866400" y="5630404"/>
            <a:ext cx="4930775" cy="1779270"/>
          </a:xfrm>
          <a:custGeom>
            <a:avLst/>
            <a:gdLst/>
            <a:ahLst/>
            <a:cxnLst/>
            <a:rect l="l" t="t" r="r" b="b"/>
            <a:pathLst>
              <a:path w="4930775" h="1779270">
                <a:moveTo>
                  <a:pt x="4608104" y="1779238"/>
                </a:moveTo>
                <a:lnTo>
                  <a:pt x="323780" y="1779238"/>
                </a:lnTo>
                <a:lnTo>
                  <a:pt x="305843" y="1778055"/>
                </a:lnTo>
                <a:lnTo>
                  <a:pt x="260743" y="1769045"/>
                </a:lnTo>
                <a:lnTo>
                  <a:pt x="217375" y="1754304"/>
                </a:lnTo>
                <a:lnTo>
                  <a:pt x="176286" y="1734061"/>
                </a:lnTo>
                <a:lnTo>
                  <a:pt x="138024" y="1708542"/>
                </a:lnTo>
                <a:lnTo>
                  <a:pt x="103136" y="1677972"/>
                </a:lnTo>
                <a:lnTo>
                  <a:pt x="72566" y="1643084"/>
                </a:lnTo>
                <a:lnTo>
                  <a:pt x="47047" y="1604822"/>
                </a:lnTo>
                <a:lnTo>
                  <a:pt x="26804" y="1563733"/>
                </a:lnTo>
                <a:lnTo>
                  <a:pt x="12064" y="1520365"/>
                </a:lnTo>
                <a:lnTo>
                  <a:pt x="3053" y="1475264"/>
                </a:lnTo>
                <a:lnTo>
                  <a:pt x="0" y="1428980"/>
                </a:lnTo>
                <a:lnTo>
                  <a:pt x="0" y="352128"/>
                </a:lnTo>
                <a:lnTo>
                  <a:pt x="3053" y="305843"/>
                </a:lnTo>
                <a:lnTo>
                  <a:pt x="12064" y="260743"/>
                </a:lnTo>
                <a:lnTo>
                  <a:pt x="26804" y="217375"/>
                </a:lnTo>
                <a:lnTo>
                  <a:pt x="47047" y="176286"/>
                </a:lnTo>
                <a:lnTo>
                  <a:pt x="72566" y="138024"/>
                </a:lnTo>
                <a:lnTo>
                  <a:pt x="103136" y="103136"/>
                </a:lnTo>
                <a:lnTo>
                  <a:pt x="138024" y="72567"/>
                </a:lnTo>
                <a:lnTo>
                  <a:pt x="176286" y="47047"/>
                </a:lnTo>
                <a:lnTo>
                  <a:pt x="217375" y="26804"/>
                </a:lnTo>
                <a:lnTo>
                  <a:pt x="260743" y="12064"/>
                </a:lnTo>
                <a:lnTo>
                  <a:pt x="305843" y="3053"/>
                </a:lnTo>
                <a:lnTo>
                  <a:pt x="352128" y="0"/>
                </a:lnTo>
                <a:lnTo>
                  <a:pt x="4579755" y="0"/>
                </a:lnTo>
                <a:lnTo>
                  <a:pt x="4626041" y="3053"/>
                </a:lnTo>
                <a:lnTo>
                  <a:pt x="4671141" y="12064"/>
                </a:lnTo>
                <a:lnTo>
                  <a:pt x="4714510" y="26804"/>
                </a:lnTo>
                <a:lnTo>
                  <a:pt x="4755599" y="47047"/>
                </a:lnTo>
                <a:lnTo>
                  <a:pt x="4793861" y="72567"/>
                </a:lnTo>
                <a:lnTo>
                  <a:pt x="4828749" y="103136"/>
                </a:lnTo>
                <a:lnTo>
                  <a:pt x="4859318" y="138024"/>
                </a:lnTo>
                <a:lnTo>
                  <a:pt x="4884838" y="176286"/>
                </a:lnTo>
                <a:lnTo>
                  <a:pt x="4905081" y="217375"/>
                </a:lnTo>
                <a:lnTo>
                  <a:pt x="4919821" y="260743"/>
                </a:lnTo>
                <a:lnTo>
                  <a:pt x="4928831" y="305843"/>
                </a:lnTo>
                <a:lnTo>
                  <a:pt x="4930527" y="331557"/>
                </a:lnTo>
                <a:lnTo>
                  <a:pt x="4930527" y="1449551"/>
                </a:lnTo>
                <a:lnTo>
                  <a:pt x="4919821" y="1520365"/>
                </a:lnTo>
                <a:lnTo>
                  <a:pt x="4905081" y="1563733"/>
                </a:lnTo>
                <a:lnTo>
                  <a:pt x="4884838" y="1604822"/>
                </a:lnTo>
                <a:lnTo>
                  <a:pt x="4859318" y="1643084"/>
                </a:lnTo>
                <a:lnTo>
                  <a:pt x="4828749" y="1677972"/>
                </a:lnTo>
                <a:lnTo>
                  <a:pt x="4793861" y="1708542"/>
                </a:lnTo>
                <a:lnTo>
                  <a:pt x="4755599" y="1734061"/>
                </a:lnTo>
                <a:lnTo>
                  <a:pt x="4714510" y="1754304"/>
                </a:lnTo>
                <a:lnTo>
                  <a:pt x="4671141" y="1769045"/>
                </a:lnTo>
                <a:lnTo>
                  <a:pt x="4626041" y="1778055"/>
                </a:lnTo>
                <a:lnTo>
                  <a:pt x="4608104" y="1779238"/>
                </a:lnTo>
                <a:close/>
              </a:path>
            </a:pathLst>
          </a:custGeom>
          <a:solidFill>
            <a:srgbClr val="FEBF53"/>
          </a:solidFill>
        </p:spPr>
        <p:txBody>
          <a:bodyPr wrap="square" lIns="0" tIns="0" rIns="0" bIns="0" rtlCol="0"/>
          <a:lstStyle/>
          <a:p>
            <a:endParaRPr/>
          </a:p>
        </p:txBody>
      </p:sp>
      <p:sp>
        <p:nvSpPr>
          <p:cNvPr id="6" name="object 6"/>
          <p:cNvSpPr/>
          <p:nvPr/>
        </p:nvSpPr>
        <p:spPr>
          <a:xfrm>
            <a:off x="1866400" y="7544751"/>
            <a:ext cx="4930775" cy="1779270"/>
          </a:xfrm>
          <a:custGeom>
            <a:avLst/>
            <a:gdLst/>
            <a:ahLst/>
            <a:cxnLst/>
            <a:rect l="l" t="t" r="r" b="b"/>
            <a:pathLst>
              <a:path w="4930775" h="1779270">
                <a:moveTo>
                  <a:pt x="4608109" y="1779238"/>
                </a:moveTo>
                <a:lnTo>
                  <a:pt x="323775" y="1779238"/>
                </a:lnTo>
                <a:lnTo>
                  <a:pt x="305843" y="1778055"/>
                </a:lnTo>
                <a:lnTo>
                  <a:pt x="260743" y="1769045"/>
                </a:lnTo>
                <a:lnTo>
                  <a:pt x="217375" y="1754304"/>
                </a:lnTo>
                <a:lnTo>
                  <a:pt x="176286" y="1734061"/>
                </a:lnTo>
                <a:lnTo>
                  <a:pt x="138024" y="1708542"/>
                </a:lnTo>
                <a:lnTo>
                  <a:pt x="103136" y="1677972"/>
                </a:lnTo>
                <a:lnTo>
                  <a:pt x="72566" y="1643084"/>
                </a:lnTo>
                <a:lnTo>
                  <a:pt x="47047" y="1604822"/>
                </a:lnTo>
                <a:lnTo>
                  <a:pt x="26804" y="1563733"/>
                </a:lnTo>
                <a:lnTo>
                  <a:pt x="12064" y="1520365"/>
                </a:lnTo>
                <a:lnTo>
                  <a:pt x="3053" y="1475265"/>
                </a:lnTo>
                <a:lnTo>
                  <a:pt x="0" y="1428980"/>
                </a:lnTo>
                <a:lnTo>
                  <a:pt x="0" y="352128"/>
                </a:lnTo>
                <a:lnTo>
                  <a:pt x="3053" y="305843"/>
                </a:lnTo>
                <a:lnTo>
                  <a:pt x="12064" y="260743"/>
                </a:lnTo>
                <a:lnTo>
                  <a:pt x="26804" y="217374"/>
                </a:lnTo>
                <a:lnTo>
                  <a:pt x="47047" y="176286"/>
                </a:lnTo>
                <a:lnTo>
                  <a:pt x="72566" y="138024"/>
                </a:lnTo>
                <a:lnTo>
                  <a:pt x="103136" y="103136"/>
                </a:lnTo>
                <a:lnTo>
                  <a:pt x="138024" y="72567"/>
                </a:lnTo>
                <a:lnTo>
                  <a:pt x="176286" y="47047"/>
                </a:lnTo>
                <a:lnTo>
                  <a:pt x="217375" y="26804"/>
                </a:lnTo>
                <a:lnTo>
                  <a:pt x="260743" y="12064"/>
                </a:lnTo>
                <a:lnTo>
                  <a:pt x="305843" y="3053"/>
                </a:lnTo>
                <a:lnTo>
                  <a:pt x="352128" y="0"/>
                </a:lnTo>
                <a:lnTo>
                  <a:pt x="4579755" y="0"/>
                </a:lnTo>
                <a:lnTo>
                  <a:pt x="4626041" y="3053"/>
                </a:lnTo>
                <a:lnTo>
                  <a:pt x="4671141" y="12064"/>
                </a:lnTo>
                <a:lnTo>
                  <a:pt x="4714510" y="26804"/>
                </a:lnTo>
                <a:lnTo>
                  <a:pt x="4755599" y="47047"/>
                </a:lnTo>
                <a:lnTo>
                  <a:pt x="4793861" y="72567"/>
                </a:lnTo>
                <a:lnTo>
                  <a:pt x="4828749" y="103136"/>
                </a:lnTo>
                <a:lnTo>
                  <a:pt x="4859318" y="138024"/>
                </a:lnTo>
                <a:lnTo>
                  <a:pt x="4884838" y="176286"/>
                </a:lnTo>
                <a:lnTo>
                  <a:pt x="4905081" y="217374"/>
                </a:lnTo>
                <a:lnTo>
                  <a:pt x="4919821" y="260743"/>
                </a:lnTo>
                <a:lnTo>
                  <a:pt x="4928831" y="305843"/>
                </a:lnTo>
                <a:lnTo>
                  <a:pt x="4930527" y="331556"/>
                </a:lnTo>
                <a:lnTo>
                  <a:pt x="4930527" y="1449551"/>
                </a:lnTo>
                <a:lnTo>
                  <a:pt x="4919821" y="1520365"/>
                </a:lnTo>
                <a:lnTo>
                  <a:pt x="4905081" y="1563733"/>
                </a:lnTo>
                <a:lnTo>
                  <a:pt x="4884838" y="1604822"/>
                </a:lnTo>
                <a:lnTo>
                  <a:pt x="4859318" y="1643084"/>
                </a:lnTo>
                <a:lnTo>
                  <a:pt x="4828749" y="1677972"/>
                </a:lnTo>
                <a:lnTo>
                  <a:pt x="4793861" y="1708542"/>
                </a:lnTo>
                <a:lnTo>
                  <a:pt x="4755599" y="1734061"/>
                </a:lnTo>
                <a:lnTo>
                  <a:pt x="4714510" y="1754304"/>
                </a:lnTo>
                <a:lnTo>
                  <a:pt x="4671141" y="1769045"/>
                </a:lnTo>
                <a:lnTo>
                  <a:pt x="4626041" y="1778055"/>
                </a:lnTo>
                <a:lnTo>
                  <a:pt x="4608109" y="1779238"/>
                </a:lnTo>
                <a:close/>
              </a:path>
            </a:pathLst>
          </a:custGeom>
          <a:solidFill>
            <a:srgbClr val="FE6D53"/>
          </a:solidFill>
        </p:spPr>
        <p:txBody>
          <a:bodyPr wrap="square" lIns="0" tIns="0" rIns="0" bIns="0" rtlCol="0"/>
          <a:lstStyle/>
          <a:p>
            <a:endParaRPr/>
          </a:p>
        </p:txBody>
      </p:sp>
      <p:sp>
        <p:nvSpPr>
          <p:cNvPr id="7" name="object 7"/>
          <p:cNvSpPr/>
          <p:nvPr/>
        </p:nvSpPr>
        <p:spPr>
          <a:xfrm>
            <a:off x="1991934" y="3944916"/>
            <a:ext cx="4504055" cy="1361440"/>
          </a:xfrm>
          <a:custGeom>
            <a:avLst/>
            <a:gdLst/>
            <a:ahLst/>
            <a:cxnLst/>
            <a:rect l="l" t="t" r="r" b="b"/>
            <a:pathLst>
              <a:path w="4504055" h="1361439">
                <a:moveTo>
                  <a:pt x="4151306" y="1360914"/>
                </a:moveTo>
                <a:lnTo>
                  <a:pt x="352128" y="1360914"/>
                </a:lnTo>
                <a:lnTo>
                  <a:pt x="305843" y="1357860"/>
                </a:lnTo>
                <a:lnTo>
                  <a:pt x="260743" y="1348850"/>
                </a:lnTo>
                <a:lnTo>
                  <a:pt x="217375" y="1334110"/>
                </a:lnTo>
                <a:lnTo>
                  <a:pt x="176286" y="1313866"/>
                </a:lnTo>
                <a:lnTo>
                  <a:pt x="138024" y="1288347"/>
                </a:lnTo>
                <a:lnTo>
                  <a:pt x="103136" y="1257778"/>
                </a:lnTo>
                <a:lnTo>
                  <a:pt x="72566" y="1222890"/>
                </a:lnTo>
                <a:lnTo>
                  <a:pt x="47047" y="1184628"/>
                </a:lnTo>
                <a:lnTo>
                  <a:pt x="26804" y="1143539"/>
                </a:lnTo>
                <a:lnTo>
                  <a:pt x="12064" y="1100171"/>
                </a:lnTo>
                <a:lnTo>
                  <a:pt x="3053" y="1055070"/>
                </a:lnTo>
                <a:lnTo>
                  <a:pt x="0" y="1008787"/>
                </a:lnTo>
                <a:lnTo>
                  <a:pt x="0" y="352127"/>
                </a:lnTo>
                <a:lnTo>
                  <a:pt x="3053" y="305843"/>
                </a:lnTo>
                <a:lnTo>
                  <a:pt x="12064" y="260743"/>
                </a:lnTo>
                <a:lnTo>
                  <a:pt x="26804" y="217374"/>
                </a:lnTo>
                <a:lnTo>
                  <a:pt x="47047" y="176286"/>
                </a:lnTo>
                <a:lnTo>
                  <a:pt x="72566" y="138024"/>
                </a:lnTo>
                <a:lnTo>
                  <a:pt x="103136" y="103136"/>
                </a:lnTo>
                <a:lnTo>
                  <a:pt x="138024" y="72566"/>
                </a:lnTo>
                <a:lnTo>
                  <a:pt x="176286" y="47047"/>
                </a:lnTo>
                <a:lnTo>
                  <a:pt x="217375" y="26804"/>
                </a:lnTo>
                <a:lnTo>
                  <a:pt x="260743" y="12063"/>
                </a:lnTo>
                <a:lnTo>
                  <a:pt x="305843" y="3053"/>
                </a:lnTo>
                <a:lnTo>
                  <a:pt x="352125" y="0"/>
                </a:lnTo>
                <a:lnTo>
                  <a:pt x="4151309" y="0"/>
                </a:lnTo>
                <a:lnTo>
                  <a:pt x="4197591" y="3053"/>
                </a:lnTo>
                <a:lnTo>
                  <a:pt x="4242691" y="12063"/>
                </a:lnTo>
                <a:lnTo>
                  <a:pt x="4286060" y="26804"/>
                </a:lnTo>
                <a:lnTo>
                  <a:pt x="4327148" y="47047"/>
                </a:lnTo>
                <a:lnTo>
                  <a:pt x="4365411" y="72566"/>
                </a:lnTo>
                <a:lnTo>
                  <a:pt x="4400298" y="103136"/>
                </a:lnTo>
                <a:lnTo>
                  <a:pt x="4430868" y="138024"/>
                </a:lnTo>
                <a:lnTo>
                  <a:pt x="4456387" y="176286"/>
                </a:lnTo>
                <a:lnTo>
                  <a:pt x="4476631" y="217374"/>
                </a:lnTo>
                <a:lnTo>
                  <a:pt x="4491371" y="260743"/>
                </a:lnTo>
                <a:lnTo>
                  <a:pt x="4500381" y="305843"/>
                </a:lnTo>
                <a:lnTo>
                  <a:pt x="4503435" y="352127"/>
                </a:lnTo>
                <a:lnTo>
                  <a:pt x="4503435" y="1008787"/>
                </a:lnTo>
                <a:lnTo>
                  <a:pt x="4500381" y="1055070"/>
                </a:lnTo>
                <a:lnTo>
                  <a:pt x="4491371" y="1100171"/>
                </a:lnTo>
                <a:lnTo>
                  <a:pt x="4476631" y="1143539"/>
                </a:lnTo>
                <a:lnTo>
                  <a:pt x="4456387" y="1184628"/>
                </a:lnTo>
                <a:lnTo>
                  <a:pt x="4430868" y="1222890"/>
                </a:lnTo>
                <a:lnTo>
                  <a:pt x="4400298" y="1257778"/>
                </a:lnTo>
                <a:lnTo>
                  <a:pt x="4365411" y="1288347"/>
                </a:lnTo>
                <a:lnTo>
                  <a:pt x="4327148" y="1313866"/>
                </a:lnTo>
                <a:lnTo>
                  <a:pt x="4286060" y="1334110"/>
                </a:lnTo>
                <a:lnTo>
                  <a:pt x="4242691" y="1348850"/>
                </a:lnTo>
                <a:lnTo>
                  <a:pt x="4197591" y="1357860"/>
                </a:lnTo>
                <a:lnTo>
                  <a:pt x="4151306" y="1360914"/>
                </a:lnTo>
                <a:close/>
              </a:path>
            </a:pathLst>
          </a:custGeom>
          <a:solidFill>
            <a:srgbClr val="F1F1F1"/>
          </a:solidFill>
        </p:spPr>
        <p:txBody>
          <a:bodyPr wrap="square" lIns="0" tIns="0" rIns="0" bIns="0" rtlCol="0"/>
          <a:lstStyle/>
          <a:p>
            <a:endParaRPr/>
          </a:p>
        </p:txBody>
      </p:sp>
      <p:sp>
        <p:nvSpPr>
          <p:cNvPr id="8" name="object 8"/>
          <p:cNvSpPr txBox="1"/>
          <p:nvPr/>
        </p:nvSpPr>
        <p:spPr>
          <a:xfrm>
            <a:off x="666046" y="4235102"/>
            <a:ext cx="669414" cy="4583433"/>
          </a:xfrm>
          <a:prstGeom prst="rect">
            <a:avLst/>
          </a:prstGeom>
        </p:spPr>
        <p:txBody>
          <a:bodyPr vert="vert270" wrap="square" lIns="0" tIns="74295" rIns="0" bIns="0" rtlCol="0">
            <a:spAutoFit/>
          </a:bodyPr>
          <a:lstStyle/>
          <a:p>
            <a:pPr marL="12700">
              <a:lnSpc>
                <a:spcPct val="100000"/>
              </a:lnSpc>
              <a:spcBef>
                <a:spcPts val="585"/>
              </a:spcBef>
            </a:pPr>
            <a:r>
              <a:rPr sz="4350" spc="325">
                <a:solidFill>
                  <a:srgbClr val="FFFFFF"/>
                </a:solidFill>
                <a:latin typeface="Verdana"/>
                <a:cs typeface="Verdana"/>
              </a:rPr>
              <a:t>İÇİNDEKİLER</a:t>
            </a:r>
            <a:endParaRPr sz="4350">
              <a:latin typeface="Verdana"/>
              <a:cs typeface="Verdana"/>
            </a:endParaRPr>
          </a:p>
        </p:txBody>
      </p:sp>
      <p:grpSp>
        <p:nvGrpSpPr>
          <p:cNvPr id="9" name="object 9"/>
          <p:cNvGrpSpPr/>
          <p:nvPr/>
        </p:nvGrpSpPr>
        <p:grpSpPr>
          <a:xfrm>
            <a:off x="1866400" y="1744698"/>
            <a:ext cx="4930775" cy="1749463"/>
            <a:chOff x="1866400" y="1744134"/>
            <a:chExt cx="4930775" cy="1722120"/>
          </a:xfrm>
        </p:grpSpPr>
        <p:sp>
          <p:nvSpPr>
            <p:cNvPr id="10" name="object 10"/>
            <p:cNvSpPr/>
            <p:nvPr/>
          </p:nvSpPr>
          <p:spPr>
            <a:xfrm>
              <a:off x="1866400" y="1744134"/>
              <a:ext cx="4930775" cy="1722120"/>
            </a:xfrm>
            <a:custGeom>
              <a:avLst/>
              <a:gdLst/>
              <a:ahLst/>
              <a:cxnLst/>
              <a:rect l="l" t="t" r="r" b="b"/>
              <a:pathLst>
                <a:path w="4930775" h="1722120">
                  <a:moveTo>
                    <a:pt x="4579755" y="1722076"/>
                  </a:moveTo>
                  <a:lnTo>
                    <a:pt x="352128" y="1722076"/>
                  </a:lnTo>
                  <a:lnTo>
                    <a:pt x="305843" y="1719022"/>
                  </a:lnTo>
                  <a:lnTo>
                    <a:pt x="260743" y="1710012"/>
                  </a:lnTo>
                  <a:lnTo>
                    <a:pt x="217375" y="1695272"/>
                  </a:lnTo>
                  <a:lnTo>
                    <a:pt x="176286" y="1675029"/>
                  </a:lnTo>
                  <a:lnTo>
                    <a:pt x="138024" y="1649509"/>
                  </a:lnTo>
                  <a:lnTo>
                    <a:pt x="103136" y="1618940"/>
                  </a:lnTo>
                  <a:lnTo>
                    <a:pt x="72566" y="1584052"/>
                  </a:lnTo>
                  <a:lnTo>
                    <a:pt x="47047" y="1545790"/>
                  </a:lnTo>
                  <a:lnTo>
                    <a:pt x="26804" y="1504701"/>
                  </a:lnTo>
                  <a:lnTo>
                    <a:pt x="12064" y="1461333"/>
                  </a:lnTo>
                  <a:lnTo>
                    <a:pt x="3053" y="1416232"/>
                  </a:lnTo>
                  <a:lnTo>
                    <a:pt x="0" y="1369948"/>
                  </a:lnTo>
                  <a:lnTo>
                    <a:pt x="0" y="352128"/>
                  </a:lnTo>
                  <a:lnTo>
                    <a:pt x="3053" y="305843"/>
                  </a:lnTo>
                  <a:lnTo>
                    <a:pt x="12064" y="260743"/>
                  </a:lnTo>
                  <a:lnTo>
                    <a:pt x="26804" y="217375"/>
                  </a:lnTo>
                  <a:lnTo>
                    <a:pt x="47047" y="176286"/>
                  </a:lnTo>
                  <a:lnTo>
                    <a:pt x="72566" y="138024"/>
                  </a:lnTo>
                  <a:lnTo>
                    <a:pt x="103136" y="103136"/>
                  </a:lnTo>
                  <a:lnTo>
                    <a:pt x="138024" y="72566"/>
                  </a:lnTo>
                  <a:lnTo>
                    <a:pt x="176286" y="47047"/>
                  </a:lnTo>
                  <a:lnTo>
                    <a:pt x="217375" y="26804"/>
                  </a:lnTo>
                  <a:lnTo>
                    <a:pt x="260743" y="12064"/>
                  </a:lnTo>
                  <a:lnTo>
                    <a:pt x="305843" y="3053"/>
                  </a:lnTo>
                  <a:lnTo>
                    <a:pt x="352128" y="0"/>
                  </a:lnTo>
                  <a:lnTo>
                    <a:pt x="4579755" y="0"/>
                  </a:lnTo>
                  <a:lnTo>
                    <a:pt x="4626041" y="3053"/>
                  </a:lnTo>
                  <a:lnTo>
                    <a:pt x="4671141" y="12064"/>
                  </a:lnTo>
                  <a:lnTo>
                    <a:pt x="4714510" y="26804"/>
                  </a:lnTo>
                  <a:lnTo>
                    <a:pt x="4755599" y="47047"/>
                  </a:lnTo>
                  <a:lnTo>
                    <a:pt x="4793861" y="72566"/>
                  </a:lnTo>
                  <a:lnTo>
                    <a:pt x="4828749" y="103136"/>
                  </a:lnTo>
                  <a:lnTo>
                    <a:pt x="4859318" y="138024"/>
                  </a:lnTo>
                  <a:lnTo>
                    <a:pt x="4884838" y="176286"/>
                  </a:lnTo>
                  <a:lnTo>
                    <a:pt x="4905081" y="217375"/>
                  </a:lnTo>
                  <a:lnTo>
                    <a:pt x="4919821" y="260743"/>
                  </a:lnTo>
                  <a:lnTo>
                    <a:pt x="4928831" y="305843"/>
                  </a:lnTo>
                  <a:lnTo>
                    <a:pt x="4930527" y="331557"/>
                  </a:lnTo>
                  <a:lnTo>
                    <a:pt x="4930527" y="1390519"/>
                  </a:lnTo>
                  <a:lnTo>
                    <a:pt x="4919821" y="1461333"/>
                  </a:lnTo>
                  <a:lnTo>
                    <a:pt x="4905081" y="1504701"/>
                  </a:lnTo>
                  <a:lnTo>
                    <a:pt x="4884838" y="1545790"/>
                  </a:lnTo>
                  <a:lnTo>
                    <a:pt x="4859318" y="1584052"/>
                  </a:lnTo>
                  <a:lnTo>
                    <a:pt x="4828749" y="1618940"/>
                  </a:lnTo>
                  <a:lnTo>
                    <a:pt x="4793861" y="1649509"/>
                  </a:lnTo>
                  <a:lnTo>
                    <a:pt x="4755599" y="1675029"/>
                  </a:lnTo>
                  <a:lnTo>
                    <a:pt x="4714510" y="1695272"/>
                  </a:lnTo>
                  <a:lnTo>
                    <a:pt x="4671141" y="1710012"/>
                  </a:lnTo>
                  <a:lnTo>
                    <a:pt x="4626041" y="1719022"/>
                  </a:lnTo>
                  <a:lnTo>
                    <a:pt x="4579755" y="1722076"/>
                  </a:lnTo>
                  <a:close/>
                </a:path>
              </a:pathLst>
            </a:custGeom>
            <a:solidFill>
              <a:srgbClr val="EC80CB"/>
            </a:solidFill>
          </p:spPr>
          <p:txBody>
            <a:bodyPr wrap="square" lIns="0" tIns="0" rIns="0" bIns="0" rtlCol="0"/>
            <a:lstStyle/>
            <a:p>
              <a:r>
                <a:rPr lang="tr-TR" dirty="0"/>
                <a:t> </a:t>
              </a:r>
              <a:r>
                <a:rPr lang="tr-TR" dirty="0" smtClean="0"/>
                <a:t>       </a:t>
              </a:r>
              <a:r>
                <a:rPr lang="tr-TR" sz="2000" b="1" i="1" dirty="0" smtClean="0"/>
                <a:t>II.FELSEFE</a:t>
              </a:r>
              <a:endParaRPr sz="2000" b="1" i="1" dirty="0"/>
            </a:p>
          </p:txBody>
        </p:sp>
        <p:sp>
          <p:nvSpPr>
            <p:cNvPr id="11" name="object 11"/>
            <p:cNvSpPr/>
            <p:nvPr/>
          </p:nvSpPr>
          <p:spPr>
            <a:xfrm>
              <a:off x="2012743" y="1992185"/>
              <a:ext cx="4355465" cy="1361440"/>
            </a:xfrm>
            <a:custGeom>
              <a:avLst/>
              <a:gdLst/>
              <a:ahLst/>
              <a:cxnLst/>
              <a:rect l="l" t="t" r="r" b="b"/>
              <a:pathLst>
                <a:path w="4355465" h="1361439">
                  <a:moveTo>
                    <a:pt x="4006439" y="1360914"/>
                  </a:moveTo>
                  <a:lnTo>
                    <a:pt x="352129" y="1360914"/>
                  </a:lnTo>
                  <a:lnTo>
                    <a:pt x="305843" y="1357860"/>
                  </a:lnTo>
                  <a:lnTo>
                    <a:pt x="260743" y="1348850"/>
                  </a:lnTo>
                  <a:lnTo>
                    <a:pt x="217375" y="1334110"/>
                  </a:lnTo>
                  <a:lnTo>
                    <a:pt x="176286" y="1313867"/>
                  </a:lnTo>
                  <a:lnTo>
                    <a:pt x="138024" y="1288347"/>
                  </a:lnTo>
                  <a:lnTo>
                    <a:pt x="103136" y="1257778"/>
                  </a:lnTo>
                  <a:lnTo>
                    <a:pt x="72566" y="1222890"/>
                  </a:lnTo>
                  <a:lnTo>
                    <a:pt x="47047" y="1184628"/>
                  </a:lnTo>
                  <a:lnTo>
                    <a:pt x="26804" y="1143539"/>
                  </a:lnTo>
                  <a:lnTo>
                    <a:pt x="12064" y="1100171"/>
                  </a:lnTo>
                  <a:lnTo>
                    <a:pt x="3053" y="1055070"/>
                  </a:lnTo>
                  <a:lnTo>
                    <a:pt x="0" y="1008785"/>
                  </a:lnTo>
                  <a:lnTo>
                    <a:pt x="0" y="352128"/>
                  </a:lnTo>
                  <a:lnTo>
                    <a:pt x="3053" y="305843"/>
                  </a:lnTo>
                  <a:lnTo>
                    <a:pt x="12064" y="260743"/>
                  </a:lnTo>
                  <a:lnTo>
                    <a:pt x="26804" y="217375"/>
                  </a:lnTo>
                  <a:lnTo>
                    <a:pt x="47047" y="176286"/>
                  </a:lnTo>
                  <a:lnTo>
                    <a:pt x="72566" y="138024"/>
                  </a:lnTo>
                  <a:lnTo>
                    <a:pt x="103136" y="103136"/>
                  </a:lnTo>
                  <a:lnTo>
                    <a:pt x="138024" y="72566"/>
                  </a:lnTo>
                  <a:lnTo>
                    <a:pt x="176286" y="47047"/>
                  </a:lnTo>
                  <a:lnTo>
                    <a:pt x="217375" y="26804"/>
                  </a:lnTo>
                  <a:lnTo>
                    <a:pt x="260743" y="12064"/>
                  </a:lnTo>
                  <a:lnTo>
                    <a:pt x="305843" y="3053"/>
                  </a:lnTo>
                  <a:lnTo>
                    <a:pt x="352129" y="0"/>
                  </a:lnTo>
                  <a:lnTo>
                    <a:pt x="4006439" y="0"/>
                  </a:lnTo>
                  <a:lnTo>
                    <a:pt x="4052724" y="3053"/>
                  </a:lnTo>
                  <a:lnTo>
                    <a:pt x="4097825" y="12064"/>
                  </a:lnTo>
                  <a:lnTo>
                    <a:pt x="4141193" y="26804"/>
                  </a:lnTo>
                  <a:lnTo>
                    <a:pt x="4182282" y="47047"/>
                  </a:lnTo>
                  <a:lnTo>
                    <a:pt x="4220544" y="72566"/>
                  </a:lnTo>
                  <a:lnTo>
                    <a:pt x="4255432" y="103136"/>
                  </a:lnTo>
                  <a:lnTo>
                    <a:pt x="4286001" y="138024"/>
                  </a:lnTo>
                  <a:lnTo>
                    <a:pt x="4311521" y="176286"/>
                  </a:lnTo>
                  <a:lnTo>
                    <a:pt x="4331764" y="217375"/>
                  </a:lnTo>
                  <a:lnTo>
                    <a:pt x="4346504" y="260743"/>
                  </a:lnTo>
                  <a:lnTo>
                    <a:pt x="4355152" y="304027"/>
                  </a:lnTo>
                  <a:lnTo>
                    <a:pt x="4355152" y="1056886"/>
                  </a:lnTo>
                  <a:lnTo>
                    <a:pt x="4346504" y="1100171"/>
                  </a:lnTo>
                  <a:lnTo>
                    <a:pt x="4331764" y="1143539"/>
                  </a:lnTo>
                  <a:lnTo>
                    <a:pt x="4311521" y="1184628"/>
                  </a:lnTo>
                  <a:lnTo>
                    <a:pt x="4286001" y="1222890"/>
                  </a:lnTo>
                  <a:lnTo>
                    <a:pt x="4255432" y="1257778"/>
                  </a:lnTo>
                  <a:lnTo>
                    <a:pt x="4220544" y="1288347"/>
                  </a:lnTo>
                  <a:lnTo>
                    <a:pt x="4182282" y="1313867"/>
                  </a:lnTo>
                  <a:lnTo>
                    <a:pt x="4141193" y="1334110"/>
                  </a:lnTo>
                  <a:lnTo>
                    <a:pt x="4097825" y="1348850"/>
                  </a:lnTo>
                  <a:lnTo>
                    <a:pt x="4052724" y="1357860"/>
                  </a:lnTo>
                  <a:lnTo>
                    <a:pt x="4006439" y="1360914"/>
                  </a:lnTo>
                  <a:close/>
                </a:path>
              </a:pathLst>
            </a:custGeom>
            <a:solidFill>
              <a:srgbClr val="F1F1F1"/>
            </a:solidFill>
          </p:spPr>
          <p:txBody>
            <a:bodyPr wrap="square" lIns="0" tIns="0" rIns="0" bIns="0" rtlCol="0"/>
            <a:lstStyle/>
            <a:p>
              <a:r>
                <a:rPr lang="tr-TR" dirty="0" smtClean="0"/>
                <a:t>    </a:t>
              </a:r>
              <a:r>
                <a:rPr lang="tr-TR" sz="1400" b="1" dirty="0" smtClean="0">
                  <a:solidFill>
                    <a:schemeClr val="accent6">
                      <a:lumMod val="75000"/>
                    </a:schemeClr>
                  </a:solidFill>
                </a:rPr>
                <a:t>  </a:t>
              </a:r>
              <a:r>
                <a:rPr lang="tr-TR" sz="1100" b="1" i="1" dirty="0" smtClean="0">
                  <a:solidFill>
                    <a:schemeClr val="accent6">
                      <a:lumMod val="75000"/>
                    </a:schemeClr>
                  </a:solidFill>
                </a:rPr>
                <a:t>02 Ben Kimim</a:t>
              </a:r>
              <a:r>
                <a:rPr lang="tr-TR" sz="1100" b="1" dirty="0" smtClean="0">
                  <a:solidFill>
                    <a:schemeClr val="accent6">
                      <a:lumMod val="75000"/>
                    </a:schemeClr>
                  </a:solidFill>
                </a:rPr>
                <a:t>?</a:t>
              </a:r>
            </a:p>
            <a:p>
              <a:r>
                <a:rPr lang="tr-TR" sz="1400" dirty="0" smtClean="0">
                  <a:solidFill>
                    <a:schemeClr val="accent6">
                      <a:lumMod val="75000"/>
                    </a:schemeClr>
                  </a:solidFill>
                </a:rPr>
                <a:t>          </a:t>
              </a:r>
              <a:r>
                <a:rPr lang="tr-TR" sz="1400" b="1" dirty="0" smtClean="0">
                  <a:solidFill>
                    <a:schemeClr val="accent6">
                      <a:lumMod val="75000"/>
                    </a:schemeClr>
                  </a:solidFill>
                </a:rPr>
                <a:t> </a:t>
              </a:r>
              <a:r>
                <a:rPr lang="tr-TR" sz="1400" dirty="0" smtClean="0">
                  <a:solidFill>
                    <a:schemeClr val="accent6">
                      <a:lumMod val="75000"/>
                    </a:schemeClr>
                  </a:solidFill>
                </a:rPr>
                <a:t> </a:t>
              </a:r>
            </a:p>
          </p:txBody>
        </p:sp>
      </p:grpSp>
      <p:sp>
        <p:nvSpPr>
          <p:cNvPr id="12" name="object 12"/>
          <p:cNvSpPr txBox="1"/>
          <p:nvPr/>
        </p:nvSpPr>
        <p:spPr>
          <a:xfrm>
            <a:off x="6053286" y="1329574"/>
            <a:ext cx="91440" cy="227329"/>
          </a:xfrm>
          <a:prstGeom prst="rect">
            <a:avLst/>
          </a:prstGeom>
        </p:spPr>
        <p:txBody>
          <a:bodyPr vert="horz" wrap="square" lIns="0" tIns="15240" rIns="0" bIns="0" rtlCol="0">
            <a:spAutoFit/>
          </a:bodyPr>
          <a:lstStyle/>
          <a:p>
            <a:pPr marL="12700">
              <a:lnSpc>
                <a:spcPct val="100000"/>
              </a:lnSpc>
              <a:spcBef>
                <a:spcPts val="120"/>
              </a:spcBef>
            </a:pPr>
            <a:r>
              <a:rPr sz="1300" b="1" i="1" spc="-409">
                <a:solidFill>
                  <a:srgbClr val="212121"/>
                </a:solidFill>
                <a:latin typeface="Verdana"/>
                <a:cs typeface="Verdana"/>
              </a:rPr>
              <a:t>1</a:t>
            </a:r>
            <a:endParaRPr sz="1300">
              <a:latin typeface="Verdana"/>
              <a:cs typeface="Verdana"/>
            </a:endParaRPr>
          </a:p>
        </p:txBody>
      </p:sp>
      <p:sp>
        <p:nvSpPr>
          <p:cNvPr id="13" name="object 13"/>
          <p:cNvSpPr txBox="1"/>
          <p:nvPr/>
        </p:nvSpPr>
        <p:spPr>
          <a:xfrm>
            <a:off x="5935809" y="3685405"/>
            <a:ext cx="208915" cy="227329"/>
          </a:xfrm>
          <a:prstGeom prst="rect">
            <a:avLst/>
          </a:prstGeom>
        </p:spPr>
        <p:txBody>
          <a:bodyPr vert="horz" wrap="square" lIns="0" tIns="15240" rIns="0" bIns="0" rtlCol="0">
            <a:spAutoFit/>
          </a:bodyPr>
          <a:lstStyle/>
          <a:p>
            <a:pPr marL="12700">
              <a:lnSpc>
                <a:spcPct val="100000"/>
              </a:lnSpc>
              <a:spcBef>
                <a:spcPts val="120"/>
              </a:spcBef>
            </a:pPr>
            <a:r>
              <a:rPr sz="1300" b="1" i="1" spc="-360" dirty="0">
                <a:solidFill>
                  <a:srgbClr val="212121"/>
                </a:solidFill>
                <a:latin typeface="Verdana"/>
                <a:cs typeface="Verdana"/>
              </a:rPr>
              <a:t>1</a:t>
            </a:r>
            <a:r>
              <a:rPr sz="1300" b="1" i="1" spc="-55" dirty="0">
                <a:solidFill>
                  <a:srgbClr val="212121"/>
                </a:solidFill>
                <a:latin typeface="Verdana"/>
                <a:cs typeface="Verdana"/>
              </a:rPr>
              <a:t>8</a:t>
            </a:r>
            <a:endParaRPr sz="1300" dirty="0">
              <a:latin typeface="Verdana"/>
              <a:cs typeface="Verdana"/>
            </a:endParaRPr>
          </a:p>
        </p:txBody>
      </p:sp>
      <p:sp>
        <p:nvSpPr>
          <p:cNvPr id="14" name="object 14"/>
          <p:cNvSpPr txBox="1"/>
          <p:nvPr/>
        </p:nvSpPr>
        <p:spPr>
          <a:xfrm>
            <a:off x="5914396" y="5665950"/>
            <a:ext cx="230504" cy="227329"/>
          </a:xfrm>
          <a:prstGeom prst="rect">
            <a:avLst/>
          </a:prstGeom>
        </p:spPr>
        <p:txBody>
          <a:bodyPr vert="horz" wrap="square" lIns="0" tIns="15240" rIns="0" bIns="0" rtlCol="0">
            <a:spAutoFit/>
          </a:bodyPr>
          <a:lstStyle/>
          <a:p>
            <a:pPr marL="12700">
              <a:lnSpc>
                <a:spcPct val="100000"/>
              </a:lnSpc>
              <a:spcBef>
                <a:spcPts val="120"/>
              </a:spcBef>
            </a:pPr>
            <a:r>
              <a:rPr sz="1300" b="1" i="1" spc="-95">
                <a:solidFill>
                  <a:srgbClr val="212121"/>
                </a:solidFill>
                <a:latin typeface="Verdana"/>
                <a:cs typeface="Verdana"/>
              </a:rPr>
              <a:t>2</a:t>
            </a:r>
            <a:r>
              <a:rPr sz="1300" b="1" i="1" spc="-145">
                <a:solidFill>
                  <a:srgbClr val="212121"/>
                </a:solidFill>
                <a:latin typeface="Verdana"/>
                <a:cs typeface="Verdana"/>
              </a:rPr>
              <a:t>2</a:t>
            </a:r>
            <a:endParaRPr sz="1300">
              <a:latin typeface="Verdana"/>
              <a:cs typeface="Verdana"/>
            </a:endParaRPr>
          </a:p>
        </p:txBody>
      </p:sp>
      <p:sp>
        <p:nvSpPr>
          <p:cNvPr id="15" name="object 15"/>
          <p:cNvSpPr txBox="1"/>
          <p:nvPr/>
        </p:nvSpPr>
        <p:spPr>
          <a:xfrm>
            <a:off x="5888077" y="7623079"/>
            <a:ext cx="238125" cy="227329"/>
          </a:xfrm>
          <a:prstGeom prst="rect">
            <a:avLst/>
          </a:prstGeom>
        </p:spPr>
        <p:txBody>
          <a:bodyPr vert="horz" wrap="square" lIns="0" tIns="15240" rIns="0" bIns="0" rtlCol="0">
            <a:spAutoFit/>
          </a:bodyPr>
          <a:lstStyle/>
          <a:p>
            <a:pPr marL="12700">
              <a:lnSpc>
                <a:spcPct val="100000"/>
              </a:lnSpc>
              <a:spcBef>
                <a:spcPts val="120"/>
              </a:spcBef>
            </a:pPr>
            <a:r>
              <a:rPr sz="1300" b="1" i="1" spc="-95">
                <a:solidFill>
                  <a:srgbClr val="212121"/>
                </a:solidFill>
                <a:latin typeface="Verdana"/>
                <a:cs typeface="Verdana"/>
              </a:rPr>
              <a:t>2</a:t>
            </a:r>
            <a:r>
              <a:rPr sz="1300" b="1" i="1" spc="-85">
                <a:solidFill>
                  <a:srgbClr val="212121"/>
                </a:solidFill>
                <a:latin typeface="Verdana"/>
                <a:cs typeface="Verdana"/>
              </a:rPr>
              <a:t>6</a:t>
            </a:r>
            <a:endParaRPr sz="1300">
              <a:latin typeface="Verdana"/>
              <a:cs typeface="Verdana"/>
            </a:endParaRPr>
          </a:p>
        </p:txBody>
      </p:sp>
      <p:sp>
        <p:nvSpPr>
          <p:cNvPr id="16" name="object 16"/>
          <p:cNvSpPr txBox="1"/>
          <p:nvPr/>
        </p:nvSpPr>
        <p:spPr>
          <a:xfrm>
            <a:off x="2120623" y="4028607"/>
            <a:ext cx="3767454" cy="1247777"/>
          </a:xfrm>
          <a:prstGeom prst="rect">
            <a:avLst/>
          </a:prstGeom>
        </p:spPr>
        <p:txBody>
          <a:bodyPr vert="horz" wrap="square" lIns="0" tIns="115570" rIns="0" bIns="0" rtlCol="0">
            <a:spAutoFit/>
          </a:bodyPr>
          <a:lstStyle/>
          <a:p>
            <a:pPr marL="245110" lvl="1">
              <a:spcBef>
                <a:spcPts val="250"/>
              </a:spcBef>
              <a:buClr>
                <a:srgbClr val="405852"/>
              </a:buClr>
              <a:buSzPct val="120000"/>
              <a:tabLst>
                <a:tab pos="464184" algn="l"/>
              </a:tabLst>
            </a:pPr>
            <a:r>
              <a:rPr lang="tr-TR" sz="1100" b="1" i="1" spc="30" dirty="0" smtClean="0">
                <a:solidFill>
                  <a:srgbClr val="B47849"/>
                </a:solidFill>
                <a:latin typeface="Trebuchet MS"/>
                <a:cs typeface="Trebuchet MS"/>
              </a:rPr>
              <a:t>18 </a:t>
            </a:r>
            <a:r>
              <a:rPr lang="tr-TR" sz="1100" b="1" i="1" spc="-5" dirty="0">
                <a:solidFill>
                  <a:srgbClr val="B47849"/>
                </a:solidFill>
                <a:latin typeface="Trebuchet MS"/>
                <a:cs typeface="Trebuchet MS"/>
              </a:rPr>
              <a:t>Yuvarlak</a:t>
            </a:r>
            <a:r>
              <a:rPr lang="tr-TR" sz="1100" b="1" i="1" spc="40" dirty="0">
                <a:solidFill>
                  <a:srgbClr val="B47849"/>
                </a:solidFill>
                <a:latin typeface="Trebuchet MS"/>
                <a:cs typeface="Trebuchet MS"/>
              </a:rPr>
              <a:t> </a:t>
            </a:r>
            <a:r>
              <a:rPr lang="tr-TR" sz="1100" b="1" i="1" spc="-20" dirty="0" smtClean="0">
                <a:solidFill>
                  <a:srgbClr val="B47849"/>
                </a:solidFill>
                <a:latin typeface="Trebuchet MS"/>
                <a:cs typeface="Trebuchet MS"/>
              </a:rPr>
              <a:t>De</a:t>
            </a:r>
            <a:r>
              <a:rPr lang="tr-TR" sz="1100" b="1" i="1" spc="-20" dirty="0" smtClean="0">
                <a:solidFill>
                  <a:srgbClr val="B47849"/>
                </a:solidFill>
                <a:latin typeface="Arial"/>
                <a:cs typeface="Arial"/>
              </a:rPr>
              <a:t>ğ</a:t>
            </a:r>
            <a:r>
              <a:rPr lang="tr-TR" sz="1100" b="1" i="1" spc="-20" dirty="0" smtClean="0">
                <a:solidFill>
                  <a:srgbClr val="B47849"/>
                </a:solidFill>
                <a:latin typeface="Trebuchet MS"/>
                <a:cs typeface="Trebuchet MS"/>
              </a:rPr>
              <a:t>il</a:t>
            </a:r>
            <a:r>
              <a:rPr lang="tr-TR" sz="1100" b="1" i="1" spc="-20" dirty="0">
                <a:solidFill>
                  <a:srgbClr val="B47849"/>
                </a:solidFill>
                <a:latin typeface="Trebuchet MS"/>
                <a:cs typeface="Trebuchet MS"/>
              </a:rPr>
              <a:t>,</a:t>
            </a:r>
            <a:r>
              <a:rPr lang="tr-TR" sz="1100" b="1" i="1" spc="45" dirty="0">
                <a:solidFill>
                  <a:srgbClr val="B47849"/>
                </a:solidFill>
                <a:latin typeface="Trebuchet MS"/>
                <a:cs typeface="Trebuchet MS"/>
              </a:rPr>
              <a:t> </a:t>
            </a:r>
            <a:r>
              <a:rPr lang="tr-TR" sz="1100" b="1" i="1" spc="10" dirty="0">
                <a:solidFill>
                  <a:srgbClr val="B47849"/>
                </a:solidFill>
                <a:latin typeface="Trebuchet MS"/>
                <a:cs typeface="Trebuchet MS"/>
              </a:rPr>
              <a:t>D</a:t>
            </a:r>
            <a:r>
              <a:rPr lang="tr-TR" sz="1100" b="1" i="1" spc="10" dirty="0" smtClean="0">
                <a:solidFill>
                  <a:srgbClr val="B47849"/>
                </a:solidFill>
                <a:latin typeface="Trebuchet MS"/>
                <a:cs typeface="Trebuchet MS"/>
              </a:rPr>
              <a:t>üz</a:t>
            </a:r>
            <a:r>
              <a:rPr lang="tr-TR" sz="1100" b="1" i="1" spc="45" dirty="0" smtClean="0">
                <a:solidFill>
                  <a:srgbClr val="B47849"/>
                </a:solidFill>
                <a:latin typeface="Trebuchet MS"/>
                <a:cs typeface="Trebuchet MS"/>
              </a:rPr>
              <a:t> </a:t>
            </a:r>
            <a:r>
              <a:rPr lang="tr-TR" sz="1100" b="1" i="1" spc="-20" dirty="0" smtClean="0">
                <a:solidFill>
                  <a:srgbClr val="B47849"/>
                </a:solidFill>
                <a:latin typeface="Trebuchet MS"/>
                <a:cs typeface="Trebuchet MS"/>
              </a:rPr>
              <a:t>De</a:t>
            </a:r>
            <a:r>
              <a:rPr lang="tr-TR" sz="1100" b="1" i="1" spc="-20" dirty="0" smtClean="0">
                <a:solidFill>
                  <a:srgbClr val="B47849"/>
                </a:solidFill>
                <a:latin typeface="Arial"/>
                <a:cs typeface="Arial"/>
              </a:rPr>
              <a:t>ğ</a:t>
            </a:r>
            <a:r>
              <a:rPr lang="tr-TR" sz="1100" b="1" i="1" spc="-20" dirty="0" smtClean="0">
                <a:solidFill>
                  <a:srgbClr val="B47849"/>
                </a:solidFill>
                <a:latin typeface="Trebuchet MS"/>
                <a:cs typeface="Trebuchet MS"/>
              </a:rPr>
              <a:t>il</a:t>
            </a:r>
            <a:r>
              <a:rPr lang="tr-TR" sz="1100" b="1" i="1" spc="-20" dirty="0">
                <a:solidFill>
                  <a:srgbClr val="B47849"/>
                </a:solidFill>
                <a:latin typeface="Trebuchet MS"/>
                <a:cs typeface="Trebuchet MS"/>
              </a:rPr>
              <a:t>,</a:t>
            </a:r>
            <a:r>
              <a:rPr lang="tr-TR" sz="1100" b="1" i="1" spc="45" dirty="0">
                <a:solidFill>
                  <a:srgbClr val="B47849"/>
                </a:solidFill>
                <a:latin typeface="Trebuchet MS"/>
                <a:cs typeface="Trebuchet MS"/>
              </a:rPr>
              <a:t> </a:t>
            </a:r>
            <a:r>
              <a:rPr lang="tr-TR" sz="1100" b="1" i="1" spc="-40" dirty="0">
                <a:solidFill>
                  <a:srgbClr val="B47849"/>
                </a:solidFill>
                <a:latin typeface="Trebuchet MS"/>
                <a:cs typeface="Trebuchet MS"/>
              </a:rPr>
              <a:t>K</a:t>
            </a:r>
            <a:r>
              <a:rPr lang="tr-TR" sz="1100" b="1" i="1" spc="-40" dirty="0" smtClean="0">
                <a:solidFill>
                  <a:srgbClr val="B47849"/>
                </a:solidFill>
                <a:latin typeface="Trebuchet MS"/>
                <a:cs typeface="Trebuchet MS"/>
              </a:rPr>
              <a:t>üre</a:t>
            </a:r>
            <a:r>
              <a:rPr lang="tr-TR" sz="1100" b="1" i="1" spc="45" dirty="0" smtClean="0">
                <a:solidFill>
                  <a:srgbClr val="B47849"/>
                </a:solidFill>
                <a:latin typeface="Trebuchet MS"/>
                <a:cs typeface="Trebuchet MS"/>
              </a:rPr>
              <a:t> </a:t>
            </a:r>
            <a:r>
              <a:rPr lang="tr-TR" sz="1100" b="1" i="1" spc="25" dirty="0">
                <a:solidFill>
                  <a:srgbClr val="B47849"/>
                </a:solidFill>
                <a:latin typeface="Trebuchet MS"/>
                <a:cs typeface="Trebuchet MS"/>
              </a:rPr>
              <a:t>d</a:t>
            </a:r>
            <a:r>
              <a:rPr lang="tr-TR" sz="1100" b="1" i="1" spc="25" dirty="0" smtClean="0">
                <a:solidFill>
                  <a:srgbClr val="B47849"/>
                </a:solidFill>
                <a:latin typeface="Trebuchet MS"/>
                <a:cs typeface="Trebuchet MS"/>
              </a:rPr>
              <a:t>e</a:t>
            </a:r>
            <a:r>
              <a:rPr lang="tr-TR" sz="1100" b="1" i="1" spc="45" dirty="0" smtClean="0">
                <a:solidFill>
                  <a:srgbClr val="B47849"/>
                </a:solidFill>
                <a:latin typeface="Trebuchet MS"/>
                <a:cs typeface="Trebuchet MS"/>
              </a:rPr>
              <a:t> </a:t>
            </a:r>
            <a:r>
              <a:rPr lang="tr-TR" sz="1100" b="1" i="1" dirty="0">
                <a:solidFill>
                  <a:srgbClr val="B47849"/>
                </a:solidFill>
                <a:latin typeface="Trebuchet MS"/>
                <a:cs typeface="Trebuchet MS"/>
              </a:rPr>
              <a:t>D</a:t>
            </a:r>
            <a:r>
              <a:rPr lang="tr-TR" sz="1100" b="1" i="1" dirty="0" smtClean="0">
                <a:solidFill>
                  <a:srgbClr val="B47849"/>
                </a:solidFill>
                <a:latin typeface="Trebuchet MS"/>
                <a:cs typeface="Trebuchet MS"/>
              </a:rPr>
              <a:t>e</a:t>
            </a:r>
            <a:r>
              <a:rPr lang="tr-TR" sz="1100" b="1" i="1" dirty="0" smtClean="0">
                <a:solidFill>
                  <a:srgbClr val="B47849"/>
                </a:solidFill>
                <a:latin typeface="Arial"/>
                <a:cs typeface="Arial"/>
              </a:rPr>
              <a:t>ğ</a:t>
            </a:r>
            <a:r>
              <a:rPr lang="tr-TR" sz="1100" b="1" i="1" dirty="0" smtClean="0">
                <a:solidFill>
                  <a:srgbClr val="B47849"/>
                </a:solidFill>
                <a:latin typeface="Trebuchet MS"/>
                <a:cs typeface="Trebuchet MS"/>
              </a:rPr>
              <a:t>il</a:t>
            </a:r>
            <a:r>
              <a:rPr lang="tr-TR" sz="1100" b="1" i="1" spc="45" dirty="0" smtClean="0">
                <a:solidFill>
                  <a:srgbClr val="B47849"/>
                </a:solidFill>
                <a:latin typeface="Trebuchet MS"/>
                <a:cs typeface="Trebuchet MS"/>
              </a:rPr>
              <a:t> </a:t>
            </a:r>
            <a:r>
              <a:rPr lang="tr-TR" sz="1100" b="1" i="1" spc="5" dirty="0">
                <a:solidFill>
                  <a:srgbClr val="B47849"/>
                </a:solidFill>
                <a:latin typeface="Trebuchet MS"/>
                <a:cs typeface="Trebuchet MS"/>
              </a:rPr>
              <a:t>e</a:t>
            </a:r>
            <a:r>
              <a:rPr lang="tr-TR" sz="1100" b="1" i="1" spc="45" dirty="0">
                <a:solidFill>
                  <a:srgbClr val="B47849"/>
                </a:solidFill>
                <a:latin typeface="Trebuchet MS"/>
                <a:cs typeface="Trebuchet MS"/>
              </a:rPr>
              <a:t> </a:t>
            </a:r>
            <a:r>
              <a:rPr lang="tr-TR" sz="1100" b="1" i="1" spc="10" dirty="0" smtClean="0">
                <a:solidFill>
                  <a:srgbClr val="B47849"/>
                </a:solidFill>
                <a:latin typeface="Trebuchet MS"/>
                <a:cs typeface="Trebuchet MS"/>
              </a:rPr>
              <a:t>O </a:t>
            </a:r>
            <a:r>
              <a:rPr lang="tr-TR" sz="1100" b="1" i="1" spc="20" dirty="0">
                <a:solidFill>
                  <a:srgbClr val="B47849"/>
                </a:solidFill>
                <a:latin typeface="Trebuchet MS"/>
                <a:cs typeface="Trebuchet MS"/>
              </a:rPr>
              <a:t>Z</a:t>
            </a:r>
            <a:r>
              <a:rPr lang="tr-TR" sz="1100" b="1" i="1" spc="20" dirty="0" smtClean="0">
                <a:solidFill>
                  <a:srgbClr val="B47849"/>
                </a:solidFill>
                <a:latin typeface="Trebuchet MS"/>
                <a:cs typeface="Trebuchet MS"/>
              </a:rPr>
              <a:t>aman</a:t>
            </a:r>
            <a:r>
              <a:rPr lang="tr-TR" sz="1100" b="1" i="1" spc="40" dirty="0" smtClean="0">
                <a:solidFill>
                  <a:srgbClr val="B47849"/>
                </a:solidFill>
                <a:latin typeface="Trebuchet MS"/>
                <a:cs typeface="Trebuchet MS"/>
              </a:rPr>
              <a:t> </a:t>
            </a:r>
            <a:r>
              <a:rPr lang="tr-TR" sz="1100" b="1" i="1" dirty="0" smtClean="0">
                <a:solidFill>
                  <a:srgbClr val="B47849"/>
                </a:solidFill>
                <a:latin typeface="Trebuchet MS"/>
                <a:cs typeface="Trebuchet MS"/>
              </a:rPr>
              <a:t>Ne</a:t>
            </a:r>
            <a:r>
              <a:rPr lang="tr-TR" sz="1100" b="1" i="1" spc="45" dirty="0" smtClean="0">
                <a:solidFill>
                  <a:srgbClr val="B47849"/>
                </a:solidFill>
                <a:latin typeface="Trebuchet MS"/>
                <a:cs typeface="Trebuchet MS"/>
              </a:rPr>
              <a:t> </a:t>
            </a:r>
            <a:r>
              <a:rPr lang="tr-TR" sz="1100" b="1" i="1" spc="135" dirty="0">
                <a:solidFill>
                  <a:srgbClr val="B47849"/>
                </a:solidFill>
                <a:latin typeface="Trebuchet MS"/>
                <a:cs typeface="Trebuchet MS"/>
              </a:rPr>
              <a:t>?</a:t>
            </a:r>
            <a:endParaRPr lang="tr-TR" sz="1100" b="1" dirty="0">
              <a:latin typeface="Trebuchet MS"/>
              <a:cs typeface="Trebuchet MS"/>
            </a:endParaRPr>
          </a:p>
          <a:p>
            <a:pPr marL="245110" lvl="1">
              <a:lnSpc>
                <a:spcPct val="100000"/>
              </a:lnSpc>
              <a:spcBef>
                <a:spcPts val="250"/>
              </a:spcBef>
              <a:buClr>
                <a:srgbClr val="405852"/>
              </a:buClr>
              <a:buSzPct val="120000"/>
              <a:tabLst>
                <a:tab pos="464184" algn="l"/>
              </a:tabLst>
            </a:pPr>
            <a:r>
              <a:rPr lang="tr-TR" sz="1100" b="1" i="1" spc="30" dirty="0" smtClean="0">
                <a:solidFill>
                  <a:srgbClr val="B47849"/>
                </a:solidFill>
                <a:latin typeface="Trebuchet MS"/>
                <a:cs typeface="Trebuchet MS"/>
              </a:rPr>
              <a:t>19 Neredeyiz ?</a:t>
            </a:r>
          </a:p>
          <a:p>
            <a:pPr marL="245110" lvl="1">
              <a:lnSpc>
                <a:spcPct val="100000"/>
              </a:lnSpc>
              <a:spcBef>
                <a:spcPts val="250"/>
              </a:spcBef>
              <a:buClr>
                <a:srgbClr val="405852"/>
              </a:buClr>
              <a:buSzPct val="120000"/>
              <a:tabLst>
                <a:tab pos="464184" algn="l"/>
              </a:tabLst>
            </a:pPr>
            <a:r>
              <a:rPr lang="tr-TR" sz="1100" b="1" i="1" spc="30" dirty="0" smtClean="0">
                <a:solidFill>
                  <a:srgbClr val="B47849"/>
                </a:solidFill>
                <a:latin typeface="Trebuchet MS"/>
                <a:cs typeface="Trebuchet MS"/>
              </a:rPr>
              <a:t>20 Çölden Gelen Güzellik </a:t>
            </a:r>
          </a:p>
          <a:p>
            <a:pPr marL="245110" lvl="1">
              <a:lnSpc>
                <a:spcPct val="100000"/>
              </a:lnSpc>
              <a:spcBef>
                <a:spcPts val="250"/>
              </a:spcBef>
              <a:buClr>
                <a:srgbClr val="405852"/>
              </a:buClr>
              <a:buSzPct val="120000"/>
              <a:tabLst>
                <a:tab pos="464184" algn="l"/>
              </a:tabLst>
            </a:pPr>
            <a:r>
              <a:rPr lang="tr-TR" sz="1100" b="1" i="1" spc="-10" dirty="0" smtClean="0">
                <a:solidFill>
                  <a:srgbClr val="B47849"/>
                </a:solidFill>
                <a:latin typeface="Trebuchet MS"/>
                <a:cs typeface="Trebuchet MS"/>
              </a:rPr>
              <a:t>21 </a:t>
            </a:r>
            <a:r>
              <a:rPr lang="tr-TR" sz="1100" b="1" i="1" spc="40" dirty="0">
                <a:solidFill>
                  <a:srgbClr val="B47849"/>
                </a:solidFill>
                <a:latin typeface="Trebuchet MS"/>
                <a:cs typeface="Trebuchet MS"/>
              </a:rPr>
              <a:t>Sizce</a:t>
            </a:r>
            <a:r>
              <a:rPr lang="tr-TR" sz="1100" b="1" i="1" spc="45" dirty="0">
                <a:solidFill>
                  <a:srgbClr val="B47849"/>
                </a:solidFill>
                <a:latin typeface="Trebuchet MS"/>
                <a:cs typeface="Trebuchet MS"/>
              </a:rPr>
              <a:t> </a:t>
            </a:r>
            <a:r>
              <a:rPr lang="tr-TR" sz="1100" b="1" i="1" spc="-5" dirty="0" smtClean="0">
                <a:solidFill>
                  <a:srgbClr val="B47849"/>
                </a:solidFill>
                <a:latin typeface="Trebuchet MS"/>
                <a:cs typeface="Trebuchet MS"/>
              </a:rPr>
              <a:t>Bu</a:t>
            </a:r>
            <a:r>
              <a:rPr lang="tr-TR" sz="1100" b="1" i="1" spc="45" dirty="0" smtClean="0">
                <a:solidFill>
                  <a:srgbClr val="B47849"/>
                </a:solidFill>
                <a:latin typeface="Trebuchet MS"/>
                <a:cs typeface="Trebuchet MS"/>
              </a:rPr>
              <a:t> </a:t>
            </a:r>
            <a:r>
              <a:rPr lang="tr-TR" sz="1100" b="1" i="1" spc="-60" dirty="0" smtClean="0">
                <a:solidFill>
                  <a:srgbClr val="B47849"/>
                </a:solidFill>
                <a:latin typeface="Trebuchet MS"/>
                <a:cs typeface="Trebuchet MS"/>
              </a:rPr>
              <a:t>İki</a:t>
            </a:r>
            <a:r>
              <a:rPr lang="tr-TR" sz="1100" b="1" i="1" spc="45" dirty="0" smtClean="0">
                <a:solidFill>
                  <a:srgbClr val="B47849"/>
                </a:solidFill>
                <a:latin typeface="Trebuchet MS"/>
                <a:cs typeface="Trebuchet MS"/>
              </a:rPr>
              <a:t> </a:t>
            </a:r>
            <a:r>
              <a:rPr lang="tr-TR" sz="1100" b="1" i="1" spc="-50" dirty="0" smtClean="0">
                <a:solidFill>
                  <a:srgbClr val="B47849"/>
                </a:solidFill>
                <a:latin typeface="Trebuchet MS"/>
                <a:cs typeface="Trebuchet MS"/>
              </a:rPr>
              <a:t>Türkü</a:t>
            </a:r>
            <a:r>
              <a:rPr lang="tr-TR" sz="1100" b="1" i="1" spc="45" dirty="0" smtClean="0">
                <a:solidFill>
                  <a:srgbClr val="B47849"/>
                </a:solidFill>
                <a:latin typeface="Trebuchet MS"/>
                <a:cs typeface="Trebuchet MS"/>
              </a:rPr>
              <a:t> </a:t>
            </a:r>
            <a:r>
              <a:rPr lang="tr-TR" sz="1100" b="1" i="1" spc="5" dirty="0" smtClean="0">
                <a:solidFill>
                  <a:srgbClr val="B47849"/>
                </a:solidFill>
                <a:latin typeface="Trebuchet MS"/>
                <a:cs typeface="Trebuchet MS"/>
              </a:rPr>
              <a:t>Arasındaki</a:t>
            </a:r>
            <a:r>
              <a:rPr lang="tr-TR" sz="1100" b="1" i="1" spc="45" dirty="0" smtClean="0">
                <a:solidFill>
                  <a:srgbClr val="B47849"/>
                </a:solidFill>
                <a:latin typeface="Trebuchet MS"/>
                <a:cs typeface="Trebuchet MS"/>
              </a:rPr>
              <a:t> </a:t>
            </a:r>
            <a:r>
              <a:rPr lang="tr-TR" sz="1100" b="1" i="1" dirty="0" smtClean="0">
                <a:solidFill>
                  <a:srgbClr val="B47849"/>
                </a:solidFill>
                <a:latin typeface="Trebuchet MS"/>
                <a:cs typeface="Trebuchet MS"/>
              </a:rPr>
              <a:t>En</a:t>
            </a:r>
            <a:r>
              <a:rPr lang="tr-TR" sz="1100" b="1" i="1" spc="45" dirty="0" smtClean="0">
                <a:solidFill>
                  <a:srgbClr val="B47849"/>
                </a:solidFill>
                <a:latin typeface="Trebuchet MS"/>
                <a:cs typeface="Trebuchet MS"/>
              </a:rPr>
              <a:t> </a:t>
            </a:r>
            <a:r>
              <a:rPr lang="tr-TR" sz="1100" b="1" i="1" spc="-20" dirty="0" smtClean="0">
                <a:solidFill>
                  <a:srgbClr val="B47849"/>
                </a:solidFill>
                <a:latin typeface="Trebuchet MS"/>
                <a:cs typeface="Trebuchet MS"/>
              </a:rPr>
              <a:t>Büyük</a:t>
            </a:r>
            <a:r>
              <a:rPr lang="tr-TR" sz="1100" b="1" i="1" spc="45" dirty="0" smtClean="0">
                <a:solidFill>
                  <a:srgbClr val="B47849"/>
                </a:solidFill>
                <a:latin typeface="Trebuchet MS"/>
                <a:cs typeface="Trebuchet MS"/>
              </a:rPr>
              <a:t> </a:t>
            </a:r>
            <a:r>
              <a:rPr lang="tr-TR" sz="1100" b="1" i="1" spc="-30" dirty="0" smtClean="0">
                <a:solidFill>
                  <a:srgbClr val="B47849"/>
                </a:solidFill>
                <a:latin typeface="Trebuchet MS"/>
                <a:cs typeface="Trebuchet MS"/>
              </a:rPr>
              <a:t>Fark</a:t>
            </a:r>
            <a:r>
              <a:rPr lang="tr-TR" sz="1100" b="1" i="1" spc="45" dirty="0" smtClean="0">
                <a:solidFill>
                  <a:srgbClr val="B47849"/>
                </a:solidFill>
                <a:latin typeface="Trebuchet MS"/>
                <a:cs typeface="Trebuchet MS"/>
              </a:rPr>
              <a:t> </a:t>
            </a:r>
            <a:r>
              <a:rPr lang="tr-TR" sz="1100" b="1" i="1" spc="15" dirty="0" smtClean="0">
                <a:solidFill>
                  <a:srgbClr val="B47849"/>
                </a:solidFill>
                <a:latin typeface="Trebuchet MS"/>
                <a:cs typeface="Trebuchet MS"/>
              </a:rPr>
              <a:t>Nedir?</a:t>
            </a:r>
            <a:endParaRPr lang="tr-TR" sz="1100" b="1" dirty="0">
              <a:latin typeface="Trebuchet MS"/>
              <a:cs typeface="Trebuchet MS"/>
            </a:endParaRPr>
          </a:p>
        </p:txBody>
      </p:sp>
      <p:sp>
        <p:nvSpPr>
          <p:cNvPr id="17" name="object 17"/>
          <p:cNvSpPr/>
          <p:nvPr/>
        </p:nvSpPr>
        <p:spPr>
          <a:xfrm>
            <a:off x="2069212" y="5926717"/>
            <a:ext cx="4355465" cy="1328142"/>
          </a:xfrm>
          <a:custGeom>
            <a:avLst/>
            <a:gdLst/>
            <a:ahLst/>
            <a:cxnLst/>
            <a:rect l="l" t="t" r="r" b="b"/>
            <a:pathLst>
              <a:path w="4355465" h="1361440">
                <a:moveTo>
                  <a:pt x="4006439" y="1360914"/>
                </a:moveTo>
                <a:lnTo>
                  <a:pt x="352128" y="1360914"/>
                </a:lnTo>
                <a:lnTo>
                  <a:pt x="305843" y="1357861"/>
                </a:lnTo>
                <a:lnTo>
                  <a:pt x="260743" y="1348850"/>
                </a:lnTo>
                <a:lnTo>
                  <a:pt x="217375" y="1334110"/>
                </a:lnTo>
                <a:lnTo>
                  <a:pt x="176286" y="1313867"/>
                </a:lnTo>
                <a:lnTo>
                  <a:pt x="138024" y="1288347"/>
                </a:lnTo>
                <a:lnTo>
                  <a:pt x="103136" y="1257778"/>
                </a:lnTo>
                <a:lnTo>
                  <a:pt x="72566" y="1222890"/>
                </a:lnTo>
                <a:lnTo>
                  <a:pt x="47047" y="1184628"/>
                </a:lnTo>
                <a:lnTo>
                  <a:pt x="26804" y="1143539"/>
                </a:lnTo>
                <a:lnTo>
                  <a:pt x="12064" y="1100171"/>
                </a:lnTo>
                <a:lnTo>
                  <a:pt x="3053" y="1055070"/>
                </a:lnTo>
                <a:lnTo>
                  <a:pt x="0" y="1008786"/>
                </a:lnTo>
                <a:lnTo>
                  <a:pt x="0" y="352127"/>
                </a:lnTo>
                <a:lnTo>
                  <a:pt x="3053" y="305843"/>
                </a:lnTo>
                <a:lnTo>
                  <a:pt x="12064" y="260743"/>
                </a:lnTo>
                <a:lnTo>
                  <a:pt x="26804" y="217375"/>
                </a:lnTo>
                <a:lnTo>
                  <a:pt x="47047" y="176286"/>
                </a:lnTo>
                <a:lnTo>
                  <a:pt x="72566" y="138024"/>
                </a:lnTo>
                <a:lnTo>
                  <a:pt x="103136" y="103136"/>
                </a:lnTo>
                <a:lnTo>
                  <a:pt x="138024" y="72567"/>
                </a:lnTo>
                <a:lnTo>
                  <a:pt x="176286" y="47047"/>
                </a:lnTo>
                <a:lnTo>
                  <a:pt x="217375" y="26804"/>
                </a:lnTo>
                <a:lnTo>
                  <a:pt x="260743" y="12064"/>
                </a:lnTo>
                <a:lnTo>
                  <a:pt x="305843" y="3053"/>
                </a:lnTo>
                <a:lnTo>
                  <a:pt x="352128" y="0"/>
                </a:lnTo>
                <a:lnTo>
                  <a:pt x="4006439" y="0"/>
                </a:lnTo>
                <a:lnTo>
                  <a:pt x="4052724" y="3053"/>
                </a:lnTo>
                <a:lnTo>
                  <a:pt x="4097825" y="12064"/>
                </a:lnTo>
                <a:lnTo>
                  <a:pt x="4141193" y="26804"/>
                </a:lnTo>
                <a:lnTo>
                  <a:pt x="4182282" y="47047"/>
                </a:lnTo>
                <a:lnTo>
                  <a:pt x="4220544" y="72567"/>
                </a:lnTo>
                <a:lnTo>
                  <a:pt x="4255432" y="103136"/>
                </a:lnTo>
                <a:lnTo>
                  <a:pt x="4286001" y="138024"/>
                </a:lnTo>
                <a:lnTo>
                  <a:pt x="4311521" y="176286"/>
                </a:lnTo>
                <a:lnTo>
                  <a:pt x="4331764" y="217375"/>
                </a:lnTo>
                <a:lnTo>
                  <a:pt x="4346504" y="260743"/>
                </a:lnTo>
                <a:lnTo>
                  <a:pt x="4355152" y="304028"/>
                </a:lnTo>
                <a:lnTo>
                  <a:pt x="4355152" y="1056886"/>
                </a:lnTo>
                <a:lnTo>
                  <a:pt x="4346504" y="1100171"/>
                </a:lnTo>
                <a:lnTo>
                  <a:pt x="4331764" y="1143539"/>
                </a:lnTo>
                <a:lnTo>
                  <a:pt x="4311521" y="1184628"/>
                </a:lnTo>
                <a:lnTo>
                  <a:pt x="4286001" y="1222890"/>
                </a:lnTo>
                <a:lnTo>
                  <a:pt x="4255432" y="1257778"/>
                </a:lnTo>
                <a:lnTo>
                  <a:pt x="4220544" y="1288347"/>
                </a:lnTo>
                <a:lnTo>
                  <a:pt x="4182282" y="1313867"/>
                </a:lnTo>
                <a:lnTo>
                  <a:pt x="4141193" y="1334110"/>
                </a:lnTo>
                <a:lnTo>
                  <a:pt x="4097825" y="1348850"/>
                </a:lnTo>
                <a:lnTo>
                  <a:pt x="4052724" y="1357861"/>
                </a:lnTo>
                <a:lnTo>
                  <a:pt x="4006439" y="1360914"/>
                </a:lnTo>
                <a:close/>
              </a:path>
            </a:pathLst>
          </a:custGeom>
          <a:solidFill>
            <a:srgbClr val="F1F1F1"/>
          </a:solidFill>
        </p:spPr>
        <p:txBody>
          <a:bodyPr wrap="square" lIns="0" tIns="0" rIns="0" bIns="0" rtlCol="0"/>
          <a:lstStyle/>
          <a:p>
            <a:r>
              <a:rPr lang="tr-TR" sz="1400" b="1" dirty="0"/>
              <a:t> </a:t>
            </a:r>
            <a:r>
              <a:rPr lang="tr-TR" sz="1400" b="1" dirty="0" smtClean="0"/>
              <a:t>      </a:t>
            </a:r>
          </a:p>
          <a:p>
            <a:r>
              <a:rPr lang="tr-TR" sz="1400" b="1" dirty="0" smtClean="0"/>
              <a:t>       </a:t>
            </a:r>
            <a:r>
              <a:rPr lang="tr-TR" sz="1400" b="1" i="1" dirty="0" smtClean="0">
                <a:solidFill>
                  <a:schemeClr val="tx2">
                    <a:lumMod val="75000"/>
                  </a:schemeClr>
                </a:solidFill>
              </a:rPr>
              <a:t>22 Büyük İskender mi, Bir Porsiyon İskender mi?</a:t>
            </a:r>
          </a:p>
          <a:p>
            <a:r>
              <a:rPr lang="tr-TR" sz="1400" b="1" i="1" dirty="0">
                <a:solidFill>
                  <a:schemeClr val="tx2">
                    <a:lumMod val="75000"/>
                  </a:schemeClr>
                </a:solidFill>
              </a:rPr>
              <a:t> </a:t>
            </a:r>
            <a:r>
              <a:rPr lang="tr-TR" sz="1400" b="1" i="1" dirty="0" smtClean="0">
                <a:solidFill>
                  <a:schemeClr val="tx2">
                    <a:lumMod val="75000"/>
                  </a:schemeClr>
                </a:solidFill>
              </a:rPr>
              <a:t>      23 Küstüm, Oynamıyorum!</a:t>
            </a:r>
          </a:p>
          <a:p>
            <a:r>
              <a:rPr lang="tr-TR" sz="1400" b="1" i="1" dirty="0">
                <a:solidFill>
                  <a:schemeClr val="tx2">
                    <a:lumMod val="75000"/>
                  </a:schemeClr>
                </a:solidFill>
              </a:rPr>
              <a:t> </a:t>
            </a:r>
            <a:r>
              <a:rPr lang="tr-TR" sz="1400" b="1" i="1" dirty="0" smtClean="0">
                <a:solidFill>
                  <a:schemeClr val="tx2">
                    <a:lumMod val="75000"/>
                  </a:schemeClr>
                </a:solidFill>
              </a:rPr>
              <a:t>      24 Yıkılmadım Ama Ayakta da Değilim</a:t>
            </a:r>
          </a:p>
          <a:p>
            <a:r>
              <a:rPr lang="tr-TR" sz="1400" b="1" i="1" dirty="0">
                <a:solidFill>
                  <a:schemeClr val="tx2">
                    <a:lumMod val="75000"/>
                  </a:schemeClr>
                </a:solidFill>
              </a:rPr>
              <a:t> </a:t>
            </a:r>
            <a:r>
              <a:rPr lang="tr-TR" sz="1400" b="1" i="1" dirty="0" smtClean="0">
                <a:solidFill>
                  <a:schemeClr val="tx2">
                    <a:lumMod val="75000"/>
                  </a:schemeClr>
                </a:solidFill>
              </a:rPr>
              <a:t>      25 Yürü Yürü, Anca Gidersin!</a:t>
            </a:r>
            <a:endParaRPr lang="tr-TR" sz="1400" b="1" i="1" dirty="0">
              <a:solidFill>
                <a:schemeClr val="tx2">
                  <a:lumMod val="75000"/>
                </a:schemeClr>
              </a:solidFill>
            </a:endParaRPr>
          </a:p>
        </p:txBody>
      </p:sp>
      <p:sp>
        <p:nvSpPr>
          <p:cNvPr id="18" name="object 18"/>
          <p:cNvSpPr txBox="1"/>
          <p:nvPr/>
        </p:nvSpPr>
        <p:spPr>
          <a:xfrm>
            <a:off x="2091820" y="5631574"/>
            <a:ext cx="3032760" cy="473206"/>
          </a:xfrm>
          <a:prstGeom prst="rect">
            <a:avLst/>
          </a:prstGeom>
        </p:spPr>
        <p:txBody>
          <a:bodyPr vert="horz" wrap="square" lIns="0" tIns="11430" rIns="0" bIns="0" rtlCol="0">
            <a:spAutoFit/>
          </a:bodyPr>
          <a:lstStyle/>
          <a:p>
            <a:pPr marL="375920" indent="-338455">
              <a:lnSpc>
                <a:spcPct val="100000"/>
              </a:lnSpc>
              <a:spcBef>
                <a:spcPts val="90"/>
              </a:spcBef>
              <a:buAutoNum type="romanUcPeriod" startAt="4"/>
              <a:tabLst>
                <a:tab pos="376555" algn="l"/>
              </a:tabLst>
            </a:pPr>
            <a:r>
              <a:rPr sz="1550" b="1" i="1" spc="-85" dirty="0">
                <a:solidFill>
                  <a:srgbClr val="212121"/>
                </a:solidFill>
                <a:latin typeface="Verdana"/>
                <a:cs typeface="Verdana"/>
              </a:rPr>
              <a:t>TARİH</a:t>
            </a:r>
            <a:endParaRPr sz="1550" dirty="0">
              <a:latin typeface="Verdana"/>
              <a:cs typeface="Verdana"/>
            </a:endParaRPr>
          </a:p>
          <a:p>
            <a:pPr>
              <a:lnSpc>
                <a:spcPct val="100000"/>
              </a:lnSpc>
              <a:spcBef>
                <a:spcPts val="10"/>
              </a:spcBef>
              <a:buClr>
                <a:srgbClr val="212121"/>
              </a:buClr>
            </a:pPr>
            <a:endParaRPr sz="1450" dirty="0">
              <a:latin typeface="Verdana"/>
              <a:cs typeface="Verdana"/>
            </a:endParaRPr>
          </a:p>
        </p:txBody>
      </p:sp>
      <p:grpSp>
        <p:nvGrpSpPr>
          <p:cNvPr id="19" name="object 19"/>
          <p:cNvGrpSpPr/>
          <p:nvPr/>
        </p:nvGrpSpPr>
        <p:grpSpPr>
          <a:xfrm>
            <a:off x="2069212" y="7839709"/>
            <a:ext cx="4355465" cy="1361440"/>
            <a:chOff x="2069212" y="7839711"/>
            <a:chExt cx="4355465" cy="1361440"/>
          </a:xfrm>
        </p:grpSpPr>
        <p:sp>
          <p:nvSpPr>
            <p:cNvPr id="20" name="object 20"/>
            <p:cNvSpPr/>
            <p:nvPr/>
          </p:nvSpPr>
          <p:spPr>
            <a:xfrm>
              <a:off x="2447417" y="7953095"/>
              <a:ext cx="38100" cy="1037590"/>
            </a:xfrm>
            <a:custGeom>
              <a:avLst/>
              <a:gdLst/>
              <a:ahLst/>
              <a:cxnLst/>
              <a:rect l="l" t="t" r="r" b="b"/>
              <a:pathLst>
                <a:path w="38100" h="1037590">
                  <a:moveTo>
                    <a:pt x="38061" y="1015796"/>
                  </a:moveTo>
                  <a:lnTo>
                    <a:pt x="21551" y="999286"/>
                  </a:lnTo>
                  <a:lnTo>
                    <a:pt x="16510" y="999286"/>
                  </a:lnTo>
                  <a:lnTo>
                    <a:pt x="0" y="1015796"/>
                  </a:lnTo>
                  <a:lnTo>
                    <a:pt x="0" y="1020838"/>
                  </a:lnTo>
                  <a:lnTo>
                    <a:pt x="16510" y="1037348"/>
                  </a:lnTo>
                  <a:lnTo>
                    <a:pt x="21551" y="1037348"/>
                  </a:lnTo>
                  <a:lnTo>
                    <a:pt x="38061" y="1020838"/>
                  </a:lnTo>
                  <a:lnTo>
                    <a:pt x="38061" y="1018311"/>
                  </a:lnTo>
                  <a:lnTo>
                    <a:pt x="38061" y="1015796"/>
                  </a:lnTo>
                  <a:close/>
                </a:path>
                <a:path w="38100" h="1037590">
                  <a:moveTo>
                    <a:pt x="38061" y="815936"/>
                  </a:moveTo>
                  <a:lnTo>
                    <a:pt x="21551" y="799426"/>
                  </a:lnTo>
                  <a:lnTo>
                    <a:pt x="16510" y="799426"/>
                  </a:lnTo>
                  <a:lnTo>
                    <a:pt x="0" y="815936"/>
                  </a:lnTo>
                  <a:lnTo>
                    <a:pt x="0" y="820978"/>
                  </a:lnTo>
                  <a:lnTo>
                    <a:pt x="16510" y="837488"/>
                  </a:lnTo>
                  <a:lnTo>
                    <a:pt x="21551" y="837488"/>
                  </a:lnTo>
                  <a:lnTo>
                    <a:pt x="38061" y="820978"/>
                  </a:lnTo>
                  <a:lnTo>
                    <a:pt x="38061" y="818464"/>
                  </a:lnTo>
                  <a:lnTo>
                    <a:pt x="38061" y="815936"/>
                  </a:lnTo>
                  <a:close/>
                </a:path>
                <a:path w="38100" h="1037590">
                  <a:moveTo>
                    <a:pt x="38061" y="616077"/>
                  </a:moveTo>
                  <a:lnTo>
                    <a:pt x="21551" y="599567"/>
                  </a:lnTo>
                  <a:lnTo>
                    <a:pt x="16510" y="599567"/>
                  </a:lnTo>
                  <a:lnTo>
                    <a:pt x="0" y="616077"/>
                  </a:lnTo>
                  <a:lnTo>
                    <a:pt x="0" y="621131"/>
                  </a:lnTo>
                  <a:lnTo>
                    <a:pt x="16510" y="637641"/>
                  </a:lnTo>
                  <a:lnTo>
                    <a:pt x="21551" y="637641"/>
                  </a:lnTo>
                  <a:lnTo>
                    <a:pt x="38061" y="621131"/>
                  </a:lnTo>
                  <a:lnTo>
                    <a:pt x="38061" y="618604"/>
                  </a:lnTo>
                  <a:lnTo>
                    <a:pt x="38061" y="616077"/>
                  </a:lnTo>
                  <a:close/>
                </a:path>
                <a:path w="38100" h="1037590">
                  <a:moveTo>
                    <a:pt x="38061" y="416217"/>
                  </a:moveTo>
                  <a:lnTo>
                    <a:pt x="21551" y="399707"/>
                  </a:lnTo>
                  <a:lnTo>
                    <a:pt x="16510" y="399707"/>
                  </a:lnTo>
                  <a:lnTo>
                    <a:pt x="0" y="416217"/>
                  </a:lnTo>
                  <a:lnTo>
                    <a:pt x="0" y="421271"/>
                  </a:lnTo>
                  <a:lnTo>
                    <a:pt x="16510" y="437781"/>
                  </a:lnTo>
                  <a:lnTo>
                    <a:pt x="21551" y="437781"/>
                  </a:lnTo>
                  <a:lnTo>
                    <a:pt x="38061" y="421271"/>
                  </a:lnTo>
                  <a:lnTo>
                    <a:pt x="38061" y="418744"/>
                  </a:lnTo>
                  <a:lnTo>
                    <a:pt x="38061" y="416217"/>
                  </a:lnTo>
                  <a:close/>
                </a:path>
                <a:path w="38100" h="1037590">
                  <a:moveTo>
                    <a:pt x="38061" y="216369"/>
                  </a:moveTo>
                  <a:lnTo>
                    <a:pt x="21551" y="199859"/>
                  </a:lnTo>
                  <a:lnTo>
                    <a:pt x="16510" y="199859"/>
                  </a:lnTo>
                  <a:lnTo>
                    <a:pt x="0" y="216369"/>
                  </a:lnTo>
                  <a:lnTo>
                    <a:pt x="0" y="221411"/>
                  </a:lnTo>
                  <a:lnTo>
                    <a:pt x="16510" y="237921"/>
                  </a:lnTo>
                  <a:lnTo>
                    <a:pt x="21551" y="237921"/>
                  </a:lnTo>
                  <a:lnTo>
                    <a:pt x="38061" y="221411"/>
                  </a:lnTo>
                  <a:lnTo>
                    <a:pt x="38061" y="218884"/>
                  </a:lnTo>
                  <a:lnTo>
                    <a:pt x="38061" y="216369"/>
                  </a:lnTo>
                  <a:close/>
                </a:path>
                <a:path w="38100" h="1037590">
                  <a:moveTo>
                    <a:pt x="38061" y="16510"/>
                  </a:moveTo>
                  <a:lnTo>
                    <a:pt x="21551" y="0"/>
                  </a:lnTo>
                  <a:lnTo>
                    <a:pt x="16510" y="0"/>
                  </a:lnTo>
                  <a:lnTo>
                    <a:pt x="0" y="16510"/>
                  </a:lnTo>
                  <a:lnTo>
                    <a:pt x="0" y="21551"/>
                  </a:lnTo>
                  <a:lnTo>
                    <a:pt x="16510" y="38061"/>
                  </a:lnTo>
                  <a:lnTo>
                    <a:pt x="21551" y="38061"/>
                  </a:lnTo>
                  <a:lnTo>
                    <a:pt x="38061" y="21551"/>
                  </a:lnTo>
                  <a:lnTo>
                    <a:pt x="38061" y="19024"/>
                  </a:lnTo>
                  <a:lnTo>
                    <a:pt x="38061" y="16510"/>
                  </a:lnTo>
                  <a:close/>
                </a:path>
              </a:pathLst>
            </a:custGeom>
            <a:solidFill>
              <a:srgbClr val="212121"/>
            </a:solidFill>
          </p:spPr>
          <p:txBody>
            <a:bodyPr wrap="square" lIns="0" tIns="0" rIns="0" bIns="0" rtlCol="0"/>
            <a:lstStyle/>
            <a:p>
              <a:endParaRPr/>
            </a:p>
          </p:txBody>
        </p:sp>
        <p:sp>
          <p:nvSpPr>
            <p:cNvPr id="21" name="object 21"/>
            <p:cNvSpPr/>
            <p:nvPr/>
          </p:nvSpPr>
          <p:spPr>
            <a:xfrm>
              <a:off x="2069212" y="7839711"/>
              <a:ext cx="4355465" cy="1361440"/>
            </a:xfrm>
            <a:custGeom>
              <a:avLst/>
              <a:gdLst/>
              <a:ahLst/>
              <a:cxnLst/>
              <a:rect l="l" t="t" r="r" b="b"/>
              <a:pathLst>
                <a:path w="4355465" h="1361440">
                  <a:moveTo>
                    <a:pt x="4006439" y="1360914"/>
                  </a:moveTo>
                  <a:lnTo>
                    <a:pt x="352128" y="1360914"/>
                  </a:lnTo>
                  <a:lnTo>
                    <a:pt x="305843" y="1357861"/>
                  </a:lnTo>
                  <a:lnTo>
                    <a:pt x="260743" y="1348850"/>
                  </a:lnTo>
                  <a:lnTo>
                    <a:pt x="217375" y="1334110"/>
                  </a:lnTo>
                  <a:lnTo>
                    <a:pt x="176286" y="1313867"/>
                  </a:lnTo>
                  <a:lnTo>
                    <a:pt x="138024" y="1288347"/>
                  </a:lnTo>
                  <a:lnTo>
                    <a:pt x="103136" y="1257778"/>
                  </a:lnTo>
                  <a:lnTo>
                    <a:pt x="72566" y="1222890"/>
                  </a:lnTo>
                  <a:lnTo>
                    <a:pt x="47047" y="1184628"/>
                  </a:lnTo>
                  <a:lnTo>
                    <a:pt x="26804" y="1143539"/>
                  </a:lnTo>
                  <a:lnTo>
                    <a:pt x="12064" y="1100171"/>
                  </a:lnTo>
                  <a:lnTo>
                    <a:pt x="3053" y="1055070"/>
                  </a:lnTo>
                  <a:lnTo>
                    <a:pt x="0" y="1008786"/>
                  </a:lnTo>
                  <a:lnTo>
                    <a:pt x="0" y="352127"/>
                  </a:lnTo>
                  <a:lnTo>
                    <a:pt x="3053" y="305843"/>
                  </a:lnTo>
                  <a:lnTo>
                    <a:pt x="12064" y="260743"/>
                  </a:lnTo>
                  <a:lnTo>
                    <a:pt x="26804" y="217374"/>
                  </a:lnTo>
                  <a:lnTo>
                    <a:pt x="47047" y="176286"/>
                  </a:lnTo>
                  <a:lnTo>
                    <a:pt x="72566" y="138024"/>
                  </a:lnTo>
                  <a:lnTo>
                    <a:pt x="103136" y="103136"/>
                  </a:lnTo>
                  <a:lnTo>
                    <a:pt x="138024" y="72567"/>
                  </a:lnTo>
                  <a:lnTo>
                    <a:pt x="176286" y="47047"/>
                  </a:lnTo>
                  <a:lnTo>
                    <a:pt x="217375" y="26804"/>
                  </a:lnTo>
                  <a:lnTo>
                    <a:pt x="260743" y="12064"/>
                  </a:lnTo>
                  <a:lnTo>
                    <a:pt x="305843" y="3053"/>
                  </a:lnTo>
                  <a:lnTo>
                    <a:pt x="352128" y="0"/>
                  </a:lnTo>
                  <a:lnTo>
                    <a:pt x="4006439" y="0"/>
                  </a:lnTo>
                  <a:lnTo>
                    <a:pt x="4052724" y="3053"/>
                  </a:lnTo>
                  <a:lnTo>
                    <a:pt x="4097825" y="12064"/>
                  </a:lnTo>
                  <a:lnTo>
                    <a:pt x="4141193" y="26804"/>
                  </a:lnTo>
                  <a:lnTo>
                    <a:pt x="4182282" y="47047"/>
                  </a:lnTo>
                  <a:lnTo>
                    <a:pt x="4220544" y="72567"/>
                  </a:lnTo>
                  <a:lnTo>
                    <a:pt x="4255432" y="103136"/>
                  </a:lnTo>
                  <a:lnTo>
                    <a:pt x="4286001" y="138024"/>
                  </a:lnTo>
                  <a:lnTo>
                    <a:pt x="4311521" y="176286"/>
                  </a:lnTo>
                  <a:lnTo>
                    <a:pt x="4331764" y="217374"/>
                  </a:lnTo>
                  <a:lnTo>
                    <a:pt x="4346504" y="260743"/>
                  </a:lnTo>
                  <a:lnTo>
                    <a:pt x="4355152" y="304027"/>
                  </a:lnTo>
                  <a:lnTo>
                    <a:pt x="4355152" y="1056886"/>
                  </a:lnTo>
                  <a:lnTo>
                    <a:pt x="4346504" y="1100171"/>
                  </a:lnTo>
                  <a:lnTo>
                    <a:pt x="4331764" y="1143539"/>
                  </a:lnTo>
                  <a:lnTo>
                    <a:pt x="4311521" y="1184628"/>
                  </a:lnTo>
                  <a:lnTo>
                    <a:pt x="4286001" y="1222890"/>
                  </a:lnTo>
                  <a:lnTo>
                    <a:pt x="4255432" y="1257778"/>
                  </a:lnTo>
                  <a:lnTo>
                    <a:pt x="4220544" y="1288347"/>
                  </a:lnTo>
                  <a:lnTo>
                    <a:pt x="4182282" y="1313867"/>
                  </a:lnTo>
                  <a:lnTo>
                    <a:pt x="4141193" y="1334110"/>
                  </a:lnTo>
                  <a:lnTo>
                    <a:pt x="4097825" y="1348850"/>
                  </a:lnTo>
                  <a:lnTo>
                    <a:pt x="4052724" y="1357861"/>
                  </a:lnTo>
                  <a:lnTo>
                    <a:pt x="4006439" y="1360914"/>
                  </a:lnTo>
                  <a:close/>
                </a:path>
              </a:pathLst>
            </a:custGeom>
            <a:solidFill>
              <a:srgbClr val="F1F1F1"/>
            </a:solidFill>
          </p:spPr>
          <p:txBody>
            <a:bodyPr wrap="square" lIns="0" tIns="0" rIns="0" bIns="0" rtlCol="0"/>
            <a:lstStyle/>
            <a:p>
              <a:r>
                <a:rPr lang="tr-TR" sz="1400" b="1" i="1" dirty="0" smtClean="0">
                  <a:solidFill>
                    <a:schemeClr val="accent5">
                      <a:lumMod val="75000"/>
                    </a:schemeClr>
                  </a:solidFill>
                </a:rPr>
                <a:t>      26 Aşk Bir Sarmaşık</a:t>
              </a:r>
            </a:p>
            <a:p>
              <a:r>
                <a:rPr lang="tr-TR" sz="1400" b="1" i="1" dirty="0" smtClean="0">
                  <a:solidFill>
                    <a:schemeClr val="accent5">
                      <a:lumMod val="75000"/>
                    </a:schemeClr>
                  </a:solidFill>
                </a:rPr>
                <a:t>      27 Sen Hangi Sarmaşıksın?</a:t>
              </a:r>
            </a:p>
            <a:p>
              <a:r>
                <a:rPr lang="tr-TR" sz="1400" b="1" i="1" dirty="0" smtClean="0">
                  <a:solidFill>
                    <a:schemeClr val="accent5">
                      <a:lumMod val="75000"/>
                    </a:schemeClr>
                  </a:solidFill>
                </a:rPr>
                <a:t>      28 Aşk’a Alerjin Var mı?</a:t>
              </a:r>
            </a:p>
            <a:p>
              <a:r>
                <a:rPr lang="tr-TR" sz="1400" b="1" i="1" dirty="0" smtClean="0">
                  <a:solidFill>
                    <a:schemeClr val="accent5">
                      <a:lumMod val="75000"/>
                    </a:schemeClr>
                  </a:solidFill>
                </a:rPr>
                <a:t>      29 Tarif Veriyoruz!</a:t>
              </a:r>
            </a:p>
            <a:p>
              <a:r>
                <a:rPr lang="tr-TR" sz="1400" b="1" i="1" dirty="0" smtClean="0">
                  <a:solidFill>
                    <a:schemeClr val="accent5">
                      <a:lumMod val="75000"/>
                    </a:schemeClr>
                  </a:solidFill>
                </a:rPr>
                <a:t>      30 Bir Rivayete Göre</a:t>
              </a:r>
              <a:endParaRPr lang="tr-TR" sz="1400" b="1" i="1" dirty="0">
                <a:solidFill>
                  <a:schemeClr val="accent5">
                    <a:lumMod val="75000"/>
                  </a:schemeClr>
                </a:solidFill>
              </a:endParaRPr>
            </a:p>
            <a:p>
              <a:r>
                <a:rPr lang="tr-TR" sz="1400" b="1" i="1" dirty="0" smtClean="0">
                  <a:solidFill>
                    <a:schemeClr val="accent5">
                      <a:lumMod val="75000"/>
                    </a:schemeClr>
                  </a:solidFill>
                </a:rPr>
                <a:t>      31  Kıymetli Yazarlarımız ile Röportaj</a:t>
              </a:r>
            </a:p>
          </p:txBody>
        </p:sp>
      </p:grpSp>
      <p:sp>
        <p:nvSpPr>
          <p:cNvPr id="22" name="object 22"/>
          <p:cNvSpPr txBox="1"/>
          <p:nvPr/>
        </p:nvSpPr>
        <p:spPr>
          <a:xfrm>
            <a:off x="2300088" y="7511313"/>
            <a:ext cx="3055620" cy="250068"/>
          </a:xfrm>
          <a:prstGeom prst="rect">
            <a:avLst/>
          </a:prstGeom>
        </p:spPr>
        <p:txBody>
          <a:bodyPr vert="horz" wrap="square" lIns="0" tIns="11430" rIns="0" bIns="0" rtlCol="0">
            <a:spAutoFit/>
          </a:bodyPr>
          <a:lstStyle/>
          <a:p>
            <a:pPr marL="71120">
              <a:lnSpc>
                <a:spcPct val="100000"/>
              </a:lnSpc>
              <a:spcBef>
                <a:spcPts val="90"/>
              </a:spcBef>
            </a:pPr>
            <a:r>
              <a:rPr sz="1550" b="1" i="1" spc="-65" dirty="0">
                <a:solidFill>
                  <a:srgbClr val="212121"/>
                </a:solidFill>
                <a:latin typeface="Verdana"/>
                <a:cs typeface="Verdana"/>
              </a:rPr>
              <a:t>V.</a:t>
            </a:r>
            <a:r>
              <a:rPr sz="1550" b="1" i="1" spc="-10" dirty="0">
                <a:solidFill>
                  <a:srgbClr val="212121"/>
                </a:solidFill>
                <a:latin typeface="Verdana"/>
                <a:cs typeface="Verdana"/>
              </a:rPr>
              <a:t> </a:t>
            </a:r>
            <a:r>
              <a:rPr sz="1550" b="1" i="1" spc="-30" dirty="0" smtClean="0">
                <a:solidFill>
                  <a:srgbClr val="212121"/>
                </a:solidFill>
                <a:latin typeface="Verdana"/>
                <a:cs typeface="Verdana"/>
              </a:rPr>
              <a:t>EDEBİYAT</a:t>
            </a:r>
            <a:endParaRPr sz="1550" dirty="0">
              <a:latin typeface="Verdana"/>
              <a:cs typeface="Verdana"/>
            </a:endParaRPr>
          </a:p>
        </p:txBody>
      </p:sp>
      <p:sp>
        <p:nvSpPr>
          <p:cNvPr id="23" name="object 23"/>
          <p:cNvSpPr txBox="1"/>
          <p:nvPr/>
        </p:nvSpPr>
        <p:spPr>
          <a:xfrm>
            <a:off x="6038563" y="1763429"/>
            <a:ext cx="124460" cy="227329"/>
          </a:xfrm>
          <a:prstGeom prst="rect">
            <a:avLst/>
          </a:prstGeom>
        </p:spPr>
        <p:txBody>
          <a:bodyPr vert="horz" wrap="square" lIns="0" tIns="15240" rIns="0" bIns="0" rtlCol="0">
            <a:spAutoFit/>
          </a:bodyPr>
          <a:lstStyle/>
          <a:p>
            <a:pPr marL="12700">
              <a:lnSpc>
                <a:spcPct val="100000"/>
              </a:lnSpc>
              <a:spcBef>
                <a:spcPts val="120"/>
              </a:spcBef>
            </a:pPr>
            <a:r>
              <a:rPr sz="1300" b="1" i="1" spc="-145">
                <a:solidFill>
                  <a:srgbClr val="212121"/>
                </a:solidFill>
                <a:latin typeface="Verdana"/>
                <a:cs typeface="Verdana"/>
              </a:rPr>
              <a:t>2</a:t>
            </a:r>
            <a:endParaRPr sz="1300">
              <a:latin typeface="Verdana"/>
              <a:cs typeface="Verdana"/>
            </a:endParaRPr>
          </a:p>
        </p:txBody>
      </p:sp>
      <p:sp>
        <p:nvSpPr>
          <p:cNvPr id="24" name="object 24"/>
          <p:cNvSpPr txBox="1"/>
          <p:nvPr/>
        </p:nvSpPr>
        <p:spPr>
          <a:xfrm>
            <a:off x="2087946" y="1365084"/>
            <a:ext cx="4205061" cy="250068"/>
          </a:xfrm>
          <a:prstGeom prst="rect">
            <a:avLst/>
          </a:prstGeom>
        </p:spPr>
        <p:txBody>
          <a:bodyPr vert="horz" wrap="square" lIns="0" tIns="11430" rIns="0" bIns="0" rtlCol="0">
            <a:spAutoFit/>
          </a:bodyPr>
          <a:lstStyle/>
          <a:p>
            <a:pPr marL="12065">
              <a:lnSpc>
                <a:spcPct val="100000"/>
              </a:lnSpc>
              <a:spcBef>
                <a:spcPts val="90"/>
              </a:spcBef>
              <a:tabLst>
                <a:tab pos="207645" algn="l"/>
              </a:tabLst>
            </a:pPr>
            <a:r>
              <a:rPr lang="tr-TR" sz="1550" b="1" i="1" spc="-50" dirty="0" smtClean="0">
                <a:solidFill>
                  <a:srgbClr val="212121"/>
                </a:solidFill>
                <a:latin typeface="Verdana"/>
                <a:cs typeface="Verdana"/>
              </a:rPr>
              <a:t>TEŞEKKÜRÜ  BORÇ BİLDİKLERİMİZ</a:t>
            </a:r>
            <a:endParaRPr sz="1550" i="1" dirty="0" smtClean="0">
              <a:latin typeface="Verdana"/>
              <a:cs typeface="Verdana"/>
            </a:endParaRPr>
          </a:p>
        </p:txBody>
      </p:sp>
      <p:sp>
        <p:nvSpPr>
          <p:cNvPr id="26" name="object 26"/>
          <p:cNvSpPr txBox="1"/>
          <p:nvPr/>
        </p:nvSpPr>
        <p:spPr>
          <a:xfrm>
            <a:off x="2271574" y="2254116"/>
            <a:ext cx="3465552" cy="1357166"/>
          </a:xfrm>
          <a:prstGeom prst="rect">
            <a:avLst/>
          </a:prstGeom>
        </p:spPr>
        <p:txBody>
          <a:bodyPr vert="horz" wrap="square" lIns="0" tIns="12700" rIns="0" bIns="0" rtlCol="0">
            <a:spAutoFit/>
          </a:bodyPr>
          <a:lstStyle/>
          <a:p>
            <a:pPr marL="24765" marR="861060" indent="-12700">
              <a:lnSpc>
                <a:spcPct val="128899"/>
              </a:lnSpc>
              <a:spcBef>
                <a:spcPts val="100"/>
              </a:spcBef>
            </a:pPr>
            <a:r>
              <a:rPr lang="tr-TR" sz="1100" b="1" i="1" spc="-35" dirty="0" smtClean="0">
                <a:solidFill>
                  <a:schemeClr val="accent6">
                    <a:lumMod val="75000"/>
                  </a:schemeClr>
                </a:solidFill>
                <a:latin typeface="Trebuchet MS"/>
                <a:cs typeface="Trebuchet MS"/>
              </a:rPr>
              <a:t>04 Bütün Saksılar Neden Saksı</a:t>
            </a:r>
            <a:r>
              <a:rPr sz="1100" b="1" i="1" spc="145" dirty="0" smtClean="0">
                <a:solidFill>
                  <a:schemeClr val="accent6">
                    <a:lumMod val="75000"/>
                  </a:schemeClr>
                </a:solidFill>
                <a:latin typeface="Trebuchet MS"/>
                <a:cs typeface="Trebuchet MS"/>
              </a:rPr>
              <a:t>?</a:t>
            </a:r>
            <a:endParaRPr lang="tr-TR" sz="1100" b="1" i="1" spc="145" dirty="0" smtClean="0">
              <a:solidFill>
                <a:schemeClr val="accent6">
                  <a:lumMod val="75000"/>
                </a:schemeClr>
              </a:solidFill>
              <a:latin typeface="Trebuchet MS"/>
              <a:cs typeface="Trebuchet MS"/>
            </a:endParaRPr>
          </a:p>
          <a:p>
            <a:pPr marL="24765" marR="861060" indent="-12700">
              <a:lnSpc>
                <a:spcPct val="128899"/>
              </a:lnSpc>
              <a:spcBef>
                <a:spcPts val="100"/>
              </a:spcBef>
            </a:pPr>
            <a:r>
              <a:rPr lang="tr-TR" sz="1100" b="1" i="1" dirty="0" smtClean="0">
                <a:solidFill>
                  <a:schemeClr val="accent6">
                    <a:lumMod val="75000"/>
                  </a:schemeClr>
                </a:solidFill>
                <a:latin typeface="Trebuchet MS"/>
                <a:cs typeface="Trebuchet MS"/>
              </a:rPr>
              <a:t>05 Aristoteles’in Orta Yol Ahlakı</a:t>
            </a:r>
          </a:p>
          <a:p>
            <a:pPr marL="24765" marR="861060" indent="-12700">
              <a:lnSpc>
                <a:spcPct val="128899"/>
              </a:lnSpc>
              <a:spcBef>
                <a:spcPts val="100"/>
              </a:spcBef>
            </a:pPr>
            <a:r>
              <a:rPr lang="tr-TR" sz="1100" b="1" i="1" dirty="0" smtClean="0">
                <a:solidFill>
                  <a:schemeClr val="accent6">
                    <a:lumMod val="75000"/>
                  </a:schemeClr>
                </a:solidFill>
                <a:latin typeface="Trebuchet MS"/>
                <a:cs typeface="Trebuchet MS"/>
              </a:rPr>
              <a:t>15 Descartes </a:t>
            </a:r>
            <a:r>
              <a:rPr lang="tr-TR" sz="1100" b="1" i="1" dirty="0" smtClean="0">
                <a:solidFill>
                  <a:schemeClr val="accent6">
                    <a:lumMod val="75000"/>
                  </a:schemeClr>
                </a:solidFill>
              </a:rPr>
              <a:t>“ Düşünüyorum O Halde</a:t>
            </a:r>
          </a:p>
          <a:p>
            <a:pPr marL="24765" marR="861060" indent="-12700">
              <a:lnSpc>
                <a:spcPct val="128899"/>
              </a:lnSpc>
              <a:spcBef>
                <a:spcPts val="100"/>
              </a:spcBef>
            </a:pPr>
            <a:r>
              <a:rPr lang="tr-TR" sz="1100" b="1" i="1" dirty="0" smtClean="0">
                <a:solidFill>
                  <a:schemeClr val="accent6">
                    <a:lumMod val="75000"/>
                  </a:schemeClr>
                </a:solidFill>
              </a:rPr>
              <a:t>Varım</a:t>
            </a:r>
            <a:r>
              <a:rPr lang="tr-TR" sz="1100" b="1" i="1" dirty="0">
                <a:solidFill>
                  <a:schemeClr val="accent6">
                    <a:lumMod val="75000"/>
                  </a:schemeClr>
                </a:solidFill>
              </a:rPr>
              <a:t>” </a:t>
            </a:r>
            <a:r>
              <a:rPr lang="tr-TR" sz="1100" b="1" i="1" dirty="0" smtClean="0">
                <a:solidFill>
                  <a:schemeClr val="accent6">
                    <a:lumMod val="75000"/>
                  </a:schemeClr>
                </a:solidFill>
              </a:rPr>
              <a:t>Der. Elma Düşünmüyor, O Halde Elma Yok mu?</a:t>
            </a:r>
            <a:endParaRPr lang="tr-TR" sz="1100" b="1" i="1" dirty="0">
              <a:solidFill>
                <a:schemeClr val="accent6">
                  <a:lumMod val="75000"/>
                </a:schemeClr>
              </a:solidFill>
              <a:latin typeface="Trebuchet MS"/>
            </a:endParaRPr>
          </a:p>
          <a:p>
            <a:pPr marL="24765" marR="861060" indent="-12700">
              <a:lnSpc>
                <a:spcPct val="128899"/>
              </a:lnSpc>
              <a:spcBef>
                <a:spcPts val="100"/>
              </a:spcBef>
            </a:pPr>
            <a:endParaRPr lang="tr-TR" sz="11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271817" y="0"/>
            <a:ext cx="284480" cy="5025390"/>
          </a:xfrm>
          <a:custGeom>
            <a:avLst/>
            <a:gdLst/>
            <a:ahLst/>
            <a:cxnLst/>
            <a:rect l="l" t="t" r="r" b="b"/>
            <a:pathLst>
              <a:path w="284479" h="5025390">
                <a:moveTo>
                  <a:pt x="0" y="0"/>
                </a:moveTo>
                <a:lnTo>
                  <a:pt x="284173" y="0"/>
                </a:lnTo>
                <a:lnTo>
                  <a:pt x="284173" y="5024973"/>
                </a:lnTo>
                <a:lnTo>
                  <a:pt x="0" y="5024973"/>
                </a:lnTo>
                <a:lnTo>
                  <a:pt x="0" y="0"/>
                </a:lnTo>
                <a:close/>
              </a:path>
            </a:pathLst>
          </a:custGeom>
          <a:solidFill>
            <a:srgbClr val="2EA0A0"/>
          </a:solidFill>
        </p:spPr>
        <p:txBody>
          <a:bodyPr wrap="square" lIns="0" tIns="0" rIns="0" bIns="0" rtlCol="0"/>
          <a:lstStyle/>
          <a:p>
            <a:endParaRPr/>
          </a:p>
        </p:txBody>
      </p:sp>
      <p:sp>
        <p:nvSpPr>
          <p:cNvPr id="3" name="object 3"/>
          <p:cNvSpPr txBox="1"/>
          <p:nvPr/>
        </p:nvSpPr>
        <p:spPr>
          <a:xfrm>
            <a:off x="90868" y="4921648"/>
            <a:ext cx="7074650" cy="5414944"/>
          </a:xfrm>
          <a:prstGeom prst="rect">
            <a:avLst/>
          </a:prstGeom>
        </p:spPr>
        <p:txBody>
          <a:bodyPr vert="horz" wrap="square" lIns="0" tIns="12700" rIns="0" bIns="0" rtlCol="0">
            <a:spAutoFit/>
          </a:bodyPr>
          <a:lstStyle/>
          <a:p>
            <a:pPr marL="12700" marR="5080" algn="just">
              <a:lnSpc>
                <a:spcPct val="145700"/>
              </a:lnSpc>
              <a:spcBef>
                <a:spcPts val="100"/>
              </a:spcBef>
            </a:pPr>
            <a:r>
              <a:rPr sz="1200" spc="-45" dirty="0" err="1">
                <a:solidFill>
                  <a:srgbClr val="171717"/>
                </a:solidFill>
                <a:latin typeface="Lucida Sans Unicode"/>
                <a:cs typeface="Lucida Sans Unicode"/>
              </a:rPr>
              <a:t>Yaşadığımız</a:t>
            </a:r>
            <a:r>
              <a:rPr sz="1200" spc="-45" dirty="0">
                <a:solidFill>
                  <a:srgbClr val="171717"/>
                </a:solidFill>
                <a:latin typeface="Lucida Sans Unicode"/>
                <a:cs typeface="Lucida Sans Unicode"/>
              </a:rPr>
              <a:t> </a:t>
            </a:r>
            <a:r>
              <a:rPr sz="1200" spc="-45" dirty="0" err="1">
                <a:solidFill>
                  <a:srgbClr val="171717"/>
                </a:solidFill>
                <a:latin typeface="Lucida Sans Unicode"/>
                <a:cs typeface="Lucida Sans Unicode"/>
              </a:rPr>
              <a:t>çağ</a:t>
            </a:r>
            <a:r>
              <a:rPr sz="1200" spc="-45" dirty="0">
                <a:solidFill>
                  <a:srgbClr val="171717"/>
                </a:solidFill>
                <a:latin typeface="Lucida Sans Unicode"/>
                <a:cs typeface="Lucida Sans Unicode"/>
              </a:rPr>
              <a:t> </a:t>
            </a:r>
            <a:r>
              <a:rPr sz="1200" spc="-40" dirty="0" err="1" smtClean="0">
                <a:solidFill>
                  <a:srgbClr val="171717"/>
                </a:solidFill>
                <a:latin typeface="Lucida Sans Unicode"/>
                <a:cs typeface="Lucida Sans Unicode"/>
              </a:rPr>
              <a:t>gereği</a:t>
            </a:r>
            <a:r>
              <a:rPr lang="tr-TR" sz="1200" spc="-40" dirty="0" smtClean="0">
                <a:solidFill>
                  <a:srgbClr val="171717"/>
                </a:solidFill>
                <a:latin typeface="Lucida Sans Unicode"/>
                <a:cs typeface="Lucida Sans Unicode"/>
              </a:rPr>
              <a:t>,</a:t>
            </a:r>
            <a:r>
              <a:rPr sz="1200" spc="-40" dirty="0" smtClean="0">
                <a:solidFill>
                  <a:srgbClr val="171717"/>
                </a:solidFill>
                <a:latin typeface="Lucida Sans Unicode"/>
                <a:cs typeface="Lucida Sans Unicode"/>
              </a:rPr>
              <a:t> </a:t>
            </a:r>
            <a:r>
              <a:rPr sz="1200" spc="-35" dirty="0" err="1">
                <a:solidFill>
                  <a:srgbClr val="171717"/>
                </a:solidFill>
                <a:latin typeface="Lucida Sans Unicode"/>
                <a:cs typeface="Lucida Sans Unicode"/>
              </a:rPr>
              <a:t>hepimizin</a:t>
            </a:r>
            <a:r>
              <a:rPr sz="1200" spc="-35" dirty="0">
                <a:solidFill>
                  <a:srgbClr val="171717"/>
                </a:solidFill>
                <a:latin typeface="Lucida Sans Unicode"/>
                <a:cs typeface="Lucida Sans Unicode"/>
              </a:rPr>
              <a:t> </a:t>
            </a:r>
            <a:r>
              <a:rPr lang="tr-TR" sz="1200" spc="-15" dirty="0" err="1">
                <a:solidFill>
                  <a:srgbClr val="171717"/>
                </a:solidFill>
                <a:latin typeface="Lucida Sans Unicode"/>
                <a:cs typeface="Lucida Sans Unicode"/>
              </a:rPr>
              <a:t>D</a:t>
            </a:r>
            <a:r>
              <a:rPr sz="1200" spc="-15" dirty="0" err="1" smtClean="0">
                <a:solidFill>
                  <a:srgbClr val="171717"/>
                </a:solidFill>
                <a:latin typeface="Lucida Sans Unicode"/>
                <a:cs typeface="Lucida Sans Unicode"/>
              </a:rPr>
              <a:t>ünya</a:t>
            </a:r>
            <a:r>
              <a:rPr lang="tr-TR" sz="1200" spc="-15" dirty="0">
                <a:solidFill>
                  <a:srgbClr val="171717"/>
                </a:solidFill>
                <a:latin typeface="Lucida Sans Unicode"/>
                <a:cs typeface="Lucida Sans Unicode"/>
              </a:rPr>
              <a:t>'</a:t>
            </a:r>
            <a:r>
              <a:rPr sz="1200" spc="-15" dirty="0" err="1" smtClean="0">
                <a:solidFill>
                  <a:srgbClr val="171717"/>
                </a:solidFill>
                <a:latin typeface="Lucida Sans Unicode"/>
                <a:cs typeface="Lucida Sans Unicode"/>
              </a:rPr>
              <a:t>nın</a:t>
            </a:r>
            <a:r>
              <a:rPr sz="1200" spc="-15" dirty="0" smtClean="0">
                <a:solidFill>
                  <a:srgbClr val="171717"/>
                </a:solidFill>
                <a:latin typeface="Lucida Sans Unicode"/>
                <a:cs typeface="Lucida Sans Unicode"/>
              </a:rPr>
              <a:t> </a:t>
            </a:r>
            <a:r>
              <a:rPr sz="1200" spc="-25" dirty="0" err="1">
                <a:solidFill>
                  <a:srgbClr val="171717"/>
                </a:solidFill>
                <a:latin typeface="Lucida Sans Unicode"/>
                <a:cs typeface="Lucida Sans Unicode"/>
              </a:rPr>
              <a:t>yuvarlak</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olduğunu</a:t>
            </a:r>
            <a:r>
              <a:rPr sz="1200" spc="-30" dirty="0">
                <a:solidFill>
                  <a:srgbClr val="171717"/>
                </a:solidFill>
                <a:latin typeface="Lucida Sans Unicode"/>
                <a:cs typeface="Lucida Sans Unicode"/>
              </a:rPr>
              <a:t> </a:t>
            </a:r>
            <a:r>
              <a:rPr sz="1200" spc="-45" dirty="0" err="1" smtClean="0">
                <a:solidFill>
                  <a:srgbClr val="171717"/>
                </a:solidFill>
                <a:latin typeface="Lucida Sans Unicode"/>
                <a:cs typeface="Lucida Sans Unicode"/>
              </a:rPr>
              <a:t>biliyoruz</a:t>
            </a:r>
            <a:r>
              <a:rPr lang="tr-TR" sz="1200" spc="-45" dirty="0">
                <a:solidFill>
                  <a:srgbClr val="171717"/>
                </a:solidFill>
                <a:latin typeface="Lucida Sans Unicode"/>
                <a:cs typeface="Lucida Sans Unicode"/>
              </a:rPr>
              <a:t>.</a:t>
            </a:r>
            <a:r>
              <a:rPr sz="1200" spc="-45" dirty="0" smtClean="0">
                <a:solidFill>
                  <a:srgbClr val="171717"/>
                </a:solidFill>
                <a:latin typeface="Lucida Sans Unicode"/>
                <a:cs typeface="Lucida Sans Unicode"/>
              </a:rPr>
              <a:t> </a:t>
            </a:r>
            <a:r>
              <a:rPr lang="tr-TR" sz="1200" spc="-40" dirty="0" smtClean="0">
                <a:solidFill>
                  <a:srgbClr val="171717"/>
                </a:solidFill>
                <a:latin typeface="Lucida Sans Unicode"/>
                <a:cs typeface="Lucida Sans Unicode"/>
              </a:rPr>
              <a:t>B</a:t>
            </a:r>
            <a:r>
              <a:rPr sz="1200" spc="-40" dirty="0" err="1" smtClean="0">
                <a:solidFill>
                  <a:srgbClr val="171717"/>
                </a:solidFill>
                <a:latin typeface="Lucida Sans Unicode"/>
                <a:cs typeface="Lucida Sans Unicode"/>
              </a:rPr>
              <a:t>izden</a:t>
            </a:r>
            <a:r>
              <a:rPr sz="1200" spc="-40" dirty="0" smtClean="0">
                <a:solidFill>
                  <a:srgbClr val="171717"/>
                </a:solidFill>
                <a:latin typeface="Lucida Sans Unicode"/>
                <a:cs typeface="Lucida Sans Unicode"/>
              </a:rPr>
              <a:t> </a:t>
            </a:r>
            <a:r>
              <a:rPr sz="1200" spc="-30" dirty="0" err="1">
                <a:solidFill>
                  <a:srgbClr val="171717"/>
                </a:solidFill>
                <a:latin typeface="Lucida Sans Unicode"/>
                <a:cs typeface="Lucida Sans Unicode"/>
              </a:rPr>
              <a:t>önceki</a:t>
            </a:r>
            <a:r>
              <a:rPr sz="1200" spc="-30" dirty="0">
                <a:solidFill>
                  <a:srgbClr val="171717"/>
                </a:solidFill>
                <a:latin typeface="Lucida Sans Unicode"/>
                <a:cs typeface="Lucida Sans Unicode"/>
              </a:rPr>
              <a:t> </a:t>
            </a:r>
            <a:r>
              <a:rPr sz="1200" spc="-20" dirty="0" err="1">
                <a:solidFill>
                  <a:srgbClr val="171717"/>
                </a:solidFill>
                <a:latin typeface="Lucida Sans Unicode"/>
                <a:cs typeface="Lucida Sans Unicode"/>
              </a:rPr>
              <a:t>insanların</a:t>
            </a:r>
            <a:r>
              <a:rPr sz="1200" spc="-20" dirty="0">
                <a:solidFill>
                  <a:srgbClr val="171717"/>
                </a:solidFill>
                <a:latin typeface="Lucida Sans Unicode"/>
                <a:cs typeface="Lucida Sans Unicode"/>
              </a:rPr>
              <a:t> </a:t>
            </a:r>
            <a:r>
              <a:rPr sz="1200" spc="-15" dirty="0">
                <a:solidFill>
                  <a:srgbClr val="171717"/>
                </a:solidFill>
                <a:latin typeface="Lucida Sans Unicode"/>
                <a:cs typeface="Lucida Sans Unicode"/>
              </a:rPr>
              <a:t> </a:t>
            </a:r>
            <a:r>
              <a:rPr lang="tr-TR" sz="1200" spc="-15" dirty="0">
                <a:solidFill>
                  <a:srgbClr val="171717"/>
                </a:solidFill>
                <a:latin typeface="Lucida Sans Unicode"/>
                <a:cs typeface="Lucida Sans Unicode"/>
              </a:rPr>
              <a:t>D</a:t>
            </a:r>
            <a:r>
              <a:rPr sz="1200" spc="-15" dirty="0" err="1" smtClean="0">
                <a:solidFill>
                  <a:srgbClr val="171717"/>
                </a:solidFill>
                <a:latin typeface="Lucida Sans Unicode"/>
                <a:cs typeface="Lucida Sans Unicode"/>
              </a:rPr>
              <a:t>ünya</a:t>
            </a:r>
            <a:r>
              <a:rPr lang="tr-TR" sz="1200" spc="-15" dirty="0" smtClean="0">
                <a:solidFill>
                  <a:srgbClr val="171717"/>
                </a:solidFill>
                <a:latin typeface="Lucida Sans Unicode"/>
                <a:cs typeface="Lucida Sans Unicode"/>
              </a:rPr>
              <a:t>'</a:t>
            </a:r>
            <a:r>
              <a:rPr sz="1200" spc="-15" dirty="0" err="1" smtClean="0">
                <a:solidFill>
                  <a:srgbClr val="171717"/>
                </a:solidFill>
                <a:latin typeface="Lucida Sans Unicode"/>
                <a:cs typeface="Lucida Sans Unicode"/>
              </a:rPr>
              <a:t>nın</a:t>
            </a:r>
            <a:r>
              <a:rPr sz="1200" spc="-45" dirty="0" smtClean="0">
                <a:solidFill>
                  <a:srgbClr val="171717"/>
                </a:solidFill>
                <a:latin typeface="Lucida Sans Unicode"/>
                <a:cs typeface="Lucida Sans Unicode"/>
              </a:rPr>
              <a:t> </a:t>
            </a:r>
            <a:r>
              <a:rPr sz="1200" spc="-40" dirty="0" err="1">
                <a:solidFill>
                  <a:srgbClr val="171717"/>
                </a:solidFill>
                <a:latin typeface="Lucida Sans Unicode"/>
                <a:cs typeface="Lucida Sans Unicode"/>
              </a:rPr>
              <a:t>şekli</a:t>
            </a:r>
            <a:r>
              <a:rPr sz="1200" spc="-45" dirty="0">
                <a:solidFill>
                  <a:srgbClr val="171717"/>
                </a:solidFill>
                <a:latin typeface="Lucida Sans Unicode"/>
                <a:cs typeface="Lucida Sans Unicode"/>
              </a:rPr>
              <a:t> </a:t>
            </a:r>
            <a:r>
              <a:rPr sz="1200" spc="-30" dirty="0" err="1">
                <a:solidFill>
                  <a:srgbClr val="171717"/>
                </a:solidFill>
                <a:latin typeface="Lucida Sans Unicode"/>
                <a:cs typeface="Lucida Sans Unicode"/>
              </a:rPr>
              <a:t>ile</a:t>
            </a:r>
            <a:r>
              <a:rPr sz="1200" spc="-45" dirty="0">
                <a:solidFill>
                  <a:srgbClr val="171717"/>
                </a:solidFill>
                <a:latin typeface="Lucida Sans Unicode"/>
                <a:cs typeface="Lucida Sans Unicode"/>
              </a:rPr>
              <a:t> </a:t>
            </a:r>
            <a:r>
              <a:rPr sz="1200" spc="-55" dirty="0" err="1">
                <a:solidFill>
                  <a:srgbClr val="171717"/>
                </a:solidFill>
                <a:latin typeface="Lucida Sans Unicode"/>
                <a:cs typeface="Lucida Sans Unicode"/>
              </a:rPr>
              <a:t>ilgili</a:t>
            </a:r>
            <a:r>
              <a:rPr sz="1200" spc="-45" dirty="0">
                <a:solidFill>
                  <a:srgbClr val="171717"/>
                </a:solidFill>
                <a:latin typeface="Lucida Sans Unicode"/>
                <a:cs typeface="Lucida Sans Unicode"/>
              </a:rPr>
              <a:t> </a:t>
            </a:r>
            <a:r>
              <a:rPr sz="1200" spc="-30" dirty="0" err="1">
                <a:solidFill>
                  <a:srgbClr val="171717"/>
                </a:solidFill>
                <a:latin typeface="Lucida Sans Unicode"/>
                <a:cs typeface="Lucida Sans Unicode"/>
              </a:rPr>
              <a:t>nasıl</a:t>
            </a:r>
            <a:r>
              <a:rPr sz="1200" spc="-45" dirty="0">
                <a:solidFill>
                  <a:srgbClr val="171717"/>
                </a:solidFill>
                <a:latin typeface="Lucida Sans Unicode"/>
                <a:cs typeface="Lucida Sans Unicode"/>
              </a:rPr>
              <a:t> </a:t>
            </a:r>
            <a:r>
              <a:rPr sz="1200" spc="-25" dirty="0" err="1">
                <a:solidFill>
                  <a:srgbClr val="171717"/>
                </a:solidFill>
                <a:latin typeface="Lucida Sans Unicode"/>
                <a:cs typeface="Lucida Sans Unicode"/>
              </a:rPr>
              <a:t>düşündüklerini</a:t>
            </a:r>
            <a:r>
              <a:rPr sz="1200" spc="-45" dirty="0">
                <a:solidFill>
                  <a:srgbClr val="171717"/>
                </a:solidFill>
                <a:latin typeface="Lucida Sans Unicode"/>
                <a:cs typeface="Lucida Sans Unicode"/>
              </a:rPr>
              <a:t> </a:t>
            </a:r>
            <a:r>
              <a:rPr sz="1200" spc="-15" dirty="0" err="1">
                <a:solidFill>
                  <a:srgbClr val="171717"/>
                </a:solidFill>
                <a:latin typeface="Lucida Sans Unicode"/>
                <a:cs typeface="Lucida Sans Unicode"/>
              </a:rPr>
              <a:t>merak</a:t>
            </a:r>
            <a:r>
              <a:rPr sz="1200" spc="-45" dirty="0">
                <a:solidFill>
                  <a:srgbClr val="171717"/>
                </a:solidFill>
                <a:latin typeface="Lucida Sans Unicode"/>
                <a:cs typeface="Lucida Sans Unicode"/>
              </a:rPr>
              <a:t> </a:t>
            </a:r>
            <a:r>
              <a:rPr sz="1200" spc="-20" dirty="0" err="1">
                <a:solidFill>
                  <a:srgbClr val="171717"/>
                </a:solidFill>
                <a:latin typeface="Lucida Sans Unicode"/>
                <a:cs typeface="Lucida Sans Unicode"/>
              </a:rPr>
              <a:t>ediyor</a:t>
            </a:r>
            <a:r>
              <a:rPr sz="1200" spc="-40" dirty="0">
                <a:solidFill>
                  <a:srgbClr val="171717"/>
                </a:solidFill>
                <a:latin typeface="Lucida Sans Unicode"/>
                <a:cs typeface="Lucida Sans Unicode"/>
              </a:rPr>
              <a:t> </a:t>
            </a:r>
            <a:r>
              <a:rPr sz="1200" spc="-25" dirty="0" err="1">
                <a:solidFill>
                  <a:srgbClr val="171717"/>
                </a:solidFill>
                <a:latin typeface="Lucida Sans Unicode"/>
                <a:cs typeface="Lucida Sans Unicode"/>
              </a:rPr>
              <a:t>musunuz</a:t>
            </a:r>
            <a:r>
              <a:rPr sz="1200" spc="-25" dirty="0">
                <a:solidFill>
                  <a:srgbClr val="171717"/>
                </a:solidFill>
                <a:latin typeface="Lucida Sans Unicode"/>
                <a:cs typeface="Lucida Sans Unicode"/>
              </a:rPr>
              <a:t>?</a:t>
            </a:r>
            <a:r>
              <a:rPr sz="1200" spc="-45" dirty="0">
                <a:solidFill>
                  <a:srgbClr val="171717"/>
                </a:solidFill>
                <a:latin typeface="Lucida Sans Unicode"/>
                <a:cs typeface="Lucida Sans Unicode"/>
              </a:rPr>
              <a:t> </a:t>
            </a:r>
            <a:r>
              <a:rPr sz="1200" spc="-10" dirty="0" err="1">
                <a:solidFill>
                  <a:srgbClr val="171717"/>
                </a:solidFill>
                <a:latin typeface="Lucida Sans Unicode"/>
                <a:cs typeface="Lucida Sans Unicode"/>
              </a:rPr>
              <a:t>Şahsen</a:t>
            </a:r>
            <a:r>
              <a:rPr sz="1200" spc="-45" dirty="0">
                <a:solidFill>
                  <a:srgbClr val="171717"/>
                </a:solidFill>
                <a:latin typeface="Lucida Sans Unicode"/>
                <a:cs typeface="Lucida Sans Unicode"/>
              </a:rPr>
              <a:t> </a:t>
            </a:r>
            <a:r>
              <a:rPr sz="1200" spc="-10" dirty="0">
                <a:solidFill>
                  <a:srgbClr val="171717"/>
                </a:solidFill>
                <a:latin typeface="Lucida Sans Unicode"/>
                <a:cs typeface="Lucida Sans Unicode"/>
              </a:rPr>
              <a:t>ben</a:t>
            </a:r>
            <a:r>
              <a:rPr sz="1200" spc="-45" dirty="0">
                <a:solidFill>
                  <a:srgbClr val="171717"/>
                </a:solidFill>
                <a:latin typeface="Lucida Sans Unicode"/>
                <a:cs typeface="Lucida Sans Unicode"/>
              </a:rPr>
              <a:t> </a:t>
            </a:r>
            <a:r>
              <a:rPr sz="1200" spc="-15" dirty="0" err="1">
                <a:solidFill>
                  <a:srgbClr val="171717"/>
                </a:solidFill>
                <a:latin typeface="Lucida Sans Unicode"/>
                <a:cs typeface="Lucida Sans Unicode"/>
              </a:rPr>
              <a:t>merak</a:t>
            </a:r>
            <a:r>
              <a:rPr sz="1200" spc="-45" dirty="0">
                <a:solidFill>
                  <a:srgbClr val="171717"/>
                </a:solidFill>
                <a:latin typeface="Lucida Sans Unicode"/>
                <a:cs typeface="Lucida Sans Unicode"/>
              </a:rPr>
              <a:t> </a:t>
            </a:r>
            <a:r>
              <a:rPr sz="1200" spc="-25" dirty="0" err="1">
                <a:solidFill>
                  <a:srgbClr val="171717"/>
                </a:solidFill>
                <a:latin typeface="Lucida Sans Unicode"/>
                <a:cs typeface="Lucida Sans Unicode"/>
              </a:rPr>
              <a:t>edip</a:t>
            </a:r>
            <a:r>
              <a:rPr sz="1200" spc="-45" dirty="0">
                <a:solidFill>
                  <a:srgbClr val="171717"/>
                </a:solidFill>
                <a:latin typeface="Lucida Sans Unicode"/>
                <a:cs typeface="Lucida Sans Unicode"/>
              </a:rPr>
              <a:t> </a:t>
            </a:r>
            <a:r>
              <a:rPr sz="1200" spc="-25" dirty="0" err="1">
                <a:solidFill>
                  <a:srgbClr val="171717"/>
                </a:solidFill>
                <a:latin typeface="Lucida Sans Unicode"/>
                <a:cs typeface="Lucida Sans Unicode"/>
              </a:rPr>
              <a:t>konuyu</a:t>
            </a:r>
            <a:r>
              <a:rPr sz="1200" spc="-25"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25" dirty="0" err="1">
                <a:solidFill>
                  <a:srgbClr val="171717"/>
                </a:solidFill>
                <a:latin typeface="Lucida Sans Unicode"/>
                <a:cs typeface="Lucida Sans Unicode"/>
              </a:rPr>
              <a:t>araştırdım</a:t>
            </a:r>
            <a:r>
              <a:rPr sz="1200" spc="-25" dirty="0">
                <a:solidFill>
                  <a:srgbClr val="171717"/>
                </a:solidFill>
                <a:latin typeface="Lucida Sans Unicode"/>
                <a:cs typeface="Lucida Sans Unicode"/>
              </a:rPr>
              <a:t>.</a:t>
            </a:r>
            <a:endParaRPr sz="1200" dirty="0">
              <a:latin typeface="Lucida Sans Unicode"/>
              <a:cs typeface="Lucida Sans Unicode"/>
            </a:endParaRPr>
          </a:p>
          <a:p>
            <a:pPr marL="12700" marR="11430" algn="just">
              <a:lnSpc>
                <a:spcPct val="145700"/>
              </a:lnSpc>
            </a:pPr>
            <a:r>
              <a:rPr sz="1200" spc="-35" dirty="0" err="1">
                <a:solidFill>
                  <a:srgbClr val="171717"/>
                </a:solidFill>
                <a:latin typeface="Lucida Sans Unicode"/>
                <a:cs typeface="Lucida Sans Unicode"/>
              </a:rPr>
              <a:t>Eski</a:t>
            </a:r>
            <a:r>
              <a:rPr sz="1200" spc="-35" dirty="0">
                <a:solidFill>
                  <a:srgbClr val="171717"/>
                </a:solidFill>
                <a:latin typeface="Lucida Sans Unicode"/>
                <a:cs typeface="Lucida Sans Unicode"/>
              </a:rPr>
              <a:t> </a:t>
            </a:r>
            <a:r>
              <a:rPr sz="1200" spc="-20" dirty="0">
                <a:solidFill>
                  <a:srgbClr val="171717"/>
                </a:solidFill>
                <a:latin typeface="Lucida Sans Unicode"/>
                <a:cs typeface="Lucida Sans Unicode"/>
              </a:rPr>
              <a:t>Hint </a:t>
            </a:r>
            <a:r>
              <a:rPr sz="1200" spc="-20" dirty="0" err="1">
                <a:solidFill>
                  <a:srgbClr val="171717"/>
                </a:solidFill>
                <a:latin typeface="Lucida Sans Unicode"/>
                <a:cs typeface="Lucida Sans Unicode"/>
              </a:rPr>
              <a:t>dört</a:t>
            </a:r>
            <a:r>
              <a:rPr sz="1200" spc="-20" dirty="0">
                <a:solidFill>
                  <a:srgbClr val="171717"/>
                </a:solidFill>
                <a:latin typeface="Lucida Sans Unicode"/>
                <a:cs typeface="Lucida Sans Unicode"/>
              </a:rPr>
              <a:t> </a:t>
            </a:r>
            <a:r>
              <a:rPr sz="1200" spc="-35" dirty="0" err="1">
                <a:solidFill>
                  <a:srgbClr val="171717"/>
                </a:solidFill>
                <a:latin typeface="Lucida Sans Unicode"/>
                <a:cs typeface="Lucida Sans Unicode"/>
              </a:rPr>
              <a:t>filin</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sırtında</a:t>
            </a:r>
            <a:r>
              <a:rPr sz="1200" spc="-25" dirty="0">
                <a:solidFill>
                  <a:srgbClr val="171717"/>
                </a:solidFill>
                <a:latin typeface="Lucida Sans Unicode"/>
                <a:cs typeface="Lucida Sans Unicode"/>
              </a:rPr>
              <a:t> </a:t>
            </a:r>
            <a:r>
              <a:rPr sz="1200" spc="-10" dirty="0" err="1">
                <a:solidFill>
                  <a:srgbClr val="171717"/>
                </a:solidFill>
                <a:latin typeface="Lucida Sans Unicode"/>
                <a:cs typeface="Lucida Sans Unicode"/>
              </a:rPr>
              <a:t>duran</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dünyamız</a:t>
            </a:r>
            <a:r>
              <a:rPr sz="1200" spc="-3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yarımküre</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şeklindedir</a:t>
            </a:r>
            <a:r>
              <a:rPr sz="1200" spc="-30" dirty="0">
                <a:solidFill>
                  <a:srgbClr val="171717"/>
                </a:solidFill>
                <a:latin typeface="Lucida Sans Unicode"/>
                <a:cs typeface="Lucida Sans Unicode"/>
              </a:rPr>
              <a:t>. </a:t>
            </a:r>
            <a:r>
              <a:rPr sz="1200" spc="35" dirty="0">
                <a:solidFill>
                  <a:srgbClr val="171717"/>
                </a:solidFill>
                <a:latin typeface="Lucida Sans Unicode"/>
                <a:cs typeface="Lucida Sans Unicode"/>
              </a:rPr>
              <a:t>Bu </a:t>
            </a:r>
            <a:r>
              <a:rPr sz="1200" spc="-30" dirty="0">
                <a:solidFill>
                  <a:srgbClr val="171717"/>
                </a:solidFill>
                <a:latin typeface="Lucida Sans Unicode"/>
                <a:cs typeface="Lucida Sans Unicode"/>
              </a:rPr>
              <a:t>filler </a:t>
            </a:r>
            <a:r>
              <a:rPr sz="1200" spc="-30" dirty="0" err="1">
                <a:solidFill>
                  <a:srgbClr val="171717"/>
                </a:solidFill>
                <a:latin typeface="Lucida Sans Unicode"/>
                <a:cs typeface="Lucida Sans Unicode"/>
              </a:rPr>
              <a:t>ise</a:t>
            </a:r>
            <a:r>
              <a:rPr sz="1200" spc="-30" dirty="0">
                <a:solidFill>
                  <a:srgbClr val="171717"/>
                </a:solidFill>
                <a:latin typeface="Lucida Sans Unicode"/>
                <a:cs typeface="Lucida Sans Unicode"/>
              </a:rPr>
              <a:t> </a:t>
            </a:r>
            <a:r>
              <a:rPr sz="1200" spc="-40" dirty="0" err="1">
                <a:solidFill>
                  <a:srgbClr val="171717"/>
                </a:solidFill>
                <a:latin typeface="Lucida Sans Unicode"/>
                <a:cs typeface="Lucida Sans Unicode"/>
              </a:rPr>
              <a:t>sonsuz</a:t>
            </a:r>
            <a:r>
              <a:rPr sz="1200" spc="-4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okyanus</a:t>
            </a:r>
            <a:r>
              <a:rPr sz="1200" spc="-25" dirty="0">
                <a:solidFill>
                  <a:srgbClr val="171717"/>
                </a:solidFill>
                <a:latin typeface="Lucida Sans Unicode"/>
                <a:cs typeface="Lucida Sans Unicode"/>
              </a:rPr>
              <a:t> </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üzerinde</a:t>
            </a:r>
            <a:r>
              <a:rPr sz="1200" spc="-70" dirty="0">
                <a:solidFill>
                  <a:srgbClr val="171717"/>
                </a:solidFill>
                <a:latin typeface="Lucida Sans Unicode"/>
                <a:cs typeface="Lucida Sans Unicode"/>
              </a:rPr>
              <a:t> </a:t>
            </a:r>
            <a:r>
              <a:rPr sz="1200" spc="-15" dirty="0">
                <a:solidFill>
                  <a:srgbClr val="171717"/>
                </a:solidFill>
                <a:latin typeface="Lucida Sans Unicode"/>
                <a:cs typeface="Lucida Sans Unicode"/>
              </a:rPr>
              <a:t>dev</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70" dirty="0">
                <a:solidFill>
                  <a:srgbClr val="171717"/>
                </a:solidFill>
                <a:latin typeface="Lucida Sans Unicode"/>
                <a:cs typeface="Lucida Sans Unicode"/>
              </a:rPr>
              <a:t> </a:t>
            </a:r>
            <a:r>
              <a:rPr sz="1200" spc="-40" dirty="0" err="1">
                <a:solidFill>
                  <a:srgbClr val="171717"/>
                </a:solidFill>
                <a:latin typeface="Lucida Sans Unicode"/>
                <a:cs typeface="Lucida Sans Unicode"/>
              </a:rPr>
              <a:t>deniz</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kaplumbağanın</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üzerindedir</a:t>
            </a:r>
            <a:r>
              <a:rPr sz="1200" spc="-30" dirty="0">
                <a:solidFill>
                  <a:srgbClr val="171717"/>
                </a:solidFill>
                <a:latin typeface="Lucida Sans Unicode"/>
                <a:cs typeface="Lucida Sans Unicode"/>
              </a:rPr>
              <a:t>.</a:t>
            </a:r>
            <a:endParaRPr sz="1200" dirty="0">
              <a:latin typeface="Lucida Sans Unicode"/>
              <a:cs typeface="Lucida Sans Unicode"/>
            </a:endParaRPr>
          </a:p>
          <a:p>
            <a:pPr marL="12700" marR="13335" algn="just">
              <a:lnSpc>
                <a:spcPct val="145700"/>
              </a:lnSpc>
            </a:pPr>
            <a:r>
              <a:rPr sz="1200" spc="5" dirty="0" err="1">
                <a:solidFill>
                  <a:srgbClr val="171717"/>
                </a:solidFill>
                <a:latin typeface="Lucida Sans Unicode"/>
                <a:cs typeface="Lucida Sans Unicode"/>
              </a:rPr>
              <a:t>Bence</a:t>
            </a:r>
            <a:r>
              <a:rPr sz="1200" spc="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dünyamız</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15" dirty="0" err="1">
                <a:solidFill>
                  <a:srgbClr val="171717"/>
                </a:solidFill>
                <a:latin typeface="Lucida Sans Unicode"/>
                <a:cs typeface="Lucida Sans Unicode"/>
              </a:rPr>
              <a:t>hayvanın</a:t>
            </a:r>
            <a:r>
              <a:rPr sz="1200" spc="-15" dirty="0">
                <a:solidFill>
                  <a:srgbClr val="171717"/>
                </a:solidFill>
                <a:latin typeface="Lucida Sans Unicode"/>
                <a:cs typeface="Lucida Sans Unicode"/>
              </a:rPr>
              <a:t> </a:t>
            </a:r>
            <a:r>
              <a:rPr sz="1200" spc="-30" dirty="0" err="1">
                <a:solidFill>
                  <a:srgbClr val="171717"/>
                </a:solidFill>
                <a:latin typeface="Lucida Sans Unicode"/>
                <a:cs typeface="Lucida Sans Unicode"/>
              </a:rPr>
              <a:t>taşıyabileceği</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yük</a:t>
            </a:r>
            <a:r>
              <a:rPr sz="1200" spc="-35" dirty="0">
                <a:solidFill>
                  <a:srgbClr val="171717"/>
                </a:solidFill>
                <a:latin typeface="Lucida Sans Unicode"/>
                <a:cs typeface="Lucida Sans Unicode"/>
              </a:rPr>
              <a:t> </a:t>
            </a:r>
            <a:r>
              <a:rPr sz="1200" spc="-45" dirty="0" err="1">
                <a:solidFill>
                  <a:srgbClr val="171717"/>
                </a:solidFill>
                <a:latin typeface="Lucida Sans Unicode"/>
                <a:cs typeface="Lucida Sans Unicode"/>
              </a:rPr>
              <a:t>değil</a:t>
            </a:r>
            <a:r>
              <a:rPr sz="1200" spc="-45" dirty="0">
                <a:solidFill>
                  <a:srgbClr val="171717"/>
                </a:solidFill>
                <a:latin typeface="Lucida Sans Unicode"/>
                <a:cs typeface="Lucida Sans Unicode"/>
              </a:rPr>
              <a:t>. </a:t>
            </a:r>
            <a:r>
              <a:rPr lang="tr-TR" sz="1200" spc="-15" dirty="0" err="1">
                <a:solidFill>
                  <a:srgbClr val="171717"/>
                </a:solidFill>
                <a:latin typeface="Lucida Sans Unicode"/>
                <a:cs typeface="Lucida Sans Unicode"/>
              </a:rPr>
              <a:t>H</a:t>
            </a:r>
            <a:r>
              <a:rPr sz="1200" spc="-15" dirty="0" err="1" smtClean="0">
                <a:solidFill>
                  <a:srgbClr val="171717"/>
                </a:solidFill>
                <a:latin typeface="Lucida Sans Unicode"/>
                <a:cs typeface="Lucida Sans Unicode"/>
              </a:rPr>
              <a:t>atta</a:t>
            </a:r>
            <a:r>
              <a:rPr sz="1200" spc="-15" dirty="0" smtClean="0">
                <a:solidFill>
                  <a:srgbClr val="171717"/>
                </a:solidFill>
                <a:latin typeface="Lucida Sans Unicode"/>
                <a:cs typeface="Lucida Sans Unicode"/>
              </a:rPr>
              <a:t> </a:t>
            </a:r>
            <a:r>
              <a:rPr sz="1200" spc="-15" dirty="0" err="1">
                <a:solidFill>
                  <a:srgbClr val="171717"/>
                </a:solidFill>
                <a:latin typeface="Lucida Sans Unicode"/>
                <a:cs typeface="Lucida Sans Unicode"/>
              </a:rPr>
              <a:t>tüm</a:t>
            </a:r>
            <a:r>
              <a:rPr sz="1200" spc="-15" dirty="0">
                <a:solidFill>
                  <a:srgbClr val="171717"/>
                </a:solidFill>
                <a:latin typeface="Lucida Sans Unicode"/>
                <a:cs typeface="Lucida Sans Unicode"/>
              </a:rPr>
              <a:t> </a:t>
            </a:r>
            <a:r>
              <a:rPr sz="1200" spc="-15" dirty="0" err="1">
                <a:solidFill>
                  <a:srgbClr val="171717"/>
                </a:solidFill>
                <a:latin typeface="Lucida Sans Unicode"/>
                <a:cs typeface="Lucida Sans Unicode"/>
              </a:rPr>
              <a:t>hayvanlar</a:t>
            </a:r>
            <a:r>
              <a:rPr sz="1200" spc="-15" dirty="0">
                <a:solidFill>
                  <a:srgbClr val="171717"/>
                </a:solidFill>
                <a:latin typeface="Lucida Sans Unicode"/>
                <a:cs typeface="Lucida Sans Unicode"/>
              </a:rPr>
              <a:t> </a:t>
            </a:r>
            <a:r>
              <a:rPr sz="1200" spc="-30" dirty="0" err="1">
                <a:solidFill>
                  <a:srgbClr val="171717"/>
                </a:solidFill>
                <a:latin typeface="Lucida Sans Unicode"/>
                <a:cs typeface="Lucida Sans Unicode"/>
              </a:rPr>
              <a:t>dünyamızın</a:t>
            </a:r>
            <a:r>
              <a:rPr sz="1200" spc="-30" dirty="0">
                <a:solidFill>
                  <a:srgbClr val="171717"/>
                </a:solidFill>
                <a:latin typeface="Lucida Sans Unicode"/>
                <a:cs typeface="Lucida Sans Unicode"/>
              </a:rPr>
              <a:t> </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taşıyabildiği</a:t>
            </a:r>
            <a:r>
              <a:rPr sz="1200" spc="-7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yüktür</a:t>
            </a:r>
            <a:r>
              <a:rPr sz="1200" spc="-30" dirty="0">
                <a:solidFill>
                  <a:srgbClr val="171717"/>
                </a:solidFill>
                <a:latin typeface="Lucida Sans Unicode"/>
                <a:cs typeface="Lucida Sans Unicode"/>
              </a:rPr>
              <a:t>.</a:t>
            </a:r>
            <a:endParaRPr sz="1200" dirty="0">
              <a:latin typeface="Lucida Sans Unicode"/>
              <a:cs typeface="Lucida Sans Unicode"/>
            </a:endParaRPr>
          </a:p>
          <a:p>
            <a:pPr marL="52069" marR="1927860" indent="-40005">
              <a:lnSpc>
                <a:spcPct val="145700"/>
              </a:lnSpc>
            </a:pPr>
            <a:r>
              <a:rPr sz="1200" spc="-20" dirty="0" err="1">
                <a:solidFill>
                  <a:srgbClr val="171717"/>
                </a:solidFill>
                <a:latin typeface="Lucida Sans Unicode"/>
                <a:cs typeface="Lucida Sans Unicode"/>
              </a:rPr>
              <a:t>Maya’lara</a:t>
            </a:r>
            <a:r>
              <a:rPr sz="1200" spc="-65" dirty="0">
                <a:solidFill>
                  <a:srgbClr val="171717"/>
                </a:solidFill>
                <a:latin typeface="Lucida Sans Unicode"/>
                <a:cs typeface="Lucida Sans Unicode"/>
              </a:rPr>
              <a:t> </a:t>
            </a:r>
            <a:r>
              <a:rPr sz="1200" spc="-40" dirty="0" err="1">
                <a:solidFill>
                  <a:srgbClr val="171717"/>
                </a:solidFill>
                <a:latin typeface="Lucida Sans Unicode"/>
                <a:cs typeface="Lucida Sans Unicode"/>
              </a:rPr>
              <a:t>deniz</a:t>
            </a:r>
            <a:r>
              <a:rPr sz="1200" spc="-60" dirty="0">
                <a:solidFill>
                  <a:srgbClr val="171717"/>
                </a:solidFill>
                <a:latin typeface="Lucida Sans Unicode"/>
                <a:cs typeface="Lucida Sans Unicode"/>
              </a:rPr>
              <a:t> </a:t>
            </a:r>
            <a:r>
              <a:rPr sz="1200" spc="-30" dirty="0" err="1">
                <a:solidFill>
                  <a:srgbClr val="171717"/>
                </a:solidFill>
                <a:latin typeface="Lucida Sans Unicode"/>
                <a:cs typeface="Lucida Sans Unicode"/>
              </a:rPr>
              <a:t>üzerinde</a:t>
            </a:r>
            <a:r>
              <a:rPr sz="1200" spc="-60" dirty="0">
                <a:solidFill>
                  <a:srgbClr val="171717"/>
                </a:solidFill>
                <a:latin typeface="Lucida Sans Unicode"/>
                <a:cs typeface="Lucida Sans Unicode"/>
              </a:rPr>
              <a:t> </a:t>
            </a:r>
            <a:r>
              <a:rPr sz="1200" spc="-35" dirty="0" err="1">
                <a:solidFill>
                  <a:srgbClr val="171717"/>
                </a:solidFill>
                <a:latin typeface="Lucida Sans Unicode"/>
                <a:cs typeface="Lucida Sans Unicode"/>
              </a:rPr>
              <a:t>yüzen</a:t>
            </a:r>
            <a:r>
              <a:rPr sz="1200" spc="-60" dirty="0">
                <a:solidFill>
                  <a:srgbClr val="171717"/>
                </a:solidFill>
                <a:latin typeface="Lucida Sans Unicode"/>
                <a:cs typeface="Lucida Sans Unicode"/>
              </a:rPr>
              <a:t> </a:t>
            </a:r>
            <a:r>
              <a:rPr sz="1200" spc="-15" dirty="0">
                <a:solidFill>
                  <a:srgbClr val="171717"/>
                </a:solidFill>
                <a:latin typeface="Lucida Sans Unicode"/>
                <a:cs typeface="Lucida Sans Unicode"/>
              </a:rPr>
              <a:t>dev</a:t>
            </a:r>
            <a:r>
              <a:rPr sz="1200" spc="-6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60" dirty="0">
                <a:solidFill>
                  <a:srgbClr val="171717"/>
                </a:solidFill>
                <a:latin typeface="Lucida Sans Unicode"/>
                <a:cs typeface="Lucida Sans Unicode"/>
              </a:rPr>
              <a:t> </a:t>
            </a:r>
            <a:r>
              <a:rPr sz="1200" spc="-20" dirty="0" err="1">
                <a:solidFill>
                  <a:srgbClr val="171717"/>
                </a:solidFill>
                <a:latin typeface="Lucida Sans Unicode"/>
                <a:cs typeface="Lucida Sans Unicode"/>
              </a:rPr>
              <a:t>timsah</a:t>
            </a:r>
            <a:r>
              <a:rPr sz="1200" spc="-60" dirty="0">
                <a:solidFill>
                  <a:srgbClr val="171717"/>
                </a:solidFill>
                <a:latin typeface="Lucida Sans Unicode"/>
                <a:cs typeface="Lucida Sans Unicode"/>
              </a:rPr>
              <a:t> </a:t>
            </a:r>
            <a:r>
              <a:rPr sz="1200" spc="-30" dirty="0" err="1">
                <a:solidFill>
                  <a:srgbClr val="171717"/>
                </a:solidFill>
                <a:latin typeface="Lucida Sans Unicode"/>
                <a:cs typeface="Lucida Sans Unicode"/>
              </a:rPr>
              <a:t>üzerinde</a:t>
            </a:r>
            <a:r>
              <a:rPr sz="1200" spc="-60" dirty="0">
                <a:solidFill>
                  <a:srgbClr val="171717"/>
                </a:solidFill>
                <a:latin typeface="Lucida Sans Unicode"/>
                <a:cs typeface="Lucida Sans Unicode"/>
              </a:rPr>
              <a:t> </a:t>
            </a:r>
            <a:r>
              <a:rPr sz="1200" spc="-25" dirty="0" err="1">
                <a:solidFill>
                  <a:srgbClr val="171717"/>
                </a:solidFill>
                <a:latin typeface="Lucida Sans Unicode"/>
                <a:cs typeface="Lucida Sans Unicode"/>
              </a:rPr>
              <a:t>düşünmüşlerdir</a:t>
            </a:r>
            <a:r>
              <a:rPr sz="1200" spc="-25"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5" dirty="0" err="1">
                <a:solidFill>
                  <a:srgbClr val="171717"/>
                </a:solidFill>
                <a:latin typeface="Lucida Sans Unicode"/>
                <a:cs typeface="Lucida Sans Unicode"/>
              </a:rPr>
              <a:t>Neden</a:t>
            </a:r>
            <a:r>
              <a:rPr sz="1200" spc="-70" dirty="0">
                <a:solidFill>
                  <a:srgbClr val="171717"/>
                </a:solidFill>
                <a:latin typeface="Lucida Sans Unicode"/>
                <a:cs typeface="Lucida Sans Unicode"/>
              </a:rPr>
              <a:t> </a:t>
            </a:r>
            <a:r>
              <a:rPr sz="1200" spc="-20" dirty="0" err="1" smtClean="0">
                <a:solidFill>
                  <a:srgbClr val="171717"/>
                </a:solidFill>
                <a:latin typeface="Lucida Sans Unicode"/>
                <a:cs typeface="Lucida Sans Unicode"/>
              </a:rPr>
              <a:t>timsah</a:t>
            </a:r>
            <a:r>
              <a:rPr lang="tr-TR" sz="1200" spc="-20" dirty="0" smtClean="0">
                <a:solidFill>
                  <a:srgbClr val="171717"/>
                </a:solidFill>
                <a:latin typeface="Lucida Sans Unicode"/>
                <a:cs typeface="Lucida Sans Unicode"/>
              </a:rPr>
              <a:t> </a:t>
            </a:r>
            <a:r>
              <a:rPr lang="tr-TR" sz="1200" spc="-20" dirty="0">
                <a:solidFill>
                  <a:srgbClr val="171717"/>
                </a:solidFill>
                <a:latin typeface="Lucida Sans Unicode"/>
                <a:cs typeface="Lucida Sans Unicode"/>
              </a:rPr>
              <a:t>d</a:t>
            </a:r>
            <a:r>
              <a:rPr sz="1200" spc="-20" dirty="0" smtClean="0">
                <a:solidFill>
                  <a:srgbClr val="171717"/>
                </a:solidFill>
                <a:latin typeface="Lucida Sans Unicode"/>
                <a:cs typeface="Lucida Sans Unicode"/>
              </a:rPr>
              <a:t>a</a:t>
            </a:r>
            <a:r>
              <a:rPr sz="1200" spc="-70" dirty="0" smtClean="0">
                <a:solidFill>
                  <a:srgbClr val="171717"/>
                </a:solidFill>
                <a:latin typeface="Lucida Sans Unicode"/>
                <a:cs typeface="Lucida Sans Unicode"/>
              </a:rPr>
              <a:t> </a:t>
            </a:r>
            <a:r>
              <a:rPr sz="1200" spc="-25" dirty="0" err="1">
                <a:solidFill>
                  <a:srgbClr val="171717"/>
                </a:solidFill>
                <a:latin typeface="Lucida Sans Unicode"/>
                <a:cs typeface="Lucida Sans Unicode"/>
              </a:rPr>
              <a:t>başka</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hayvan</a:t>
            </a:r>
            <a:r>
              <a:rPr sz="1200" spc="-70" dirty="0">
                <a:solidFill>
                  <a:srgbClr val="171717"/>
                </a:solidFill>
                <a:latin typeface="Lucida Sans Unicode"/>
                <a:cs typeface="Lucida Sans Unicode"/>
              </a:rPr>
              <a:t> </a:t>
            </a:r>
            <a:r>
              <a:rPr sz="1200" spc="-80" dirty="0" err="1">
                <a:solidFill>
                  <a:srgbClr val="171717"/>
                </a:solidFill>
                <a:latin typeface="Lucida Sans Unicode"/>
                <a:cs typeface="Lucida Sans Unicode"/>
              </a:rPr>
              <a:t>değil</a:t>
            </a:r>
            <a:r>
              <a:rPr sz="1200" spc="-80" dirty="0">
                <a:solidFill>
                  <a:srgbClr val="171717"/>
                </a:solidFill>
                <a:latin typeface="Lucida Sans Unicode"/>
                <a:cs typeface="Lucida Sans Unicode"/>
              </a:rPr>
              <a:t>…</a:t>
            </a:r>
            <a:endParaRPr sz="1200" dirty="0">
              <a:latin typeface="Lucida Sans Unicode"/>
              <a:cs typeface="Lucida Sans Unicode"/>
            </a:endParaRPr>
          </a:p>
          <a:p>
            <a:pPr marL="12700" marR="766445">
              <a:lnSpc>
                <a:spcPct val="145700"/>
              </a:lnSpc>
            </a:pPr>
            <a:r>
              <a:rPr sz="1200" spc="-25" dirty="0" err="1">
                <a:solidFill>
                  <a:srgbClr val="171717"/>
                </a:solidFill>
                <a:latin typeface="Lucida Sans Unicode"/>
                <a:cs typeface="Lucida Sans Unicode"/>
              </a:rPr>
              <a:t>Yunanlılara</a:t>
            </a:r>
            <a:r>
              <a:rPr sz="1200" spc="-60" dirty="0">
                <a:solidFill>
                  <a:srgbClr val="171717"/>
                </a:solidFill>
                <a:latin typeface="Lucida Sans Unicode"/>
                <a:cs typeface="Lucida Sans Unicode"/>
              </a:rPr>
              <a:t> </a:t>
            </a:r>
            <a:r>
              <a:rPr sz="1200" spc="-30" dirty="0" err="1" smtClean="0">
                <a:solidFill>
                  <a:srgbClr val="171717"/>
                </a:solidFill>
                <a:latin typeface="Lucida Sans Unicode"/>
                <a:cs typeface="Lucida Sans Unicode"/>
              </a:rPr>
              <a:t>göre</a:t>
            </a:r>
            <a:r>
              <a:rPr lang="tr-TR" sz="1200" spc="-30" dirty="0" smtClean="0">
                <a:solidFill>
                  <a:srgbClr val="171717"/>
                </a:solidFill>
                <a:latin typeface="Lucida Sans Unicode"/>
                <a:cs typeface="Lucida Sans Unicode"/>
              </a:rPr>
              <a:t>,</a:t>
            </a:r>
            <a:r>
              <a:rPr sz="1200" spc="-60" dirty="0" smtClean="0">
                <a:solidFill>
                  <a:srgbClr val="171717"/>
                </a:solidFill>
                <a:latin typeface="Lucida Sans Unicode"/>
                <a:cs typeface="Lucida Sans Unicode"/>
              </a:rPr>
              <a:t> </a:t>
            </a:r>
            <a:r>
              <a:rPr lang="tr-TR" sz="1200" spc="-15" dirty="0" err="1">
                <a:solidFill>
                  <a:srgbClr val="171717"/>
                </a:solidFill>
                <a:latin typeface="Lucida Sans Unicode"/>
                <a:cs typeface="Lucida Sans Unicode"/>
              </a:rPr>
              <a:t>D</a:t>
            </a:r>
            <a:r>
              <a:rPr sz="1200" spc="-15" dirty="0" err="1" smtClean="0">
                <a:solidFill>
                  <a:srgbClr val="171717"/>
                </a:solidFill>
                <a:latin typeface="Lucida Sans Unicode"/>
                <a:cs typeface="Lucida Sans Unicode"/>
              </a:rPr>
              <a:t>ünya</a:t>
            </a:r>
            <a:r>
              <a:rPr sz="1200" spc="-60" dirty="0" smtClean="0">
                <a:solidFill>
                  <a:srgbClr val="171717"/>
                </a:solidFill>
                <a:latin typeface="Lucida Sans Unicode"/>
                <a:cs typeface="Lucida Sans Unicode"/>
              </a:rPr>
              <a:t> </a:t>
            </a:r>
            <a:r>
              <a:rPr sz="1200" spc="-20" dirty="0" err="1">
                <a:solidFill>
                  <a:srgbClr val="171717"/>
                </a:solidFill>
                <a:latin typeface="Lucida Sans Unicode"/>
                <a:cs typeface="Lucida Sans Unicode"/>
              </a:rPr>
              <a:t>etrafı</a:t>
            </a:r>
            <a:r>
              <a:rPr sz="1200" spc="-60" dirty="0">
                <a:solidFill>
                  <a:srgbClr val="171717"/>
                </a:solidFill>
                <a:latin typeface="Lucida Sans Unicode"/>
                <a:cs typeface="Lucida Sans Unicode"/>
              </a:rPr>
              <a:t> </a:t>
            </a:r>
            <a:r>
              <a:rPr sz="1200" spc="-15" dirty="0" err="1">
                <a:solidFill>
                  <a:srgbClr val="171717"/>
                </a:solidFill>
                <a:latin typeface="Lucida Sans Unicode"/>
                <a:cs typeface="Lucida Sans Unicode"/>
              </a:rPr>
              <a:t>nehirler</a:t>
            </a:r>
            <a:r>
              <a:rPr sz="1200" spc="-60" dirty="0">
                <a:solidFill>
                  <a:srgbClr val="171717"/>
                </a:solidFill>
                <a:latin typeface="Lucida Sans Unicode"/>
                <a:cs typeface="Lucida Sans Unicode"/>
              </a:rPr>
              <a:t> </a:t>
            </a:r>
            <a:r>
              <a:rPr sz="1200" spc="-30" dirty="0" err="1">
                <a:solidFill>
                  <a:srgbClr val="171717"/>
                </a:solidFill>
                <a:latin typeface="Lucida Sans Unicode"/>
                <a:cs typeface="Lucida Sans Unicode"/>
              </a:rPr>
              <a:t>ile</a:t>
            </a:r>
            <a:r>
              <a:rPr sz="1200" spc="-60" dirty="0">
                <a:solidFill>
                  <a:srgbClr val="171717"/>
                </a:solidFill>
                <a:latin typeface="Lucida Sans Unicode"/>
                <a:cs typeface="Lucida Sans Unicode"/>
              </a:rPr>
              <a:t> </a:t>
            </a:r>
            <a:r>
              <a:rPr sz="1200" spc="-30" dirty="0" err="1">
                <a:solidFill>
                  <a:srgbClr val="171717"/>
                </a:solidFill>
                <a:latin typeface="Lucida Sans Unicode"/>
                <a:cs typeface="Lucida Sans Unicode"/>
              </a:rPr>
              <a:t>çevrili</a:t>
            </a:r>
            <a:r>
              <a:rPr sz="1200" spc="-60" dirty="0">
                <a:solidFill>
                  <a:srgbClr val="171717"/>
                </a:solidFill>
                <a:latin typeface="Lucida Sans Unicode"/>
                <a:cs typeface="Lucida Sans Unicode"/>
              </a:rPr>
              <a:t> </a:t>
            </a:r>
            <a:r>
              <a:rPr sz="1200" spc="-55" dirty="0" err="1">
                <a:solidFill>
                  <a:srgbClr val="171717"/>
                </a:solidFill>
                <a:latin typeface="Lucida Sans Unicode"/>
                <a:cs typeface="Lucida Sans Unicode"/>
              </a:rPr>
              <a:t>düz</a:t>
            </a:r>
            <a:r>
              <a:rPr sz="1200" spc="-6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55" dirty="0">
                <a:solidFill>
                  <a:srgbClr val="171717"/>
                </a:solidFill>
                <a:latin typeface="Lucida Sans Unicode"/>
                <a:cs typeface="Lucida Sans Unicode"/>
              </a:rPr>
              <a:t> </a:t>
            </a:r>
            <a:r>
              <a:rPr sz="1200" spc="-25" dirty="0" err="1">
                <a:solidFill>
                  <a:srgbClr val="171717"/>
                </a:solidFill>
                <a:latin typeface="Lucida Sans Unicode"/>
                <a:cs typeface="Lucida Sans Unicode"/>
              </a:rPr>
              <a:t>tepsinin</a:t>
            </a:r>
            <a:r>
              <a:rPr sz="1200" spc="-60" dirty="0">
                <a:solidFill>
                  <a:srgbClr val="171717"/>
                </a:solidFill>
                <a:latin typeface="Lucida Sans Unicode"/>
                <a:cs typeface="Lucida Sans Unicode"/>
              </a:rPr>
              <a:t> </a:t>
            </a:r>
            <a:r>
              <a:rPr sz="1200" spc="-25" dirty="0" err="1">
                <a:solidFill>
                  <a:srgbClr val="171717"/>
                </a:solidFill>
                <a:latin typeface="Lucida Sans Unicode"/>
                <a:cs typeface="Lucida Sans Unicode"/>
              </a:rPr>
              <a:t>içerisinde</a:t>
            </a:r>
            <a:r>
              <a:rPr sz="1200" spc="-6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bulunmaktaydı</a:t>
            </a:r>
            <a:r>
              <a:rPr sz="1200" spc="-25"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Demek</a:t>
            </a:r>
            <a:r>
              <a:rPr sz="1200" spc="-70" dirty="0">
                <a:solidFill>
                  <a:srgbClr val="171717"/>
                </a:solidFill>
                <a:latin typeface="Lucida Sans Unicode"/>
                <a:cs typeface="Lucida Sans Unicode"/>
              </a:rPr>
              <a:t> </a:t>
            </a:r>
            <a:r>
              <a:rPr sz="1200" spc="-60" dirty="0" err="1">
                <a:solidFill>
                  <a:srgbClr val="171717"/>
                </a:solidFill>
                <a:latin typeface="Lucida Sans Unicode"/>
                <a:cs typeface="Lucida Sans Unicode"/>
              </a:rPr>
              <a:t>ki</a:t>
            </a:r>
            <a:r>
              <a:rPr sz="1200" spc="-70" dirty="0">
                <a:solidFill>
                  <a:srgbClr val="171717"/>
                </a:solidFill>
                <a:latin typeface="Lucida Sans Unicode"/>
                <a:cs typeface="Lucida Sans Unicode"/>
              </a:rPr>
              <a:t> </a:t>
            </a:r>
            <a:r>
              <a:rPr sz="1200" spc="-30" dirty="0" err="1" smtClean="0">
                <a:solidFill>
                  <a:srgbClr val="171717"/>
                </a:solidFill>
                <a:latin typeface="Lucida Sans Unicode"/>
                <a:cs typeface="Lucida Sans Unicode"/>
              </a:rPr>
              <a:t>tepsi</a:t>
            </a:r>
            <a:r>
              <a:rPr lang="tr-TR" sz="1200" spc="-30" dirty="0" smtClean="0">
                <a:solidFill>
                  <a:srgbClr val="171717"/>
                </a:solidFill>
                <a:latin typeface="Lucida Sans Unicode"/>
                <a:cs typeface="Lucida Sans Unicode"/>
              </a:rPr>
              <a:t>,</a:t>
            </a:r>
            <a:r>
              <a:rPr sz="1200" spc="-70" dirty="0" smtClean="0">
                <a:solidFill>
                  <a:srgbClr val="171717"/>
                </a:solidFill>
                <a:latin typeface="Lucida Sans Unicode"/>
                <a:cs typeface="Lucida Sans Unicode"/>
              </a:rPr>
              <a:t> </a:t>
            </a:r>
            <a:r>
              <a:rPr sz="1200" spc="-15" dirty="0">
                <a:solidFill>
                  <a:srgbClr val="171717"/>
                </a:solidFill>
                <a:latin typeface="Lucida Sans Unicode"/>
                <a:cs typeface="Lucida Sans Unicode"/>
              </a:rPr>
              <a:t>o</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zamanlar</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icat</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edilmişti</a:t>
            </a:r>
            <a:r>
              <a:rPr sz="1200" spc="-35" dirty="0">
                <a:solidFill>
                  <a:srgbClr val="171717"/>
                </a:solidFill>
                <a:latin typeface="Lucida Sans Unicode"/>
                <a:cs typeface="Lucida Sans Unicode"/>
              </a:rPr>
              <a:t>.</a:t>
            </a:r>
            <a:endParaRPr sz="1200" dirty="0">
              <a:latin typeface="Lucida Sans Unicode"/>
              <a:cs typeface="Lucida Sans Unicode"/>
            </a:endParaRPr>
          </a:p>
          <a:p>
            <a:pPr marL="12700">
              <a:lnSpc>
                <a:spcPct val="100000"/>
              </a:lnSpc>
              <a:spcBef>
                <a:spcPts val="660"/>
              </a:spcBef>
            </a:pPr>
            <a:r>
              <a:rPr sz="1200" spc="-25" dirty="0" err="1">
                <a:solidFill>
                  <a:srgbClr val="171717"/>
                </a:solidFill>
                <a:latin typeface="Lucida Sans Unicode"/>
                <a:cs typeface="Lucida Sans Unicode"/>
              </a:rPr>
              <a:t>Anaksimandros</a:t>
            </a:r>
            <a:r>
              <a:rPr sz="1200" spc="-65" dirty="0">
                <a:solidFill>
                  <a:srgbClr val="171717"/>
                </a:solidFill>
                <a:latin typeface="Lucida Sans Unicode"/>
                <a:cs typeface="Lucida Sans Unicode"/>
              </a:rPr>
              <a:t> </a:t>
            </a:r>
            <a:r>
              <a:rPr lang="tr-TR" sz="1200" spc="-20" dirty="0">
                <a:solidFill>
                  <a:srgbClr val="171717"/>
                </a:solidFill>
                <a:latin typeface="Lucida Sans Unicode"/>
                <a:cs typeface="Lucida Sans Unicode"/>
              </a:rPr>
              <a:t>D</a:t>
            </a:r>
            <a:r>
              <a:rPr sz="1200" spc="-20" dirty="0" err="1" smtClean="0">
                <a:solidFill>
                  <a:srgbClr val="171717"/>
                </a:solidFill>
                <a:latin typeface="Lucida Sans Unicode"/>
                <a:cs typeface="Lucida Sans Unicode"/>
              </a:rPr>
              <a:t>ünya</a:t>
            </a:r>
            <a:r>
              <a:rPr lang="tr-TR" sz="1200" spc="-20" dirty="0" smtClean="0">
                <a:solidFill>
                  <a:srgbClr val="171717"/>
                </a:solidFill>
                <a:latin typeface="Lucida Sans Unicode"/>
                <a:cs typeface="Lucida Sans Unicode"/>
              </a:rPr>
              <a:t>'</a:t>
            </a:r>
            <a:r>
              <a:rPr sz="1200" spc="-20" dirty="0" err="1" smtClean="0">
                <a:solidFill>
                  <a:srgbClr val="171717"/>
                </a:solidFill>
                <a:latin typeface="Lucida Sans Unicode"/>
                <a:cs typeface="Lucida Sans Unicode"/>
              </a:rPr>
              <a:t>yı</a:t>
            </a:r>
            <a:r>
              <a:rPr sz="1200" spc="-65" dirty="0" smtClean="0">
                <a:solidFill>
                  <a:srgbClr val="171717"/>
                </a:solidFill>
                <a:latin typeface="Lucida Sans Unicode"/>
                <a:cs typeface="Lucida Sans Unicode"/>
              </a:rPr>
              <a:t> </a:t>
            </a:r>
            <a:r>
              <a:rPr sz="1200" spc="-35" dirty="0" err="1">
                <a:solidFill>
                  <a:srgbClr val="171717"/>
                </a:solidFill>
                <a:latin typeface="Lucida Sans Unicode"/>
                <a:cs typeface="Lucida Sans Unicode"/>
              </a:rPr>
              <a:t>dikdörtgene</a:t>
            </a:r>
            <a:r>
              <a:rPr sz="1200" spc="-35" dirty="0">
                <a:solidFill>
                  <a:srgbClr val="171717"/>
                </a:solidFill>
                <a:latin typeface="Lucida Sans Unicode"/>
                <a:cs typeface="Lucida Sans Unicode"/>
              </a:rPr>
              <a:t>,</a:t>
            </a:r>
            <a:r>
              <a:rPr sz="1200" spc="-65" dirty="0">
                <a:solidFill>
                  <a:srgbClr val="171717"/>
                </a:solidFill>
                <a:latin typeface="Lucida Sans Unicode"/>
                <a:cs typeface="Lucida Sans Unicode"/>
              </a:rPr>
              <a:t> </a:t>
            </a:r>
            <a:r>
              <a:rPr sz="1200" spc="-30" dirty="0" err="1" smtClean="0">
                <a:solidFill>
                  <a:srgbClr val="171717"/>
                </a:solidFill>
                <a:latin typeface="Lucida Sans Unicode"/>
                <a:cs typeface="Lucida Sans Unicode"/>
              </a:rPr>
              <a:t>Anksimenes</a:t>
            </a:r>
            <a:r>
              <a:rPr lang="tr-TR" sz="1200" spc="-30" dirty="0" smtClean="0">
                <a:solidFill>
                  <a:srgbClr val="171717"/>
                </a:solidFill>
                <a:latin typeface="Lucida Sans Unicode"/>
                <a:cs typeface="Lucida Sans Unicode"/>
              </a:rPr>
              <a:t> </a:t>
            </a:r>
            <a:r>
              <a:rPr lang="tr-TR" sz="1200" spc="-60" dirty="0" smtClean="0">
                <a:solidFill>
                  <a:srgbClr val="171717"/>
                </a:solidFill>
                <a:latin typeface="Lucida Sans Unicode"/>
                <a:cs typeface="Lucida Sans Unicode"/>
              </a:rPr>
              <a:t>D</a:t>
            </a:r>
            <a:r>
              <a:rPr sz="1200" spc="-20" dirty="0" err="1" smtClean="0">
                <a:solidFill>
                  <a:srgbClr val="171717"/>
                </a:solidFill>
                <a:latin typeface="Lucida Sans Unicode"/>
                <a:cs typeface="Lucida Sans Unicode"/>
              </a:rPr>
              <a:t>ünya</a:t>
            </a:r>
            <a:r>
              <a:rPr lang="tr-TR" sz="1200" spc="-20" dirty="0" smtClean="0">
                <a:solidFill>
                  <a:srgbClr val="171717"/>
                </a:solidFill>
                <a:latin typeface="Lucida Sans Unicode"/>
                <a:cs typeface="Lucida Sans Unicode"/>
              </a:rPr>
              <a:t>'</a:t>
            </a:r>
            <a:r>
              <a:rPr sz="1200" spc="-20" dirty="0" err="1" smtClean="0">
                <a:solidFill>
                  <a:srgbClr val="171717"/>
                </a:solidFill>
                <a:latin typeface="Lucida Sans Unicode"/>
                <a:cs typeface="Lucida Sans Unicode"/>
              </a:rPr>
              <a:t>yı</a:t>
            </a:r>
            <a:r>
              <a:rPr sz="1200" spc="-65" dirty="0" smtClean="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65" dirty="0">
                <a:solidFill>
                  <a:srgbClr val="171717"/>
                </a:solidFill>
                <a:latin typeface="Lucida Sans Unicode"/>
                <a:cs typeface="Lucida Sans Unicode"/>
              </a:rPr>
              <a:t> </a:t>
            </a:r>
            <a:r>
              <a:rPr sz="1200" spc="-15" dirty="0" err="1">
                <a:solidFill>
                  <a:srgbClr val="171717"/>
                </a:solidFill>
                <a:latin typeface="Lucida Sans Unicode"/>
                <a:cs typeface="Lucida Sans Unicode"/>
              </a:rPr>
              <a:t>davula</a:t>
            </a:r>
            <a:r>
              <a:rPr sz="1200" spc="-60" dirty="0">
                <a:solidFill>
                  <a:srgbClr val="171717"/>
                </a:solidFill>
                <a:latin typeface="Lucida Sans Unicode"/>
                <a:cs typeface="Lucida Sans Unicode"/>
              </a:rPr>
              <a:t> </a:t>
            </a:r>
            <a:r>
              <a:rPr sz="1200" spc="-35" dirty="0" err="1">
                <a:solidFill>
                  <a:srgbClr val="171717"/>
                </a:solidFill>
                <a:latin typeface="Lucida Sans Unicode"/>
                <a:cs typeface="Lucida Sans Unicode"/>
              </a:rPr>
              <a:t>benzetmiş</a:t>
            </a:r>
            <a:r>
              <a:rPr sz="1200" spc="-35" dirty="0">
                <a:solidFill>
                  <a:srgbClr val="171717"/>
                </a:solidFill>
                <a:latin typeface="Lucida Sans Unicode"/>
                <a:cs typeface="Lucida Sans Unicode"/>
              </a:rPr>
              <a:t>.</a:t>
            </a:r>
            <a:endParaRPr sz="1200" dirty="0">
              <a:latin typeface="Lucida Sans Unicode"/>
              <a:cs typeface="Lucida Sans Unicode"/>
            </a:endParaRPr>
          </a:p>
          <a:p>
            <a:pPr marL="12700" marR="6350" algn="just">
              <a:lnSpc>
                <a:spcPct val="145700"/>
              </a:lnSpc>
            </a:pPr>
            <a:r>
              <a:rPr sz="1200" spc="-40" dirty="0" err="1">
                <a:solidFill>
                  <a:srgbClr val="171717"/>
                </a:solidFill>
                <a:latin typeface="Lucida Sans Unicode"/>
                <a:cs typeface="Lucida Sans Unicode"/>
              </a:rPr>
              <a:t>Tüm</a:t>
            </a:r>
            <a:r>
              <a:rPr sz="1200" spc="-40"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a:t>
            </a:r>
            <a:r>
              <a:rPr sz="1200" spc="-15" dirty="0">
                <a:solidFill>
                  <a:srgbClr val="171717"/>
                </a:solidFill>
                <a:latin typeface="Lucida Sans Unicode"/>
                <a:cs typeface="Lucida Sans Unicode"/>
              </a:rPr>
              <a:t> </a:t>
            </a:r>
            <a:r>
              <a:rPr sz="1200" spc="-15" dirty="0" err="1">
                <a:solidFill>
                  <a:srgbClr val="171717"/>
                </a:solidFill>
                <a:latin typeface="Lucida Sans Unicode"/>
                <a:cs typeface="Lucida Sans Unicode"/>
              </a:rPr>
              <a:t>yorum</a:t>
            </a:r>
            <a:r>
              <a:rPr sz="1200" spc="-15" dirty="0">
                <a:solidFill>
                  <a:srgbClr val="171717"/>
                </a:solidFill>
                <a:latin typeface="Lucida Sans Unicode"/>
                <a:cs typeface="Lucida Sans Unicode"/>
              </a:rPr>
              <a:t> </a:t>
            </a:r>
            <a:r>
              <a:rPr sz="1200" spc="-30" dirty="0" err="1">
                <a:solidFill>
                  <a:srgbClr val="171717"/>
                </a:solidFill>
                <a:latin typeface="Lucida Sans Unicode"/>
                <a:cs typeface="Lucida Sans Unicode"/>
              </a:rPr>
              <a:t>içinde</a:t>
            </a:r>
            <a:r>
              <a:rPr sz="1200" spc="-30" dirty="0">
                <a:solidFill>
                  <a:srgbClr val="171717"/>
                </a:solidFill>
                <a:latin typeface="Lucida Sans Unicode"/>
                <a:cs typeface="Lucida Sans Unicode"/>
              </a:rPr>
              <a:t> </a:t>
            </a:r>
            <a:r>
              <a:rPr sz="1200" spc="-5" dirty="0" err="1">
                <a:solidFill>
                  <a:srgbClr val="171717"/>
                </a:solidFill>
                <a:latin typeface="Lucida Sans Unicode"/>
                <a:cs typeface="Lucida Sans Unicode"/>
              </a:rPr>
              <a:t>en</a:t>
            </a:r>
            <a:r>
              <a:rPr sz="1200" spc="-5" dirty="0">
                <a:solidFill>
                  <a:srgbClr val="171717"/>
                </a:solidFill>
                <a:latin typeface="Lucida Sans Unicode"/>
                <a:cs typeface="Lucida Sans Unicode"/>
              </a:rPr>
              <a:t> </a:t>
            </a:r>
            <a:r>
              <a:rPr sz="1200" spc="-35" dirty="0" err="1">
                <a:solidFill>
                  <a:srgbClr val="171717"/>
                </a:solidFill>
                <a:latin typeface="Lucida Sans Unicode"/>
                <a:cs typeface="Lucida Sans Unicode"/>
              </a:rPr>
              <a:t>mantıklısını</a:t>
            </a:r>
            <a:r>
              <a:rPr sz="1200" spc="-35" dirty="0">
                <a:solidFill>
                  <a:srgbClr val="171717"/>
                </a:solidFill>
                <a:latin typeface="Lucida Sans Unicode"/>
                <a:cs typeface="Lucida Sans Unicode"/>
              </a:rPr>
              <a:t> Aristo </a:t>
            </a:r>
            <a:r>
              <a:rPr sz="1200" spc="-25" dirty="0" err="1" smtClean="0">
                <a:solidFill>
                  <a:srgbClr val="171717"/>
                </a:solidFill>
                <a:latin typeface="Lucida Sans Unicode"/>
                <a:cs typeface="Lucida Sans Unicode"/>
              </a:rPr>
              <a:t>vermiş</a:t>
            </a:r>
            <a:r>
              <a:rPr lang="tr-TR" sz="1200" spc="-25" dirty="0">
                <a:solidFill>
                  <a:srgbClr val="171717"/>
                </a:solidFill>
                <a:latin typeface="Lucida Sans Unicode"/>
                <a:cs typeface="Lucida Sans Unicode"/>
              </a:rPr>
              <a:t>!</a:t>
            </a:r>
            <a:r>
              <a:rPr sz="1200" spc="-25" dirty="0" smtClean="0">
                <a:solidFill>
                  <a:srgbClr val="171717"/>
                </a:solidFill>
                <a:latin typeface="Lucida Sans Unicode"/>
                <a:cs typeface="Lucida Sans Unicode"/>
              </a:rPr>
              <a:t> </a:t>
            </a:r>
            <a:r>
              <a:rPr sz="1200" spc="-50" dirty="0">
                <a:solidFill>
                  <a:srgbClr val="171717"/>
                </a:solidFill>
                <a:latin typeface="Lucida Sans Unicode"/>
                <a:cs typeface="Lucida Sans Unicode"/>
              </a:rPr>
              <a:t>Ay </a:t>
            </a:r>
            <a:r>
              <a:rPr sz="1200" spc="-25" dirty="0" err="1">
                <a:solidFill>
                  <a:srgbClr val="171717"/>
                </a:solidFill>
                <a:latin typeface="Lucida Sans Unicode"/>
                <a:cs typeface="Lucida Sans Unicode"/>
              </a:rPr>
              <a:t>tutulması</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sırasında</a:t>
            </a:r>
            <a:r>
              <a:rPr sz="1200" spc="-25" dirty="0">
                <a:solidFill>
                  <a:srgbClr val="171717"/>
                </a:solidFill>
                <a:latin typeface="Lucida Sans Unicode"/>
                <a:cs typeface="Lucida Sans Unicode"/>
              </a:rPr>
              <a:t> </a:t>
            </a:r>
            <a:r>
              <a:rPr lang="tr-TR" sz="1200" spc="-15" dirty="0">
                <a:solidFill>
                  <a:srgbClr val="171717"/>
                </a:solidFill>
                <a:latin typeface="Lucida Sans Unicode"/>
                <a:cs typeface="Lucida Sans Unicode"/>
              </a:rPr>
              <a:t>D</a:t>
            </a:r>
            <a:r>
              <a:rPr sz="1200" spc="-15" dirty="0" err="1" smtClean="0">
                <a:solidFill>
                  <a:srgbClr val="171717"/>
                </a:solidFill>
                <a:latin typeface="Lucida Sans Unicode"/>
                <a:cs typeface="Lucida Sans Unicode"/>
              </a:rPr>
              <a:t>ünya</a:t>
            </a:r>
            <a:r>
              <a:rPr lang="tr-TR" sz="1200" spc="-15" dirty="0">
                <a:solidFill>
                  <a:srgbClr val="171717"/>
                </a:solidFill>
                <a:latin typeface="Lucida Sans Unicode"/>
                <a:cs typeface="Lucida Sans Unicode"/>
              </a:rPr>
              <a:t>'</a:t>
            </a:r>
            <a:r>
              <a:rPr sz="1200" spc="-15" dirty="0" err="1" smtClean="0">
                <a:solidFill>
                  <a:srgbClr val="171717"/>
                </a:solidFill>
                <a:latin typeface="Lucida Sans Unicode"/>
                <a:cs typeface="Lucida Sans Unicode"/>
              </a:rPr>
              <a:t>nın</a:t>
            </a:r>
            <a:r>
              <a:rPr sz="1200" spc="-15" dirty="0" smtClean="0">
                <a:solidFill>
                  <a:srgbClr val="171717"/>
                </a:solidFill>
                <a:latin typeface="Lucida Sans Unicode"/>
                <a:cs typeface="Lucida Sans Unicode"/>
              </a:rPr>
              <a:t> </a:t>
            </a:r>
            <a:r>
              <a:rPr sz="1200" spc="-40" dirty="0" err="1">
                <a:solidFill>
                  <a:srgbClr val="171717"/>
                </a:solidFill>
                <a:latin typeface="Lucida Sans Unicode"/>
                <a:cs typeface="Lucida Sans Unicode"/>
              </a:rPr>
              <a:t>gölgesinin</a:t>
            </a:r>
            <a:r>
              <a:rPr sz="1200" spc="-40" dirty="0">
                <a:solidFill>
                  <a:srgbClr val="171717"/>
                </a:solidFill>
                <a:latin typeface="Lucida Sans Unicode"/>
                <a:cs typeface="Lucida Sans Unicode"/>
              </a:rPr>
              <a:t> </a:t>
            </a:r>
            <a:r>
              <a:rPr sz="1200" spc="-20" dirty="0" err="1">
                <a:solidFill>
                  <a:srgbClr val="171717"/>
                </a:solidFill>
                <a:latin typeface="Lucida Sans Unicode"/>
                <a:cs typeface="Lucida Sans Unicode"/>
              </a:rPr>
              <a:t>ayın</a:t>
            </a:r>
            <a:r>
              <a:rPr sz="1200" spc="-20"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üzerine</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düştüğü</a:t>
            </a:r>
            <a:r>
              <a:rPr sz="1200" spc="-30" dirty="0">
                <a:solidFill>
                  <a:srgbClr val="171717"/>
                </a:solidFill>
                <a:latin typeface="Lucida Sans Unicode"/>
                <a:cs typeface="Lucida Sans Unicode"/>
              </a:rPr>
              <a:t> </a:t>
            </a:r>
            <a:r>
              <a:rPr lang="tr-TR" sz="1200" spc="-35" dirty="0" err="1">
                <a:solidFill>
                  <a:srgbClr val="171717"/>
                </a:solidFill>
                <a:latin typeface="Lucida Sans Unicode"/>
                <a:cs typeface="Lucida Sans Unicode"/>
              </a:rPr>
              <a:t>g</a:t>
            </a:r>
            <a:r>
              <a:rPr sz="1200" spc="-35" dirty="0" err="1" smtClean="0">
                <a:solidFill>
                  <a:srgbClr val="171717"/>
                </a:solidFill>
                <a:latin typeface="Lucida Sans Unicode"/>
                <a:cs typeface="Lucida Sans Unicode"/>
              </a:rPr>
              <a:t>örülmüş</a:t>
            </a:r>
            <a:r>
              <a:rPr sz="1200" spc="-35" dirty="0">
                <a:solidFill>
                  <a:srgbClr val="171717"/>
                </a:solidFill>
                <a:latin typeface="Lucida Sans Unicode"/>
                <a:cs typeface="Lucida Sans Unicode"/>
              </a:rPr>
              <a:t>, </a:t>
            </a:r>
            <a:r>
              <a:rPr lang="tr-TR" sz="1200" spc="-35" dirty="0" smtClean="0">
                <a:solidFill>
                  <a:srgbClr val="171717"/>
                </a:solidFill>
                <a:latin typeface="Lucida Sans Unicode"/>
                <a:cs typeface="Lucida Sans Unicode"/>
              </a:rPr>
              <a:t>"</a:t>
            </a:r>
            <a:r>
              <a:rPr lang="tr-TR" sz="1200" spc="-50" dirty="0" smtClean="0">
                <a:solidFill>
                  <a:srgbClr val="171717"/>
                </a:solidFill>
                <a:latin typeface="Lucida Sans Unicode"/>
                <a:cs typeface="Lucida Sans Unicode"/>
              </a:rPr>
              <a:t>G</a:t>
            </a:r>
            <a:r>
              <a:rPr sz="1200" spc="-50" dirty="0" err="1" smtClean="0">
                <a:solidFill>
                  <a:srgbClr val="171717"/>
                </a:solidFill>
                <a:latin typeface="Lucida Sans Unicode"/>
                <a:cs typeface="Lucida Sans Unicode"/>
              </a:rPr>
              <a:t>ölge</a:t>
            </a:r>
            <a:r>
              <a:rPr sz="1200" spc="-50" dirty="0" smtClean="0">
                <a:solidFill>
                  <a:srgbClr val="171717"/>
                </a:solidFill>
                <a:latin typeface="Lucida Sans Unicode"/>
                <a:cs typeface="Lucida Sans Unicode"/>
              </a:rPr>
              <a:t> </a:t>
            </a:r>
            <a:r>
              <a:rPr sz="1200" spc="-20" dirty="0" err="1">
                <a:solidFill>
                  <a:srgbClr val="171717"/>
                </a:solidFill>
                <a:latin typeface="Lucida Sans Unicode"/>
                <a:cs typeface="Lucida Sans Unicode"/>
              </a:rPr>
              <a:t>yuvarlaksa</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cisimde</a:t>
            </a:r>
            <a:r>
              <a:rPr sz="1200" spc="-30" dirty="0">
                <a:solidFill>
                  <a:srgbClr val="171717"/>
                </a:solidFill>
                <a:latin typeface="Lucida Sans Unicode"/>
                <a:cs typeface="Lucida Sans Unicode"/>
              </a:rPr>
              <a:t> </a:t>
            </a:r>
            <a:r>
              <a:rPr sz="1200" spc="-25" dirty="0" err="1" smtClean="0">
                <a:solidFill>
                  <a:srgbClr val="171717"/>
                </a:solidFill>
                <a:latin typeface="Lucida Sans Unicode"/>
                <a:cs typeface="Lucida Sans Unicode"/>
              </a:rPr>
              <a:t>yuvarlaktır</a:t>
            </a:r>
            <a:r>
              <a:rPr lang="tr-TR" sz="1200" spc="-25" dirty="0" smtClean="0">
                <a:solidFill>
                  <a:srgbClr val="171717"/>
                </a:solidFill>
                <a:latin typeface="Lucida Sans Unicode"/>
                <a:cs typeface="Lucida Sans Unicode"/>
              </a:rPr>
              <a:t>"</a:t>
            </a:r>
            <a:r>
              <a:rPr sz="1200" spc="-25" dirty="0" smtClean="0">
                <a:solidFill>
                  <a:srgbClr val="171717"/>
                </a:solidFill>
                <a:latin typeface="Lucida Sans Unicode"/>
                <a:cs typeface="Lucida Sans Unicode"/>
              </a:rPr>
              <a:t> </a:t>
            </a:r>
            <a:r>
              <a:rPr sz="1200" spc="-25" dirty="0" err="1" smtClean="0">
                <a:solidFill>
                  <a:srgbClr val="171717"/>
                </a:solidFill>
                <a:latin typeface="Lucida Sans Unicode"/>
                <a:cs typeface="Lucida Sans Unicode"/>
              </a:rPr>
              <a:t>diyerek</a:t>
            </a:r>
            <a:r>
              <a:rPr lang="tr-TR" sz="1200" spc="-25" dirty="0" smtClean="0">
                <a:solidFill>
                  <a:srgbClr val="171717"/>
                </a:solidFill>
                <a:latin typeface="Lucida Sans Unicode"/>
                <a:cs typeface="Lucida Sans Unicode"/>
              </a:rPr>
              <a:t> D</a:t>
            </a:r>
            <a:r>
              <a:rPr sz="1200" spc="-15" dirty="0" err="1" smtClean="0">
                <a:solidFill>
                  <a:srgbClr val="171717"/>
                </a:solidFill>
                <a:latin typeface="Lucida Sans Unicode"/>
                <a:cs typeface="Lucida Sans Unicode"/>
              </a:rPr>
              <a:t>ünya</a:t>
            </a:r>
            <a:r>
              <a:rPr lang="tr-TR" sz="1200" spc="-15" dirty="0" smtClean="0">
                <a:solidFill>
                  <a:srgbClr val="171717"/>
                </a:solidFill>
                <a:latin typeface="Lucida Sans Unicode"/>
                <a:cs typeface="Lucida Sans Unicode"/>
              </a:rPr>
              <a:t>'</a:t>
            </a:r>
            <a:r>
              <a:rPr sz="1200" spc="-15" dirty="0" err="1" smtClean="0">
                <a:solidFill>
                  <a:srgbClr val="171717"/>
                </a:solidFill>
                <a:latin typeface="Lucida Sans Unicode"/>
                <a:cs typeface="Lucida Sans Unicode"/>
              </a:rPr>
              <a:t>nın</a:t>
            </a:r>
            <a:r>
              <a:rPr sz="1200" spc="-15" dirty="0" smtClean="0">
                <a:solidFill>
                  <a:srgbClr val="171717"/>
                </a:solidFill>
                <a:latin typeface="Lucida Sans Unicode"/>
                <a:cs typeface="Lucida Sans Unicode"/>
              </a:rPr>
              <a:t> </a:t>
            </a:r>
            <a:r>
              <a:rPr sz="1200" spc="-35" dirty="0" err="1">
                <a:solidFill>
                  <a:srgbClr val="171717"/>
                </a:solidFill>
                <a:latin typeface="Lucida Sans Unicode"/>
                <a:cs typeface="Lucida Sans Unicode"/>
              </a:rPr>
              <a:t>şeklinin</a:t>
            </a:r>
            <a:r>
              <a:rPr sz="1200" spc="-35" dirty="0">
                <a:solidFill>
                  <a:srgbClr val="171717"/>
                </a:solidFill>
                <a:latin typeface="Lucida Sans Unicode"/>
                <a:cs typeface="Lucida Sans Unicode"/>
              </a:rPr>
              <a:t> </a:t>
            </a:r>
            <a:r>
              <a:rPr sz="1200" spc="-20" dirty="0" err="1">
                <a:solidFill>
                  <a:srgbClr val="171717"/>
                </a:solidFill>
                <a:latin typeface="Lucida Sans Unicode"/>
                <a:cs typeface="Lucida Sans Unicode"/>
              </a:rPr>
              <a:t>küre</a:t>
            </a:r>
            <a:r>
              <a:rPr sz="1200" spc="-20" dirty="0">
                <a:solidFill>
                  <a:srgbClr val="171717"/>
                </a:solidFill>
                <a:latin typeface="Lucida Sans Unicode"/>
                <a:cs typeface="Lucida Sans Unicode"/>
              </a:rPr>
              <a:t> </a:t>
            </a:r>
            <a:r>
              <a:rPr sz="1200" spc="-15" dirty="0">
                <a:solidFill>
                  <a:srgbClr val="171717"/>
                </a:solidFill>
                <a:latin typeface="Lucida Sans Unicode"/>
                <a:cs typeface="Lucida Sans Unicode"/>
              </a:rPr>
              <a:t> </a:t>
            </a:r>
            <a:r>
              <a:rPr sz="1200" spc="-30" dirty="0" err="1">
                <a:solidFill>
                  <a:srgbClr val="171717"/>
                </a:solidFill>
                <a:latin typeface="Lucida Sans Unicode"/>
                <a:cs typeface="Lucida Sans Unicode"/>
              </a:rPr>
              <a:t>olduğunu</a:t>
            </a:r>
            <a:r>
              <a:rPr sz="1200" spc="-7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ortaya</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koymuştur</a:t>
            </a:r>
            <a:r>
              <a:rPr sz="1200" spc="-30" dirty="0">
                <a:solidFill>
                  <a:srgbClr val="171717"/>
                </a:solidFill>
                <a:latin typeface="Lucida Sans Unicode"/>
                <a:cs typeface="Lucida Sans Unicode"/>
              </a:rPr>
              <a:t>.</a:t>
            </a:r>
            <a:endParaRPr sz="1200" dirty="0">
              <a:latin typeface="Lucida Sans Unicode"/>
              <a:cs typeface="Lucida Sans Unicode"/>
            </a:endParaRPr>
          </a:p>
          <a:p>
            <a:pPr marL="12700" algn="just">
              <a:lnSpc>
                <a:spcPct val="100000"/>
              </a:lnSpc>
              <a:spcBef>
                <a:spcPts val="655"/>
              </a:spcBef>
            </a:pPr>
            <a:r>
              <a:rPr sz="1200" spc="10" dirty="0">
                <a:solidFill>
                  <a:srgbClr val="171717"/>
                </a:solidFill>
                <a:latin typeface="Lucida Sans Unicode"/>
                <a:cs typeface="Lucida Sans Unicode"/>
              </a:rPr>
              <a:t>Bravo</a:t>
            </a:r>
            <a:r>
              <a:rPr sz="1200" spc="-70" dirty="0">
                <a:solidFill>
                  <a:srgbClr val="171717"/>
                </a:solidFill>
                <a:latin typeface="Lucida Sans Unicode"/>
                <a:cs typeface="Lucida Sans Unicode"/>
              </a:rPr>
              <a:t> </a:t>
            </a:r>
            <a:r>
              <a:rPr sz="1200" spc="-40" dirty="0">
                <a:solidFill>
                  <a:srgbClr val="171717"/>
                </a:solidFill>
                <a:latin typeface="Lucida Sans Unicode"/>
                <a:cs typeface="Lucida Sans Unicode"/>
              </a:rPr>
              <a:t>Aristo,</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boşuna</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mantığın</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kurucusu</a:t>
            </a:r>
            <a:r>
              <a:rPr sz="1200" spc="-70" dirty="0">
                <a:solidFill>
                  <a:srgbClr val="171717"/>
                </a:solidFill>
                <a:latin typeface="Lucida Sans Unicode"/>
                <a:cs typeface="Lucida Sans Unicode"/>
              </a:rPr>
              <a:t> </a:t>
            </a:r>
            <a:r>
              <a:rPr sz="1200" spc="-40" dirty="0" err="1">
                <a:solidFill>
                  <a:srgbClr val="171717"/>
                </a:solidFill>
                <a:latin typeface="Lucida Sans Unicode"/>
                <a:cs typeface="Lucida Sans Unicode"/>
              </a:rPr>
              <a:t>değilsin</a:t>
            </a:r>
            <a:r>
              <a:rPr sz="1200" spc="-40" dirty="0">
                <a:solidFill>
                  <a:srgbClr val="171717"/>
                </a:solidFill>
                <a:latin typeface="Lucida Sans Unicode"/>
                <a:cs typeface="Lucida Sans Unicode"/>
              </a:rPr>
              <a:t>.</a:t>
            </a:r>
            <a:endParaRPr sz="1200" dirty="0">
              <a:latin typeface="Lucida Sans Unicode"/>
              <a:cs typeface="Lucida Sans Unicode"/>
            </a:endParaRPr>
          </a:p>
          <a:p>
            <a:pPr marL="12700" marR="10160" algn="just">
              <a:lnSpc>
                <a:spcPct val="145700"/>
              </a:lnSpc>
            </a:pPr>
            <a:r>
              <a:rPr sz="1200" spc="-40" dirty="0" err="1">
                <a:solidFill>
                  <a:srgbClr val="171717"/>
                </a:solidFill>
                <a:latin typeface="Lucida Sans Unicode"/>
                <a:cs typeface="Lucida Sans Unicode"/>
              </a:rPr>
              <a:t>Tabi</a:t>
            </a:r>
            <a:r>
              <a:rPr sz="1200" spc="-40" dirty="0">
                <a:solidFill>
                  <a:srgbClr val="171717"/>
                </a:solidFill>
                <a:latin typeface="Lucida Sans Unicode"/>
                <a:cs typeface="Lucida Sans Unicode"/>
              </a:rPr>
              <a:t> </a:t>
            </a:r>
            <a:r>
              <a:rPr sz="1200" spc="-65" dirty="0">
                <a:solidFill>
                  <a:srgbClr val="171717"/>
                </a:solidFill>
                <a:latin typeface="Lucida Sans Unicode"/>
                <a:cs typeface="Lucida Sans Unicode"/>
              </a:rPr>
              <a:t>biz </a:t>
            </a:r>
            <a:r>
              <a:rPr sz="1200" spc="-40" dirty="0" err="1">
                <a:solidFill>
                  <a:srgbClr val="171717"/>
                </a:solidFill>
                <a:latin typeface="Lucida Sans Unicode"/>
                <a:cs typeface="Lucida Sans Unicode"/>
              </a:rPr>
              <a:t>biliyoruz</a:t>
            </a:r>
            <a:r>
              <a:rPr sz="1200" spc="-40" dirty="0">
                <a:solidFill>
                  <a:srgbClr val="171717"/>
                </a:solidFill>
                <a:latin typeface="Lucida Sans Unicode"/>
                <a:cs typeface="Lucida Sans Unicode"/>
              </a:rPr>
              <a:t> </a:t>
            </a:r>
            <a:r>
              <a:rPr sz="1200" spc="-60" dirty="0" err="1">
                <a:solidFill>
                  <a:srgbClr val="171717"/>
                </a:solidFill>
                <a:latin typeface="Lucida Sans Unicode"/>
                <a:cs typeface="Lucida Sans Unicode"/>
              </a:rPr>
              <a:t>ki</a:t>
            </a:r>
            <a:r>
              <a:rPr sz="1200" spc="-60" dirty="0">
                <a:solidFill>
                  <a:srgbClr val="171717"/>
                </a:solidFill>
                <a:latin typeface="Lucida Sans Unicode"/>
                <a:cs typeface="Lucida Sans Unicode"/>
              </a:rPr>
              <a:t> </a:t>
            </a:r>
            <a:r>
              <a:rPr lang="tr-TR" sz="1200" spc="-15" dirty="0">
                <a:solidFill>
                  <a:srgbClr val="171717"/>
                </a:solidFill>
                <a:latin typeface="Lucida Sans Unicode"/>
                <a:cs typeface="Lucida Sans Unicode"/>
              </a:rPr>
              <a:t>D</a:t>
            </a:r>
            <a:r>
              <a:rPr sz="1200" spc="-15" dirty="0" err="1" smtClean="0">
                <a:solidFill>
                  <a:srgbClr val="171717"/>
                </a:solidFill>
                <a:latin typeface="Lucida Sans Unicode"/>
                <a:cs typeface="Lucida Sans Unicode"/>
              </a:rPr>
              <a:t>ünya</a:t>
            </a:r>
            <a:r>
              <a:rPr lang="tr-TR" sz="1200" spc="-15" dirty="0" smtClean="0">
                <a:solidFill>
                  <a:srgbClr val="171717"/>
                </a:solidFill>
                <a:latin typeface="Lucida Sans Unicode"/>
                <a:cs typeface="Lucida Sans Unicode"/>
              </a:rPr>
              <a:t>'</a:t>
            </a:r>
            <a:r>
              <a:rPr sz="1200" spc="-15" dirty="0" err="1" smtClean="0">
                <a:solidFill>
                  <a:srgbClr val="171717"/>
                </a:solidFill>
                <a:latin typeface="Lucida Sans Unicode"/>
                <a:cs typeface="Lucida Sans Unicode"/>
              </a:rPr>
              <a:t>nın</a:t>
            </a:r>
            <a:r>
              <a:rPr sz="1200" spc="-15" dirty="0" smtClean="0">
                <a:solidFill>
                  <a:srgbClr val="171717"/>
                </a:solidFill>
                <a:latin typeface="Lucida Sans Unicode"/>
                <a:cs typeface="Lucida Sans Unicode"/>
              </a:rPr>
              <a:t> </a:t>
            </a:r>
            <a:r>
              <a:rPr sz="1200" spc="-20" dirty="0" err="1">
                <a:solidFill>
                  <a:srgbClr val="171717"/>
                </a:solidFill>
                <a:latin typeface="Lucida Sans Unicode"/>
                <a:cs typeface="Lucida Sans Unicode"/>
              </a:rPr>
              <a:t>kutuplardan</a:t>
            </a:r>
            <a:r>
              <a:rPr sz="1200" spc="-20" dirty="0">
                <a:solidFill>
                  <a:srgbClr val="171717"/>
                </a:solidFill>
                <a:latin typeface="Lucida Sans Unicode"/>
                <a:cs typeface="Lucida Sans Unicode"/>
              </a:rPr>
              <a:t> </a:t>
            </a:r>
            <a:r>
              <a:rPr sz="1200" spc="-35" dirty="0" err="1" smtClean="0">
                <a:solidFill>
                  <a:srgbClr val="171717"/>
                </a:solidFill>
                <a:latin typeface="Lucida Sans Unicode"/>
                <a:cs typeface="Lucida Sans Unicode"/>
              </a:rPr>
              <a:t>basık</a:t>
            </a:r>
            <a:r>
              <a:rPr lang="tr-TR" sz="1200" spc="-35" dirty="0" smtClean="0">
                <a:solidFill>
                  <a:srgbClr val="171717"/>
                </a:solidFill>
                <a:latin typeface="Lucida Sans Unicode"/>
                <a:cs typeface="Lucida Sans Unicode"/>
              </a:rPr>
              <a:t>,</a:t>
            </a:r>
            <a:r>
              <a:rPr sz="1200" spc="-35" dirty="0" smtClean="0">
                <a:solidFill>
                  <a:srgbClr val="171717"/>
                </a:solidFill>
                <a:latin typeface="Lucida Sans Unicode"/>
                <a:cs typeface="Lucida Sans Unicode"/>
              </a:rPr>
              <a:t> </a:t>
            </a:r>
            <a:r>
              <a:rPr sz="1200" spc="-15" dirty="0" err="1">
                <a:solidFill>
                  <a:srgbClr val="171717"/>
                </a:solidFill>
                <a:latin typeface="Lucida Sans Unicode"/>
                <a:cs typeface="Lucida Sans Unicode"/>
              </a:rPr>
              <a:t>ekvatordan</a:t>
            </a:r>
            <a:r>
              <a:rPr sz="1200" spc="-15" dirty="0">
                <a:solidFill>
                  <a:srgbClr val="171717"/>
                </a:solidFill>
                <a:latin typeface="Lucida Sans Unicode"/>
                <a:cs typeface="Lucida Sans Unicode"/>
              </a:rPr>
              <a:t> </a:t>
            </a:r>
            <a:r>
              <a:rPr sz="1200" spc="-45" dirty="0" err="1" smtClean="0">
                <a:solidFill>
                  <a:srgbClr val="171717"/>
                </a:solidFill>
                <a:latin typeface="Lucida Sans Unicode"/>
                <a:cs typeface="Lucida Sans Unicode"/>
              </a:rPr>
              <a:t>şişkin</a:t>
            </a:r>
            <a:r>
              <a:rPr lang="tr-TR" sz="1200" spc="-45" dirty="0" smtClean="0">
                <a:solidFill>
                  <a:srgbClr val="171717"/>
                </a:solidFill>
                <a:latin typeface="Lucida Sans Unicode"/>
                <a:cs typeface="Lucida Sans Unicode"/>
              </a:rPr>
              <a:t>,</a:t>
            </a:r>
            <a:r>
              <a:rPr sz="1200" spc="-45" dirty="0" smtClean="0">
                <a:solidFill>
                  <a:srgbClr val="171717"/>
                </a:solidFill>
                <a:latin typeface="Lucida Sans Unicode"/>
                <a:cs typeface="Lucida Sans Unicode"/>
              </a:rPr>
              <a:t> </a:t>
            </a:r>
            <a:r>
              <a:rPr sz="1200" spc="-35" dirty="0" err="1">
                <a:solidFill>
                  <a:srgbClr val="171717"/>
                </a:solidFill>
                <a:latin typeface="Lucida Sans Unicode"/>
                <a:cs typeface="Lucida Sans Unicode"/>
              </a:rPr>
              <a:t>geoit</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şeklindedir</a:t>
            </a:r>
            <a:r>
              <a:rPr sz="1200" spc="-30" dirty="0">
                <a:solidFill>
                  <a:srgbClr val="171717"/>
                </a:solidFill>
                <a:latin typeface="Lucida Sans Unicode"/>
                <a:cs typeface="Lucida Sans Unicode"/>
              </a:rPr>
              <a:t>. </a:t>
            </a:r>
            <a:r>
              <a:rPr sz="1200" spc="35" dirty="0">
                <a:solidFill>
                  <a:srgbClr val="171717"/>
                </a:solidFill>
                <a:latin typeface="Lucida Sans Unicode"/>
                <a:cs typeface="Lucida Sans Unicode"/>
              </a:rPr>
              <a:t>Bu </a:t>
            </a:r>
            <a:r>
              <a:rPr sz="1200" spc="-30" dirty="0" err="1">
                <a:solidFill>
                  <a:srgbClr val="171717"/>
                </a:solidFill>
                <a:latin typeface="Lucida Sans Unicode"/>
                <a:cs typeface="Lucida Sans Unicode"/>
              </a:rPr>
              <a:t>şekle</a:t>
            </a:r>
            <a:r>
              <a:rPr sz="1200" spc="-30" dirty="0">
                <a:solidFill>
                  <a:srgbClr val="171717"/>
                </a:solidFill>
                <a:latin typeface="Lucida Sans Unicode"/>
                <a:cs typeface="Lucida Sans Unicode"/>
              </a:rPr>
              <a:t> </a:t>
            </a:r>
            <a:r>
              <a:rPr sz="1200" spc="-10" dirty="0">
                <a:solidFill>
                  <a:srgbClr val="171717"/>
                </a:solidFill>
                <a:latin typeface="Lucida Sans Unicode"/>
                <a:cs typeface="Lucida Sans Unicode"/>
              </a:rPr>
              <a:t>de </a:t>
            </a:r>
            <a:r>
              <a:rPr sz="1200" spc="-5" dirty="0" err="1">
                <a:solidFill>
                  <a:srgbClr val="171717"/>
                </a:solidFill>
                <a:latin typeface="Lucida Sans Unicode"/>
                <a:cs typeface="Lucida Sans Unicode"/>
              </a:rPr>
              <a:t>en</a:t>
            </a:r>
            <a:r>
              <a:rPr sz="1200" spc="-5"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yakın</a:t>
            </a:r>
            <a:r>
              <a:rPr sz="1200" spc="-75" dirty="0">
                <a:solidFill>
                  <a:srgbClr val="171717"/>
                </a:solidFill>
                <a:latin typeface="Lucida Sans Unicode"/>
                <a:cs typeface="Lucida Sans Unicode"/>
              </a:rPr>
              <a:t> </a:t>
            </a:r>
            <a:r>
              <a:rPr sz="1200" spc="-15" dirty="0" err="1" smtClean="0">
                <a:solidFill>
                  <a:srgbClr val="171717"/>
                </a:solidFill>
                <a:latin typeface="Lucida Sans Unicode"/>
                <a:cs typeface="Lucida Sans Unicode"/>
              </a:rPr>
              <a:t>yorum</a:t>
            </a:r>
            <a:r>
              <a:rPr lang="tr-TR" sz="1200" spc="-15" dirty="0" smtClean="0">
                <a:solidFill>
                  <a:srgbClr val="171717"/>
                </a:solidFill>
                <a:latin typeface="Lucida Sans Unicode"/>
                <a:cs typeface="Lucida Sans Unicode"/>
              </a:rPr>
              <a:t>,</a:t>
            </a:r>
            <a:r>
              <a:rPr sz="1200" spc="-70" dirty="0" smtClean="0">
                <a:solidFill>
                  <a:srgbClr val="171717"/>
                </a:solidFill>
                <a:latin typeface="Lucida Sans Unicode"/>
                <a:cs typeface="Lucida Sans Unicode"/>
              </a:rPr>
              <a:t> </a:t>
            </a:r>
            <a:r>
              <a:rPr sz="1200" spc="-20" dirty="0" err="1">
                <a:solidFill>
                  <a:srgbClr val="171717"/>
                </a:solidFill>
                <a:latin typeface="Lucida Sans Unicode"/>
                <a:cs typeface="Lucida Sans Unicode"/>
              </a:rPr>
              <a:t>Pisagor</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tarafından</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yapılmıştır</a:t>
            </a:r>
            <a:r>
              <a:rPr sz="1200" spc="-30" dirty="0">
                <a:solidFill>
                  <a:srgbClr val="171717"/>
                </a:solidFill>
                <a:latin typeface="Lucida Sans Unicode"/>
                <a:cs typeface="Lucida Sans Unicode"/>
              </a:rPr>
              <a:t>.</a:t>
            </a:r>
            <a:endParaRPr sz="1200" dirty="0">
              <a:latin typeface="Lucida Sans Unicode"/>
              <a:cs typeface="Lucida Sans Unicode"/>
            </a:endParaRPr>
          </a:p>
          <a:p>
            <a:pPr marL="12700" marR="7620" algn="just">
              <a:lnSpc>
                <a:spcPct val="145700"/>
              </a:lnSpc>
            </a:pPr>
            <a:r>
              <a:rPr sz="1200" spc="-15" dirty="0" err="1">
                <a:solidFill>
                  <a:srgbClr val="171717"/>
                </a:solidFill>
                <a:latin typeface="Lucida Sans Unicode"/>
                <a:cs typeface="Lucida Sans Unicode"/>
              </a:rPr>
              <a:t>Sabunlu</a:t>
            </a:r>
            <a:r>
              <a:rPr sz="1200" spc="-15" dirty="0">
                <a:solidFill>
                  <a:srgbClr val="171717"/>
                </a:solidFill>
                <a:latin typeface="Lucida Sans Unicode"/>
                <a:cs typeface="Lucida Sans Unicode"/>
              </a:rPr>
              <a:t> </a:t>
            </a:r>
            <a:r>
              <a:rPr sz="1200" spc="-15" dirty="0" err="1">
                <a:solidFill>
                  <a:srgbClr val="171717"/>
                </a:solidFill>
                <a:latin typeface="Lucida Sans Unicode"/>
                <a:cs typeface="Lucida Sans Unicode"/>
              </a:rPr>
              <a:t>sudan</a:t>
            </a:r>
            <a:r>
              <a:rPr sz="1200" spc="-15" dirty="0">
                <a:solidFill>
                  <a:srgbClr val="171717"/>
                </a:solidFill>
                <a:latin typeface="Lucida Sans Unicode"/>
                <a:cs typeface="Lucida Sans Unicode"/>
              </a:rPr>
              <a:t> </a:t>
            </a:r>
            <a:r>
              <a:rPr sz="1200" spc="-45" dirty="0" err="1">
                <a:solidFill>
                  <a:srgbClr val="171717"/>
                </a:solidFill>
                <a:latin typeface="Lucida Sans Unicode"/>
                <a:cs typeface="Lucida Sans Unicode"/>
              </a:rPr>
              <a:t>yaptığımız</a:t>
            </a:r>
            <a:r>
              <a:rPr sz="1200" spc="-40" dirty="0">
                <a:solidFill>
                  <a:srgbClr val="171717"/>
                </a:solidFill>
                <a:latin typeface="Lucida Sans Unicode"/>
                <a:cs typeface="Lucida Sans Unicode"/>
              </a:rPr>
              <a:t> </a:t>
            </a:r>
            <a:r>
              <a:rPr sz="1200" spc="-45" dirty="0" err="1">
                <a:solidFill>
                  <a:srgbClr val="171717"/>
                </a:solidFill>
                <a:latin typeface="Lucida Sans Unicode"/>
                <a:cs typeface="Lucida Sans Unicode"/>
              </a:rPr>
              <a:t>küçük</a:t>
            </a:r>
            <a:r>
              <a:rPr sz="1200" spc="-4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baloncuklar</a:t>
            </a:r>
            <a:r>
              <a:rPr sz="1200" spc="-25" dirty="0">
                <a:solidFill>
                  <a:srgbClr val="171717"/>
                </a:solidFill>
                <a:latin typeface="Lucida Sans Unicode"/>
                <a:cs typeface="Lucida Sans Unicode"/>
              </a:rPr>
              <a:t> </a:t>
            </a:r>
            <a:r>
              <a:rPr sz="1200" spc="-30" dirty="0">
                <a:solidFill>
                  <a:srgbClr val="171717"/>
                </a:solidFill>
                <a:latin typeface="Lucida Sans Unicode"/>
                <a:cs typeface="Lucida Sans Unicode"/>
              </a:rPr>
              <a:t>bile </a:t>
            </a:r>
            <a:r>
              <a:rPr sz="1200" spc="-25" dirty="0" err="1">
                <a:solidFill>
                  <a:srgbClr val="171717"/>
                </a:solidFill>
                <a:latin typeface="Lucida Sans Unicode"/>
                <a:cs typeface="Lucida Sans Unicode"/>
              </a:rPr>
              <a:t>küresel</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40" dirty="0" err="1">
                <a:solidFill>
                  <a:srgbClr val="171717"/>
                </a:solidFill>
                <a:latin typeface="Lucida Sans Unicode"/>
                <a:cs typeface="Lucida Sans Unicode"/>
              </a:rPr>
              <a:t>şekli</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alırken</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boşlukta</a:t>
            </a:r>
            <a:r>
              <a:rPr sz="1200" spc="-30" dirty="0">
                <a:solidFill>
                  <a:srgbClr val="171717"/>
                </a:solidFill>
                <a:latin typeface="Lucida Sans Unicode"/>
                <a:cs typeface="Lucida Sans Unicode"/>
              </a:rPr>
              <a:t> </a:t>
            </a:r>
            <a:r>
              <a:rPr sz="1200" spc="-20" dirty="0" err="1">
                <a:solidFill>
                  <a:srgbClr val="171717"/>
                </a:solidFill>
                <a:latin typeface="Lucida Sans Unicode"/>
                <a:cs typeface="Lucida Sans Unicode"/>
              </a:rPr>
              <a:t>sürüklenen</a:t>
            </a:r>
            <a:r>
              <a:rPr sz="1200" spc="-20" dirty="0">
                <a:solidFill>
                  <a:srgbClr val="171717"/>
                </a:solidFill>
                <a:latin typeface="Lucida Sans Unicode"/>
                <a:cs typeface="Lucida Sans Unicode"/>
              </a:rPr>
              <a:t> </a:t>
            </a:r>
            <a:r>
              <a:rPr sz="1200" spc="-15" dirty="0">
                <a:solidFill>
                  <a:srgbClr val="171717"/>
                </a:solidFill>
                <a:latin typeface="Lucida Sans Unicode"/>
                <a:cs typeface="Lucida Sans Unicode"/>
              </a:rPr>
              <a:t> </a:t>
            </a:r>
            <a:r>
              <a:rPr sz="1200" spc="-45" dirty="0" err="1">
                <a:solidFill>
                  <a:srgbClr val="171717"/>
                </a:solidFill>
                <a:latin typeface="Lucida Sans Unicode"/>
                <a:cs typeface="Lucida Sans Unicode"/>
              </a:rPr>
              <a:t>gezegenimizin</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hala</a:t>
            </a:r>
            <a:r>
              <a:rPr sz="1200" spc="-70" dirty="0">
                <a:solidFill>
                  <a:srgbClr val="171717"/>
                </a:solidFill>
                <a:latin typeface="Lucida Sans Unicode"/>
                <a:cs typeface="Lucida Sans Unicode"/>
              </a:rPr>
              <a:t> </a:t>
            </a:r>
            <a:r>
              <a:rPr sz="1200" spc="-55" dirty="0" err="1">
                <a:solidFill>
                  <a:srgbClr val="171717"/>
                </a:solidFill>
                <a:latin typeface="Lucida Sans Unicode"/>
                <a:cs typeface="Lucida Sans Unicode"/>
              </a:rPr>
              <a:t>düz</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olabileceğini</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düşünen</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var</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mı</a:t>
            </a:r>
            <a:r>
              <a:rPr sz="1200" spc="-15" dirty="0">
                <a:solidFill>
                  <a:srgbClr val="171717"/>
                </a:solidFill>
                <a:latin typeface="Lucida Sans Unicode"/>
                <a:cs typeface="Lucida Sans Unicode"/>
              </a:rPr>
              <a:t>?</a:t>
            </a:r>
            <a:endParaRPr sz="1200" dirty="0">
              <a:latin typeface="Lucida Sans Unicode"/>
              <a:cs typeface="Lucida Sans Unicode"/>
            </a:endParaRPr>
          </a:p>
        </p:txBody>
      </p:sp>
      <p:pic>
        <p:nvPicPr>
          <p:cNvPr id="4" name="object 4"/>
          <p:cNvPicPr/>
          <p:nvPr/>
        </p:nvPicPr>
        <p:blipFill>
          <a:blip r:embed="rId2" cstate="print"/>
          <a:stretch>
            <a:fillRect/>
          </a:stretch>
        </p:blipFill>
        <p:spPr>
          <a:xfrm>
            <a:off x="350625" y="1255966"/>
            <a:ext cx="6443010" cy="3483222"/>
          </a:xfrm>
          <a:prstGeom prst="rect">
            <a:avLst/>
          </a:prstGeom>
        </p:spPr>
      </p:pic>
      <p:sp>
        <p:nvSpPr>
          <p:cNvPr id="5" name="object 5"/>
          <p:cNvSpPr txBox="1">
            <a:spLocks noGrp="1"/>
          </p:cNvSpPr>
          <p:nvPr>
            <p:ph type="title"/>
          </p:nvPr>
        </p:nvSpPr>
        <p:spPr>
          <a:xfrm>
            <a:off x="217425" y="385591"/>
            <a:ext cx="6709409" cy="779145"/>
          </a:xfrm>
          <a:prstGeom prst="rect">
            <a:avLst/>
          </a:prstGeom>
        </p:spPr>
        <p:txBody>
          <a:bodyPr vert="horz" wrap="square" lIns="0" tIns="80645" rIns="0" bIns="0" rtlCol="0">
            <a:spAutoFit/>
          </a:bodyPr>
          <a:lstStyle/>
          <a:p>
            <a:pPr marL="12700" marR="5080">
              <a:lnSpc>
                <a:spcPts val="2700"/>
              </a:lnSpc>
              <a:spcBef>
                <a:spcPts val="635"/>
              </a:spcBef>
            </a:pPr>
            <a:r>
              <a:rPr spc="-270" dirty="0"/>
              <a:t>Y</a:t>
            </a:r>
            <a:r>
              <a:rPr spc="-95" dirty="0"/>
              <a:t>U</a:t>
            </a:r>
            <a:r>
              <a:rPr spc="-150" dirty="0"/>
              <a:t>V</a:t>
            </a:r>
            <a:r>
              <a:rPr spc="-155" dirty="0"/>
              <a:t>A</a:t>
            </a:r>
            <a:r>
              <a:rPr spc="-85" dirty="0"/>
              <a:t>R</a:t>
            </a:r>
            <a:r>
              <a:rPr spc="-155" dirty="0"/>
              <a:t>LA</a:t>
            </a:r>
            <a:r>
              <a:rPr spc="-175" dirty="0"/>
              <a:t>K</a:t>
            </a:r>
            <a:r>
              <a:rPr spc="-50" dirty="0"/>
              <a:t> </a:t>
            </a:r>
            <a:r>
              <a:rPr spc="140" dirty="0"/>
              <a:t>D</a:t>
            </a:r>
            <a:r>
              <a:rPr spc="-95" dirty="0"/>
              <a:t>E</a:t>
            </a:r>
            <a:r>
              <a:rPr spc="-120" dirty="0"/>
              <a:t>Ğ</a:t>
            </a:r>
            <a:r>
              <a:rPr spc="-40" dirty="0"/>
              <a:t>İ</a:t>
            </a:r>
            <a:r>
              <a:rPr spc="-155" dirty="0"/>
              <a:t>L</a:t>
            </a:r>
            <a:r>
              <a:rPr spc="55" dirty="0"/>
              <a:t>,</a:t>
            </a:r>
            <a:r>
              <a:rPr spc="-50" dirty="0"/>
              <a:t> </a:t>
            </a:r>
            <a:r>
              <a:rPr spc="140" dirty="0"/>
              <a:t>D</a:t>
            </a:r>
            <a:r>
              <a:rPr spc="-95" dirty="0"/>
              <a:t>Ü</a:t>
            </a:r>
            <a:r>
              <a:rPr spc="-180" dirty="0"/>
              <a:t>Z</a:t>
            </a:r>
            <a:r>
              <a:rPr spc="-50" dirty="0"/>
              <a:t> </a:t>
            </a:r>
            <a:r>
              <a:rPr spc="140" dirty="0"/>
              <a:t>D</a:t>
            </a:r>
            <a:r>
              <a:rPr spc="-95" dirty="0"/>
              <a:t>E</a:t>
            </a:r>
            <a:r>
              <a:rPr spc="-120" dirty="0"/>
              <a:t>Ğ</a:t>
            </a:r>
            <a:r>
              <a:rPr spc="-40" dirty="0"/>
              <a:t>İ</a:t>
            </a:r>
            <a:r>
              <a:rPr spc="-155" dirty="0"/>
              <a:t>L</a:t>
            </a:r>
            <a:r>
              <a:rPr spc="55" dirty="0"/>
              <a:t>,</a:t>
            </a:r>
            <a:r>
              <a:rPr spc="-50" dirty="0"/>
              <a:t> </a:t>
            </a:r>
            <a:r>
              <a:rPr spc="-175" dirty="0"/>
              <a:t>K</a:t>
            </a:r>
            <a:r>
              <a:rPr spc="-95" dirty="0"/>
              <a:t>Ü</a:t>
            </a:r>
            <a:r>
              <a:rPr spc="-85" dirty="0"/>
              <a:t>R</a:t>
            </a:r>
            <a:r>
              <a:rPr spc="-95" dirty="0"/>
              <a:t>E</a:t>
            </a:r>
            <a:r>
              <a:rPr spc="-50" dirty="0"/>
              <a:t> </a:t>
            </a:r>
            <a:r>
              <a:rPr spc="140" dirty="0"/>
              <a:t>D</a:t>
            </a:r>
            <a:r>
              <a:rPr spc="-55" dirty="0"/>
              <a:t>E  </a:t>
            </a:r>
            <a:r>
              <a:rPr spc="-55" dirty="0" smtClean="0"/>
              <a:t>DEĞİL</a:t>
            </a:r>
            <a:r>
              <a:rPr lang="tr-TR" spc="-55" dirty="0" smtClean="0"/>
              <a:t>…</a:t>
            </a:r>
            <a:r>
              <a:rPr spc="-55" dirty="0" smtClean="0"/>
              <a:t> </a:t>
            </a:r>
            <a:r>
              <a:rPr spc="-95" dirty="0"/>
              <a:t>E</a:t>
            </a:r>
            <a:r>
              <a:rPr spc="-50" dirty="0"/>
              <a:t> </a:t>
            </a:r>
            <a:r>
              <a:rPr spc="35" dirty="0"/>
              <a:t>O</a:t>
            </a:r>
            <a:r>
              <a:rPr spc="-50" dirty="0"/>
              <a:t> </a:t>
            </a:r>
            <a:r>
              <a:rPr spc="-110" dirty="0"/>
              <a:t>ZAMAN</a:t>
            </a:r>
            <a:r>
              <a:rPr spc="-50" dirty="0"/>
              <a:t> NE </a:t>
            </a:r>
            <a:r>
              <a:rPr spc="20" dirty="0"/>
              <a:t>?</a:t>
            </a:r>
          </a:p>
        </p:txBody>
      </p:sp>
      <p:sp>
        <p:nvSpPr>
          <p:cNvPr id="6" name="object 6"/>
          <p:cNvSpPr txBox="1"/>
          <p:nvPr/>
        </p:nvSpPr>
        <p:spPr>
          <a:xfrm>
            <a:off x="7165518" y="10231821"/>
            <a:ext cx="292100" cy="330200"/>
          </a:xfrm>
          <a:prstGeom prst="rect">
            <a:avLst/>
          </a:prstGeom>
        </p:spPr>
        <p:txBody>
          <a:bodyPr vert="horz" wrap="square" lIns="0" tIns="31115" rIns="0" bIns="0" rtlCol="0">
            <a:spAutoFit/>
          </a:bodyPr>
          <a:lstStyle/>
          <a:p>
            <a:pPr marL="38100">
              <a:lnSpc>
                <a:spcPct val="100000"/>
              </a:lnSpc>
              <a:spcBef>
                <a:spcPts val="245"/>
              </a:spcBef>
            </a:pPr>
            <a:r>
              <a:rPr sz="1800" b="1" spc="-215">
                <a:latin typeface="Times New Roman"/>
                <a:cs typeface="Times New Roman"/>
              </a:rPr>
              <a:t>18</a:t>
            </a:r>
            <a:endParaRPr sz="1800">
              <a:latin typeface="Times New Roman"/>
              <a:cs typeface="Times New Roman"/>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271817" y="0"/>
            <a:ext cx="284480" cy="5025390"/>
          </a:xfrm>
          <a:custGeom>
            <a:avLst/>
            <a:gdLst/>
            <a:ahLst/>
            <a:cxnLst/>
            <a:rect l="l" t="t" r="r" b="b"/>
            <a:pathLst>
              <a:path w="284479" h="5025390">
                <a:moveTo>
                  <a:pt x="0" y="0"/>
                </a:moveTo>
                <a:lnTo>
                  <a:pt x="284173" y="0"/>
                </a:lnTo>
                <a:lnTo>
                  <a:pt x="284173" y="5024976"/>
                </a:lnTo>
                <a:lnTo>
                  <a:pt x="0" y="5024976"/>
                </a:lnTo>
                <a:lnTo>
                  <a:pt x="0" y="0"/>
                </a:lnTo>
                <a:close/>
              </a:path>
            </a:pathLst>
          </a:custGeom>
          <a:solidFill>
            <a:srgbClr val="2EA0A0"/>
          </a:solidFill>
        </p:spPr>
        <p:txBody>
          <a:bodyPr wrap="square" lIns="0" tIns="0" rIns="0" bIns="0" rtlCol="0"/>
          <a:lstStyle/>
          <a:p>
            <a:endParaRPr/>
          </a:p>
        </p:txBody>
      </p:sp>
      <p:sp>
        <p:nvSpPr>
          <p:cNvPr id="3" name="object 3"/>
          <p:cNvSpPr txBox="1">
            <a:spLocks noGrp="1"/>
          </p:cNvSpPr>
          <p:nvPr>
            <p:ph type="title"/>
          </p:nvPr>
        </p:nvSpPr>
        <p:spPr>
          <a:xfrm>
            <a:off x="182660" y="533291"/>
            <a:ext cx="2179539" cy="427681"/>
          </a:xfrm>
          <a:prstGeom prst="rect">
            <a:avLst/>
          </a:prstGeom>
        </p:spPr>
        <p:txBody>
          <a:bodyPr vert="horz" wrap="square" lIns="0" tIns="12065" rIns="0" bIns="0" rtlCol="0">
            <a:spAutoFit/>
          </a:bodyPr>
          <a:lstStyle/>
          <a:p>
            <a:pPr marL="12700">
              <a:lnSpc>
                <a:spcPct val="100000"/>
              </a:lnSpc>
              <a:spcBef>
                <a:spcPts val="95"/>
              </a:spcBef>
            </a:pPr>
            <a:r>
              <a:rPr spc="-5" dirty="0" smtClean="0"/>
              <a:t>N</a:t>
            </a:r>
            <a:r>
              <a:rPr spc="-95" dirty="0" smtClean="0"/>
              <a:t>E</a:t>
            </a:r>
            <a:r>
              <a:rPr spc="-85" dirty="0" smtClean="0"/>
              <a:t>R</a:t>
            </a:r>
            <a:r>
              <a:rPr spc="-95" dirty="0" smtClean="0"/>
              <a:t>E</a:t>
            </a:r>
            <a:r>
              <a:rPr spc="140" dirty="0" smtClean="0"/>
              <a:t>D</a:t>
            </a:r>
            <a:r>
              <a:rPr spc="-95" dirty="0" smtClean="0"/>
              <a:t>E</a:t>
            </a:r>
            <a:r>
              <a:rPr spc="-270" dirty="0" smtClean="0"/>
              <a:t>Y</a:t>
            </a:r>
            <a:r>
              <a:rPr spc="-40" dirty="0" smtClean="0"/>
              <a:t>İ</a:t>
            </a:r>
            <a:r>
              <a:rPr spc="-180" dirty="0" smtClean="0"/>
              <a:t>Z</a:t>
            </a:r>
            <a:r>
              <a:rPr lang="tr-TR" spc="-180" dirty="0" smtClean="0"/>
              <a:t>?</a:t>
            </a:r>
            <a:endParaRPr spc="-180" dirty="0"/>
          </a:p>
        </p:txBody>
      </p:sp>
      <p:sp>
        <p:nvSpPr>
          <p:cNvPr id="5" name="object 5"/>
          <p:cNvSpPr txBox="1"/>
          <p:nvPr/>
        </p:nvSpPr>
        <p:spPr>
          <a:xfrm>
            <a:off x="7165518" y="10231821"/>
            <a:ext cx="292100" cy="330200"/>
          </a:xfrm>
          <a:prstGeom prst="rect">
            <a:avLst/>
          </a:prstGeom>
        </p:spPr>
        <p:txBody>
          <a:bodyPr vert="horz" wrap="square" lIns="0" tIns="31115" rIns="0" bIns="0" rtlCol="0">
            <a:spAutoFit/>
          </a:bodyPr>
          <a:lstStyle/>
          <a:p>
            <a:pPr marL="38100">
              <a:lnSpc>
                <a:spcPct val="100000"/>
              </a:lnSpc>
              <a:spcBef>
                <a:spcPts val="245"/>
              </a:spcBef>
            </a:pPr>
            <a:r>
              <a:rPr sz="1800" b="1" spc="-215">
                <a:latin typeface="Times New Roman"/>
                <a:cs typeface="Times New Roman"/>
              </a:rPr>
              <a:t>19</a:t>
            </a:r>
            <a:endParaRPr sz="1800">
              <a:latin typeface="Times New Roman"/>
              <a:cs typeface="Times New Roman"/>
            </a:endParaRPr>
          </a:p>
        </p:txBody>
      </p:sp>
      <p:sp>
        <p:nvSpPr>
          <p:cNvPr id="4" name="object 4"/>
          <p:cNvSpPr txBox="1"/>
          <p:nvPr/>
        </p:nvSpPr>
        <p:spPr>
          <a:xfrm>
            <a:off x="182661" y="1769452"/>
            <a:ext cx="6998970" cy="6628097"/>
          </a:xfrm>
          <a:prstGeom prst="rect">
            <a:avLst/>
          </a:prstGeom>
        </p:spPr>
        <p:txBody>
          <a:bodyPr vert="horz" wrap="square" lIns="0" tIns="12065" rIns="0" bIns="0" rtlCol="0">
            <a:spAutoFit/>
          </a:bodyPr>
          <a:lstStyle/>
          <a:p>
            <a:pPr marL="12700">
              <a:lnSpc>
                <a:spcPct val="100000"/>
              </a:lnSpc>
              <a:spcBef>
                <a:spcPts val="95"/>
              </a:spcBef>
            </a:pPr>
            <a:r>
              <a:rPr sz="1200" spc="5" dirty="0">
                <a:solidFill>
                  <a:srgbClr val="171717"/>
                </a:solidFill>
                <a:latin typeface="Lucida Sans Unicode"/>
                <a:cs typeface="Lucida Sans Unicode"/>
              </a:rPr>
              <a:t>NERENİN</a:t>
            </a:r>
            <a:r>
              <a:rPr sz="1200" spc="-70" dirty="0">
                <a:solidFill>
                  <a:srgbClr val="171717"/>
                </a:solidFill>
                <a:latin typeface="Lucida Sans Unicode"/>
                <a:cs typeface="Lucida Sans Unicode"/>
              </a:rPr>
              <a:t> </a:t>
            </a:r>
            <a:r>
              <a:rPr sz="1200" spc="-20" dirty="0">
                <a:solidFill>
                  <a:srgbClr val="171717"/>
                </a:solidFill>
                <a:latin typeface="Lucida Sans Unicode"/>
                <a:cs typeface="Lucida Sans Unicode"/>
              </a:rPr>
              <a:t>BURASINDAYIZ,</a:t>
            </a:r>
            <a:r>
              <a:rPr sz="1200" spc="-65" dirty="0">
                <a:solidFill>
                  <a:srgbClr val="171717"/>
                </a:solidFill>
                <a:latin typeface="Lucida Sans Unicode"/>
                <a:cs typeface="Lucida Sans Unicode"/>
              </a:rPr>
              <a:t> </a:t>
            </a:r>
            <a:r>
              <a:rPr sz="1200" spc="5" dirty="0">
                <a:solidFill>
                  <a:srgbClr val="171717"/>
                </a:solidFill>
                <a:latin typeface="Lucida Sans Unicode"/>
                <a:cs typeface="Lucida Sans Unicode"/>
              </a:rPr>
              <a:t>NERENİN</a:t>
            </a:r>
            <a:r>
              <a:rPr sz="1200" spc="-65" dirty="0">
                <a:solidFill>
                  <a:srgbClr val="171717"/>
                </a:solidFill>
                <a:latin typeface="Lucida Sans Unicode"/>
                <a:cs typeface="Lucida Sans Unicode"/>
              </a:rPr>
              <a:t> </a:t>
            </a:r>
            <a:r>
              <a:rPr sz="1200" spc="-15" dirty="0">
                <a:solidFill>
                  <a:srgbClr val="171717"/>
                </a:solidFill>
                <a:latin typeface="Lucida Sans Unicode"/>
                <a:cs typeface="Lucida Sans Unicode"/>
              </a:rPr>
              <a:t>HANGİ</a:t>
            </a:r>
            <a:r>
              <a:rPr sz="1200" spc="-65" dirty="0">
                <a:solidFill>
                  <a:srgbClr val="171717"/>
                </a:solidFill>
                <a:latin typeface="Lucida Sans Unicode"/>
                <a:cs typeface="Lucida Sans Unicode"/>
              </a:rPr>
              <a:t> </a:t>
            </a:r>
            <a:r>
              <a:rPr sz="1200" spc="-45" dirty="0">
                <a:solidFill>
                  <a:srgbClr val="171717"/>
                </a:solidFill>
                <a:latin typeface="Lucida Sans Unicode"/>
                <a:cs typeface="Lucida Sans Unicode"/>
              </a:rPr>
              <a:t>TARAFINDAYIZ,</a:t>
            </a:r>
            <a:r>
              <a:rPr sz="1200" spc="-70" dirty="0">
                <a:solidFill>
                  <a:srgbClr val="171717"/>
                </a:solidFill>
                <a:latin typeface="Lucida Sans Unicode"/>
                <a:cs typeface="Lucida Sans Unicode"/>
              </a:rPr>
              <a:t> </a:t>
            </a:r>
            <a:r>
              <a:rPr sz="1200" spc="-30" dirty="0">
                <a:solidFill>
                  <a:srgbClr val="171717"/>
                </a:solidFill>
                <a:latin typeface="Lucida Sans Unicode"/>
                <a:cs typeface="Lucida Sans Unicode"/>
              </a:rPr>
              <a:t>ETRAFIMIZDA</a:t>
            </a:r>
            <a:r>
              <a:rPr sz="1200" spc="-65" dirty="0">
                <a:solidFill>
                  <a:srgbClr val="171717"/>
                </a:solidFill>
                <a:latin typeface="Lucida Sans Unicode"/>
                <a:cs typeface="Lucida Sans Unicode"/>
              </a:rPr>
              <a:t> </a:t>
            </a:r>
            <a:r>
              <a:rPr sz="1200" dirty="0">
                <a:solidFill>
                  <a:srgbClr val="171717"/>
                </a:solidFill>
                <a:latin typeface="Lucida Sans Unicode"/>
                <a:cs typeface="Lucida Sans Unicode"/>
              </a:rPr>
              <a:t>NELER</a:t>
            </a:r>
            <a:r>
              <a:rPr sz="1200" spc="-65" dirty="0">
                <a:solidFill>
                  <a:srgbClr val="171717"/>
                </a:solidFill>
                <a:latin typeface="Lucida Sans Unicode"/>
                <a:cs typeface="Lucida Sans Unicode"/>
              </a:rPr>
              <a:t> </a:t>
            </a:r>
            <a:r>
              <a:rPr sz="1200" spc="-55" dirty="0">
                <a:solidFill>
                  <a:srgbClr val="171717"/>
                </a:solidFill>
                <a:latin typeface="Lucida Sans Unicode"/>
                <a:cs typeface="Lucida Sans Unicode"/>
              </a:rPr>
              <a:t>VAR</a:t>
            </a:r>
            <a:r>
              <a:rPr sz="1200" spc="-65" dirty="0">
                <a:solidFill>
                  <a:srgbClr val="171717"/>
                </a:solidFill>
                <a:latin typeface="Lucida Sans Unicode"/>
                <a:cs typeface="Lucida Sans Unicode"/>
              </a:rPr>
              <a:t> </a:t>
            </a:r>
            <a:r>
              <a:rPr sz="1200" spc="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5"/>
              </a:spcBef>
            </a:pPr>
            <a:endParaRPr sz="1350" dirty="0">
              <a:latin typeface="Lucida Sans Unicode"/>
              <a:cs typeface="Lucida Sans Unicode"/>
            </a:endParaRPr>
          </a:p>
          <a:p>
            <a:pPr marL="12700" marR="57785">
              <a:lnSpc>
                <a:spcPct val="145700"/>
              </a:lnSpc>
            </a:pPr>
            <a:r>
              <a:rPr sz="1200" spc="-25" dirty="0">
                <a:solidFill>
                  <a:srgbClr val="171717"/>
                </a:solidFill>
                <a:latin typeface="Lucida Sans Unicode"/>
                <a:cs typeface="Lucida Sans Unicode"/>
              </a:rPr>
              <a:t>DÜNYA</a:t>
            </a:r>
            <a:r>
              <a:rPr sz="1200" spc="-65" dirty="0">
                <a:solidFill>
                  <a:srgbClr val="171717"/>
                </a:solidFill>
                <a:latin typeface="Lucida Sans Unicode"/>
                <a:cs typeface="Lucida Sans Unicode"/>
              </a:rPr>
              <a:t> :</a:t>
            </a:r>
            <a:r>
              <a:rPr sz="1200" spc="-60" dirty="0">
                <a:solidFill>
                  <a:srgbClr val="171717"/>
                </a:solidFill>
                <a:latin typeface="Lucida Sans Unicode"/>
                <a:cs typeface="Lucida Sans Unicode"/>
              </a:rPr>
              <a:t> </a:t>
            </a:r>
            <a:r>
              <a:rPr sz="1200" spc="-15" dirty="0" err="1" smtClean="0">
                <a:solidFill>
                  <a:srgbClr val="171717"/>
                </a:solidFill>
                <a:latin typeface="Lucida Sans Unicode"/>
                <a:cs typeface="Lucida Sans Unicode"/>
              </a:rPr>
              <a:t>Dünya</a:t>
            </a:r>
            <a:r>
              <a:rPr lang="tr-TR" sz="1200" spc="-15" dirty="0" smtClean="0">
                <a:solidFill>
                  <a:srgbClr val="171717"/>
                </a:solidFill>
                <a:latin typeface="Lucida Sans Unicode"/>
                <a:cs typeface="Lucida Sans Unicode"/>
              </a:rPr>
              <a:t>,</a:t>
            </a:r>
            <a:r>
              <a:rPr sz="1200" spc="-60" dirty="0" smtClean="0">
                <a:solidFill>
                  <a:srgbClr val="171717"/>
                </a:solidFill>
                <a:latin typeface="Lucida Sans Unicode"/>
                <a:cs typeface="Lucida Sans Unicode"/>
              </a:rPr>
              <a:t> </a:t>
            </a:r>
            <a:r>
              <a:rPr sz="1200" spc="-30" dirty="0" err="1">
                <a:solidFill>
                  <a:srgbClr val="171717"/>
                </a:solidFill>
                <a:latin typeface="Lucida Sans Unicode"/>
                <a:cs typeface="Lucida Sans Unicode"/>
              </a:rPr>
              <a:t>güneş</a:t>
            </a:r>
            <a:r>
              <a:rPr sz="1200" spc="-60" dirty="0">
                <a:solidFill>
                  <a:srgbClr val="171717"/>
                </a:solidFill>
                <a:latin typeface="Lucida Sans Unicode"/>
                <a:cs typeface="Lucida Sans Unicode"/>
              </a:rPr>
              <a:t> </a:t>
            </a:r>
            <a:r>
              <a:rPr sz="1200" spc="-25" dirty="0" err="1">
                <a:solidFill>
                  <a:srgbClr val="171717"/>
                </a:solidFill>
                <a:latin typeface="Lucida Sans Unicode"/>
                <a:cs typeface="Lucida Sans Unicode"/>
              </a:rPr>
              <a:t>sisteminde</a:t>
            </a:r>
            <a:r>
              <a:rPr sz="1200" spc="-60" dirty="0">
                <a:solidFill>
                  <a:srgbClr val="171717"/>
                </a:solidFill>
                <a:latin typeface="Lucida Sans Unicode"/>
                <a:cs typeface="Lucida Sans Unicode"/>
              </a:rPr>
              <a:t> </a:t>
            </a:r>
            <a:r>
              <a:rPr sz="1200" spc="-10" dirty="0" err="1">
                <a:solidFill>
                  <a:srgbClr val="171717"/>
                </a:solidFill>
                <a:latin typeface="Lucida Sans Unicode"/>
                <a:cs typeface="Lucida Sans Unicode"/>
              </a:rPr>
              <a:t>Güneş'e</a:t>
            </a:r>
            <a:r>
              <a:rPr sz="1200" spc="-60" dirty="0">
                <a:solidFill>
                  <a:srgbClr val="171717"/>
                </a:solidFill>
                <a:latin typeface="Lucida Sans Unicode"/>
                <a:cs typeface="Lucida Sans Unicode"/>
              </a:rPr>
              <a:t> </a:t>
            </a:r>
            <a:r>
              <a:rPr sz="1200" spc="-5" dirty="0" err="1">
                <a:solidFill>
                  <a:srgbClr val="171717"/>
                </a:solidFill>
                <a:latin typeface="Lucida Sans Unicode"/>
                <a:cs typeface="Lucida Sans Unicode"/>
              </a:rPr>
              <a:t>en</a:t>
            </a:r>
            <a:r>
              <a:rPr sz="1200" spc="-6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yakın</a:t>
            </a:r>
            <a:r>
              <a:rPr sz="1200" spc="-60" dirty="0">
                <a:solidFill>
                  <a:srgbClr val="171717"/>
                </a:solidFill>
                <a:latin typeface="Lucida Sans Unicode"/>
                <a:cs typeface="Lucida Sans Unicode"/>
              </a:rPr>
              <a:t> </a:t>
            </a:r>
            <a:r>
              <a:rPr sz="1200" spc="-25" dirty="0" err="1">
                <a:solidFill>
                  <a:srgbClr val="171717"/>
                </a:solidFill>
                <a:latin typeface="Lucida Sans Unicode"/>
                <a:cs typeface="Lucida Sans Unicode"/>
              </a:rPr>
              <a:t>üçüncü</a:t>
            </a:r>
            <a:r>
              <a:rPr sz="1200" spc="-60" dirty="0">
                <a:solidFill>
                  <a:srgbClr val="171717"/>
                </a:solidFill>
                <a:latin typeface="Lucida Sans Unicode"/>
                <a:cs typeface="Lucida Sans Unicode"/>
              </a:rPr>
              <a:t> </a:t>
            </a:r>
            <a:r>
              <a:rPr sz="1200" spc="-40" dirty="0" err="1">
                <a:solidFill>
                  <a:srgbClr val="171717"/>
                </a:solidFill>
                <a:latin typeface="Lucida Sans Unicode"/>
                <a:cs typeface="Lucida Sans Unicode"/>
              </a:rPr>
              <a:t>gezegendir</a:t>
            </a:r>
            <a:r>
              <a:rPr sz="1200" spc="-40" dirty="0">
                <a:solidFill>
                  <a:srgbClr val="171717"/>
                </a:solidFill>
                <a:latin typeface="Lucida Sans Unicode"/>
                <a:cs typeface="Lucida Sans Unicode"/>
              </a:rPr>
              <a:t>.</a:t>
            </a:r>
            <a:r>
              <a:rPr sz="1200" spc="-60" dirty="0">
                <a:solidFill>
                  <a:srgbClr val="171717"/>
                </a:solidFill>
                <a:latin typeface="Lucida Sans Unicode"/>
                <a:cs typeface="Lucida Sans Unicode"/>
              </a:rPr>
              <a:t> </a:t>
            </a:r>
            <a:r>
              <a:rPr sz="1200" spc="-20" dirty="0" err="1">
                <a:solidFill>
                  <a:srgbClr val="171717"/>
                </a:solidFill>
                <a:latin typeface="Lucida Sans Unicode"/>
                <a:cs typeface="Lucida Sans Unicode"/>
              </a:rPr>
              <a:t>Dünyanın</a:t>
            </a:r>
            <a:r>
              <a:rPr sz="1200" spc="-60" dirty="0">
                <a:solidFill>
                  <a:srgbClr val="171717"/>
                </a:solidFill>
                <a:latin typeface="Lucida Sans Unicode"/>
                <a:cs typeface="Lucida Sans Unicode"/>
              </a:rPr>
              <a:t> </a:t>
            </a:r>
            <a:r>
              <a:rPr sz="1200" dirty="0">
                <a:solidFill>
                  <a:srgbClr val="171717"/>
                </a:solidFill>
                <a:latin typeface="Lucida Sans Unicode"/>
                <a:cs typeface="Lucida Sans Unicode"/>
              </a:rPr>
              <a:t>%29'u</a:t>
            </a:r>
            <a:r>
              <a:rPr sz="1200" spc="-60" dirty="0">
                <a:solidFill>
                  <a:srgbClr val="171717"/>
                </a:solidFill>
                <a:latin typeface="Lucida Sans Unicode"/>
                <a:cs typeface="Lucida Sans Unicode"/>
              </a:rPr>
              <a:t> </a:t>
            </a:r>
            <a:r>
              <a:rPr sz="1200" spc="-30" dirty="0" err="1">
                <a:solidFill>
                  <a:srgbClr val="171717"/>
                </a:solidFill>
                <a:latin typeface="Lucida Sans Unicode"/>
                <a:cs typeface="Lucida Sans Unicode"/>
              </a:rPr>
              <a:t>kıtalar</a:t>
            </a:r>
            <a:r>
              <a:rPr sz="1200" spc="-6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10"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10" dirty="0" err="1">
                <a:solidFill>
                  <a:srgbClr val="171717"/>
                </a:solidFill>
                <a:latin typeface="Lucida Sans Unicode"/>
                <a:cs typeface="Lucida Sans Unicode"/>
              </a:rPr>
              <a:t>adalardan</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oluşur</a:t>
            </a:r>
            <a:r>
              <a:rPr sz="1200" spc="-30"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20" dirty="0">
                <a:solidFill>
                  <a:srgbClr val="171717"/>
                </a:solidFill>
                <a:latin typeface="Lucida Sans Unicode"/>
                <a:cs typeface="Lucida Sans Unicode"/>
              </a:rPr>
              <a:t>%71'lik</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bölümü</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ise</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sular</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ile</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kaplıdır</a:t>
            </a:r>
            <a:r>
              <a:rPr sz="1200" spc="-3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5"/>
              </a:spcBef>
            </a:pPr>
            <a:endParaRPr sz="1350" dirty="0">
              <a:latin typeface="Lucida Sans Unicode"/>
              <a:cs typeface="Lucida Sans Unicode"/>
            </a:endParaRPr>
          </a:p>
          <a:p>
            <a:pPr marL="12700" marR="231775">
              <a:lnSpc>
                <a:spcPct val="145700"/>
              </a:lnSpc>
            </a:pPr>
            <a:r>
              <a:rPr sz="1200" spc="-55" dirty="0">
                <a:solidFill>
                  <a:srgbClr val="171717"/>
                </a:solidFill>
                <a:latin typeface="Lucida Sans Unicode"/>
                <a:cs typeface="Lucida Sans Unicode"/>
              </a:rPr>
              <a:t>ASYA</a:t>
            </a:r>
            <a:r>
              <a:rPr sz="1200" spc="-60" dirty="0">
                <a:solidFill>
                  <a:srgbClr val="171717"/>
                </a:solidFill>
                <a:latin typeface="Lucida Sans Unicode"/>
                <a:cs typeface="Lucida Sans Unicode"/>
              </a:rPr>
              <a:t> </a:t>
            </a:r>
            <a:r>
              <a:rPr sz="1200" spc="-40" dirty="0">
                <a:solidFill>
                  <a:srgbClr val="171717"/>
                </a:solidFill>
                <a:latin typeface="Lucida Sans Unicode"/>
                <a:cs typeface="Lucida Sans Unicode"/>
              </a:rPr>
              <a:t>KITASI</a:t>
            </a:r>
            <a:r>
              <a:rPr sz="1200" spc="-60" dirty="0">
                <a:solidFill>
                  <a:srgbClr val="171717"/>
                </a:solidFill>
                <a:latin typeface="Lucida Sans Unicode"/>
                <a:cs typeface="Lucida Sans Unicode"/>
              </a:rPr>
              <a:t> </a:t>
            </a:r>
            <a:r>
              <a:rPr sz="1200" spc="-65" dirty="0">
                <a:solidFill>
                  <a:srgbClr val="171717"/>
                </a:solidFill>
                <a:latin typeface="Lucida Sans Unicode"/>
                <a:cs typeface="Lucida Sans Unicode"/>
              </a:rPr>
              <a:t>:</a:t>
            </a:r>
            <a:r>
              <a:rPr sz="1200" spc="-55" dirty="0">
                <a:solidFill>
                  <a:srgbClr val="171717"/>
                </a:solidFill>
                <a:latin typeface="Lucida Sans Unicode"/>
                <a:cs typeface="Lucida Sans Unicode"/>
              </a:rPr>
              <a:t> </a:t>
            </a:r>
            <a:r>
              <a:rPr sz="1200" spc="-35" dirty="0" err="1">
                <a:solidFill>
                  <a:srgbClr val="171717"/>
                </a:solidFill>
                <a:latin typeface="Lucida Sans Unicode"/>
                <a:cs typeface="Lucida Sans Unicode"/>
              </a:rPr>
              <a:t>Asya</a:t>
            </a:r>
            <a:r>
              <a:rPr sz="1200" spc="-60" dirty="0">
                <a:solidFill>
                  <a:srgbClr val="171717"/>
                </a:solidFill>
                <a:latin typeface="Lucida Sans Unicode"/>
                <a:cs typeface="Lucida Sans Unicode"/>
              </a:rPr>
              <a:t> </a:t>
            </a:r>
            <a:r>
              <a:rPr lang="tr-TR" sz="1200" spc="-40" dirty="0">
                <a:solidFill>
                  <a:srgbClr val="171717"/>
                </a:solidFill>
                <a:latin typeface="Lucida Sans Unicode"/>
                <a:cs typeface="Lucida Sans Unicode"/>
              </a:rPr>
              <a:t>K</a:t>
            </a:r>
            <a:r>
              <a:rPr sz="1200" spc="-40" dirty="0" err="1" smtClean="0">
                <a:solidFill>
                  <a:srgbClr val="171717"/>
                </a:solidFill>
                <a:latin typeface="Lucida Sans Unicode"/>
                <a:cs typeface="Lucida Sans Unicode"/>
              </a:rPr>
              <a:t>ıtası</a:t>
            </a:r>
            <a:r>
              <a:rPr sz="1200" spc="-55" dirty="0" smtClean="0">
                <a:solidFill>
                  <a:srgbClr val="171717"/>
                </a:solidFill>
                <a:latin typeface="Lucida Sans Unicode"/>
                <a:cs typeface="Lucida Sans Unicode"/>
              </a:rPr>
              <a:t> </a:t>
            </a:r>
            <a:r>
              <a:rPr sz="1200" spc="-20" dirty="0" err="1">
                <a:solidFill>
                  <a:srgbClr val="171717"/>
                </a:solidFill>
                <a:latin typeface="Lucida Sans Unicode"/>
                <a:cs typeface="Lucida Sans Unicode"/>
              </a:rPr>
              <a:t>Avrupa'nın</a:t>
            </a:r>
            <a:r>
              <a:rPr sz="1200" spc="-60" dirty="0">
                <a:solidFill>
                  <a:srgbClr val="171717"/>
                </a:solidFill>
                <a:latin typeface="Lucida Sans Unicode"/>
                <a:cs typeface="Lucida Sans Unicode"/>
              </a:rPr>
              <a:t> </a:t>
            </a:r>
            <a:r>
              <a:rPr sz="1200" spc="-25" dirty="0" err="1">
                <a:solidFill>
                  <a:srgbClr val="171717"/>
                </a:solidFill>
                <a:latin typeface="Lucida Sans Unicode"/>
                <a:cs typeface="Lucida Sans Unicode"/>
              </a:rPr>
              <a:t>doğusunda</a:t>
            </a:r>
            <a:r>
              <a:rPr sz="1200" spc="-5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bulunur</a:t>
            </a:r>
            <a:r>
              <a:rPr sz="1200" spc="-25" dirty="0">
                <a:solidFill>
                  <a:srgbClr val="171717"/>
                </a:solidFill>
                <a:latin typeface="Lucida Sans Unicode"/>
                <a:cs typeface="Lucida Sans Unicode"/>
              </a:rPr>
              <a:t>.</a:t>
            </a:r>
            <a:r>
              <a:rPr sz="1200" spc="-60" dirty="0">
                <a:solidFill>
                  <a:srgbClr val="171717"/>
                </a:solidFill>
                <a:latin typeface="Lucida Sans Unicode"/>
                <a:cs typeface="Lucida Sans Unicode"/>
              </a:rPr>
              <a:t> </a:t>
            </a:r>
            <a:r>
              <a:rPr lang="tr-TR" sz="1200" spc="-55" dirty="0" err="1">
                <a:solidFill>
                  <a:srgbClr val="171717"/>
                </a:solidFill>
                <a:latin typeface="Lucida Sans Unicode"/>
                <a:cs typeface="Lucida Sans Unicode"/>
              </a:rPr>
              <a:t>Y</a:t>
            </a:r>
            <a:r>
              <a:rPr sz="1200" spc="-55" dirty="0" err="1" smtClean="0">
                <a:solidFill>
                  <a:srgbClr val="171717"/>
                </a:solidFill>
                <a:latin typeface="Lucida Sans Unicode"/>
                <a:cs typeface="Lucida Sans Unicode"/>
              </a:rPr>
              <a:t>üz</a:t>
            </a:r>
            <a:r>
              <a:rPr sz="1200" spc="-55" dirty="0" smtClean="0">
                <a:solidFill>
                  <a:srgbClr val="171717"/>
                </a:solidFill>
                <a:latin typeface="Lucida Sans Unicode"/>
                <a:cs typeface="Lucida Sans Unicode"/>
              </a:rPr>
              <a:t> </a:t>
            </a:r>
            <a:r>
              <a:rPr sz="1200" spc="-25" dirty="0" err="1">
                <a:solidFill>
                  <a:srgbClr val="171717"/>
                </a:solidFill>
                <a:latin typeface="Lucida Sans Unicode"/>
                <a:cs typeface="Lucida Sans Unicode"/>
              </a:rPr>
              <a:t>ölçümü</a:t>
            </a:r>
            <a:r>
              <a:rPr sz="1200" spc="-60"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olarak</a:t>
            </a:r>
            <a:r>
              <a:rPr sz="1200" spc="-60" dirty="0">
                <a:solidFill>
                  <a:srgbClr val="171717"/>
                </a:solidFill>
                <a:latin typeface="Lucida Sans Unicode"/>
                <a:cs typeface="Lucida Sans Unicode"/>
              </a:rPr>
              <a:t> </a:t>
            </a:r>
            <a:r>
              <a:rPr sz="1200" spc="-20" dirty="0" err="1" smtClean="0">
                <a:solidFill>
                  <a:srgbClr val="171717"/>
                </a:solidFill>
                <a:latin typeface="Lucida Sans Unicode"/>
                <a:cs typeface="Lucida Sans Unicode"/>
              </a:rPr>
              <a:t>Dünya</a:t>
            </a:r>
            <a:r>
              <a:rPr lang="tr-TR" sz="1200" spc="-20" dirty="0" smtClean="0">
                <a:solidFill>
                  <a:srgbClr val="171717"/>
                </a:solidFill>
                <a:latin typeface="Lucida Sans Unicode"/>
                <a:cs typeface="Lucida Sans Unicode"/>
              </a:rPr>
              <a:t>'</a:t>
            </a:r>
            <a:r>
              <a:rPr sz="1200" spc="-20" dirty="0" err="1" smtClean="0">
                <a:solidFill>
                  <a:srgbClr val="171717"/>
                </a:solidFill>
                <a:latin typeface="Lucida Sans Unicode"/>
                <a:cs typeface="Lucida Sans Unicode"/>
              </a:rPr>
              <a:t>nın</a:t>
            </a:r>
            <a:r>
              <a:rPr sz="1200" spc="-55" dirty="0" smtClean="0">
                <a:solidFill>
                  <a:srgbClr val="171717"/>
                </a:solidFill>
                <a:latin typeface="Lucida Sans Unicode"/>
                <a:cs typeface="Lucida Sans Unicode"/>
              </a:rPr>
              <a:t> </a:t>
            </a:r>
            <a:r>
              <a:rPr sz="1200" spc="-5" dirty="0" err="1">
                <a:solidFill>
                  <a:srgbClr val="171717"/>
                </a:solidFill>
                <a:latin typeface="Lucida Sans Unicode"/>
                <a:cs typeface="Lucida Sans Unicode"/>
              </a:rPr>
              <a:t>en</a:t>
            </a:r>
            <a:r>
              <a:rPr sz="1200" spc="-60" dirty="0">
                <a:solidFill>
                  <a:srgbClr val="171717"/>
                </a:solidFill>
                <a:latin typeface="Lucida Sans Unicode"/>
                <a:cs typeface="Lucida Sans Unicode"/>
              </a:rPr>
              <a:t> </a:t>
            </a:r>
            <a:r>
              <a:rPr sz="1200" spc="-30" dirty="0" err="1">
                <a:solidFill>
                  <a:srgbClr val="171717"/>
                </a:solidFill>
                <a:latin typeface="Lucida Sans Unicode"/>
                <a:cs typeface="Lucida Sans Unicode"/>
              </a:rPr>
              <a:t>büyük</a:t>
            </a:r>
            <a:r>
              <a:rPr sz="1200" spc="-30"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35" dirty="0" err="1">
                <a:solidFill>
                  <a:srgbClr val="171717"/>
                </a:solidFill>
                <a:latin typeface="Lucida Sans Unicode"/>
                <a:cs typeface="Lucida Sans Unicode"/>
              </a:rPr>
              <a:t>kıtasıdır</a:t>
            </a:r>
            <a:r>
              <a:rPr sz="1200" spc="-3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65"/>
              </a:spcBef>
            </a:pPr>
            <a:endParaRPr sz="1750" dirty="0">
              <a:latin typeface="Lucida Sans Unicode"/>
              <a:cs typeface="Lucida Sans Unicode"/>
            </a:endParaRPr>
          </a:p>
          <a:p>
            <a:pPr marL="12700">
              <a:lnSpc>
                <a:spcPct val="100000"/>
              </a:lnSpc>
              <a:spcBef>
                <a:spcPts val="5"/>
              </a:spcBef>
            </a:pPr>
            <a:r>
              <a:rPr sz="1200" spc="-30" dirty="0">
                <a:solidFill>
                  <a:srgbClr val="171717"/>
                </a:solidFill>
                <a:latin typeface="Lucida Sans Unicode"/>
                <a:cs typeface="Lucida Sans Unicode"/>
              </a:rPr>
              <a:t>TÜRKİYE</a:t>
            </a:r>
            <a:r>
              <a:rPr sz="1200" spc="-65" dirty="0">
                <a:solidFill>
                  <a:srgbClr val="171717"/>
                </a:solidFill>
                <a:latin typeface="Lucida Sans Unicode"/>
                <a:cs typeface="Lucida Sans Unicode"/>
              </a:rPr>
              <a:t> :</a:t>
            </a:r>
            <a:r>
              <a:rPr sz="1200" spc="-60" dirty="0">
                <a:solidFill>
                  <a:srgbClr val="171717"/>
                </a:solidFill>
                <a:latin typeface="Lucida Sans Unicode"/>
                <a:cs typeface="Lucida Sans Unicode"/>
              </a:rPr>
              <a:t> </a:t>
            </a:r>
            <a:r>
              <a:rPr sz="1200" spc="-35" dirty="0" err="1">
                <a:solidFill>
                  <a:srgbClr val="171717"/>
                </a:solidFill>
                <a:latin typeface="Lucida Sans Unicode"/>
                <a:cs typeface="Lucida Sans Unicode"/>
              </a:rPr>
              <a:t>Türkiye</a:t>
            </a:r>
            <a:r>
              <a:rPr sz="1200" spc="-60" dirty="0">
                <a:solidFill>
                  <a:srgbClr val="171717"/>
                </a:solidFill>
                <a:latin typeface="Lucida Sans Unicode"/>
                <a:cs typeface="Lucida Sans Unicode"/>
              </a:rPr>
              <a:t> </a:t>
            </a:r>
            <a:r>
              <a:rPr sz="1200" spc="-125" dirty="0">
                <a:solidFill>
                  <a:srgbClr val="171717"/>
                </a:solidFill>
                <a:latin typeface="Lucida Sans Unicode"/>
                <a:cs typeface="Lucida Sans Unicode"/>
              </a:rPr>
              <a:t>36-42</a:t>
            </a:r>
            <a:r>
              <a:rPr sz="1200" spc="-60" dirty="0">
                <a:solidFill>
                  <a:srgbClr val="171717"/>
                </a:solidFill>
                <a:latin typeface="Lucida Sans Unicode"/>
                <a:cs typeface="Lucida Sans Unicode"/>
              </a:rPr>
              <a:t> </a:t>
            </a:r>
            <a:r>
              <a:rPr lang="tr-TR" sz="1200" spc="-45" dirty="0" err="1">
                <a:solidFill>
                  <a:srgbClr val="171717"/>
                </a:solidFill>
                <a:latin typeface="Lucida Sans Unicode"/>
                <a:cs typeface="Lucida Sans Unicode"/>
              </a:rPr>
              <a:t>k</a:t>
            </a:r>
            <a:r>
              <a:rPr sz="1200" spc="-45" dirty="0" err="1" smtClean="0">
                <a:solidFill>
                  <a:srgbClr val="171717"/>
                </a:solidFill>
                <a:latin typeface="Lucida Sans Unicode"/>
                <a:cs typeface="Lucida Sans Unicode"/>
              </a:rPr>
              <a:t>uzey</a:t>
            </a:r>
            <a:r>
              <a:rPr sz="1200" spc="-60" dirty="0" smtClean="0">
                <a:solidFill>
                  <a:srgbClr val="171717"/>
                </a:solidFill>
                <a:latin typeface="Lucida Sans Unicode"/>
                <a:cs typeface="Lucida Sans Unicode"/>
              </a:rPr>
              <a:t> </a:t>
            </a:r>
            <a:r>
              <a:rPr sz="1200" spc="-20" dirty="0" err="1">
                <a:solidFill>
                  <a:srgbClr val="171717"/>
                </a:solidFill>
                <a:latin typeface="Lucida Sans Unicode"/>
                <a:cs typeface="Lucida Sans Unicode"/>
              </a:rPr>
              <a:t>paralelleri</a:t>
            </a:r>
            <a:r>
              <a:rPr sz="1200" spc="-60" dirty="0">
                <a:solidFill>
                  <a:srgbClr val="171717"/>
                </a:solidFill>
                <a:latin typeface="Lucida Sans Unicode"/>
                <a:cs typeface="Lucida Sans Unicode"/>
              </a:rPr>
              <a:t> </a:t>
            </a:r>
            <a:r>
              <a:rPr sz="1200" spc="-125" dirty="0">
                <a:solidFill>
                  <a:srgbClr val="171717"/>
                </a:solidFill>
                <a:latin typeface="Lucida Sans Unicode"/>
                <a:cs typeface="Lucida Sans Unicode"/>
              </a:rPr>
              <a:t>26-45</a:t>
            </a:r>
            <a:r>
              <a:rPr sz="1200" spc="-60" dirty="0">
                <a:solidFill>
                  <a:srgbClr val="171717"/>
                </a:solidFill>
                <a:latin typeface="Lucida Sans Unicode"/>
                <a:cs typeface="Lucida Sans Unicode"/>
              </a:rPr>
              <a:t> </a:t>
            </a:r>
            <a:r>
              <a:rPr lang="tr-TR" sz="1200" spc="-35" dirty="0" err="1">
                <a:solidFill>
                  <a:srgbClr val="171717"/>
                </a:solidFill>
                <a:latin typeface="Lucida Sans Unicode"/>
                <a:cs typeface="Lucida Sans Unicode"/>
              </a:rPr>
              <a:t>d</a:t>
            </a:r>
            <a:r>
              <a:rPr sz="1200" spc="-35" dirty="0" err="1" smtClean="0">
                <a:solidFill>
                  <a:srgbClr val="171717"/>
                </a:solidFill>
                <a:latin typeface="Lucida Sans Unicode"/>
                <a:cs typeface="Lucida Sans Unicode"/>
              </a:rPr>
              <a:t>oğu</a:t>
            </a:r>
            <a:r>
              <a:rPr sz="1200" spc="-65" dirty="0" smtClean="0">
                <a:solidFill>
                  <a:srgbClr val="171717"/>
                </a:solidFill>
                <a:latin typeface="Lucida Sans Unicode"/>
                <a:cs typeface="Lucida Sans Unicode"/>
              </a:rPr>
              <a:t> </a:t>
            </a:r>
            <a:r>
              <a:rPr sz="1200" spc="-20" dirty="0" err="1">
                <a:solidFill>
                  <a:srgbClr val="171717"/>
                </a:solidFill>
                <a:latin typeface="Lucida Sans Unicode"/>
                <a:cs typeface="Lucida Sans Unicode"/>
              </a:rPr>
              <a:t>meridyeni</a:t>
            </a:r>
            <a:r>
              <a:rPr sz="1200" spc="-60" dirty="0">
                <a:solidFill>
                  <a:srgbClr val="171717"/>
                </a:solidFill>
                <a:latin typeface="Lucida Sans Unicode"/>
                <a:cs typeface="Lucida Sans Unicode"/>
              </a:rPr>
              <a:t> </a:t>
            </a:r>
            <a:r>
              <a:rPr sz="1200" spc="-15" dirty="0" err="1">
                <a:solidFill>
                  <a:srgbClr val="171717"/>
                </a:solidFill>
                <a:latin typeface="Lucida Sans Unicode"/>
                <a:cs typeface="Lucida Sans Unicode"/>
              </a:rPr>
              <a:t>arasında</a:t>
            </a:r>
            <a:r>
              <a:rPr sz="1200" spc="-60" dirty="0">
                <a:solidFill>
                  <a:srgbClr val="171717"/>
                </a:solidFill>
                <a:latin typeface="Lucida Sans Unicode"/>
                <a:cs typeface="Lucida Sans Unicode"/>
              </a:rPr>
              <a:t> </a:t>
            </a:r>
            <a:r>
              <a:rPr sz="1200" spc="-10" dirty="0" err="1">
                <a:solidFill>
                  <a:srgbClr val="171717"/>
                </a:solidFill>
                <a:latin typeface="Lucida Sans Unicode"/>
                <a:cs typeface="Lucida Sans Unicode"/>
              </a:rPr>
              <a:t>yer</a:t>
            </a:r>
            <a:r>
              <a:rPr sz="1200" spc="-60" dirty="0">
                <a:solidFill>
                  <a:srgbClr val="171717"/>
                </a:solidFill>
                <a:latin typeface="Lucida Sans Unicode"/>
                <a:cs typeface="Lucida Sans Unicode"/>
              </a:rPr>
              <a:t> </a:t>
            </a:r>
            <a:r>
              <a:rPr sz="1200" spc="-30" dirty="0" err="1">
                <a:solidFill>
                  <a:srgbClr val="171717"/>
                </a:solidFill>
                <a:latin typeface="Lucida Sans Unicode"/>
                <a:cs typeface="Lucida Sans Unicode"/>
              </a:rPr>
              <a:t>alır</a:t>
            </a:r>
            <a:r>
              <a:rPr sz="1200" spc="-3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0"/>
              </a:spcBef>
            </a:pPr>
            <a:endParaRPr sz="1350" dirty="0">
              <a:latin typeface="Lucida Sans Unicode"/>
              <a:cs typeface="Lucida Sans Unicode"/>
            </a:endParaRPr>
          </a:p>
          <a:p>
            <a:pPr marL="12700" marR="394335">
              <a:lnSpc>
                <a:spcPct val="145700"/>
              </a:lnSpc>
            </a:pPr>
            <a:r>
              <a:rPr sz="1200" spc="-25" dirty="0">
                <a:solidFill>
                  <a:srgbClr val="171717"/>
                </a:solidFill>
                <a:latin typeface="Lucida Sans Unicode"/>
                <a:cs typeface="Lucida Sans Unicode"/>
              </a:rPr>
              <a:t>MARMARA</a:t>
            </a:r>
            <a:r>
              <a:rPr sz="1200" spc="-70" dirty="0">
                <a:solidFill>
                  <a:srgbClr val="171717"/>
                </a:solidFill>
                <a:latin typeface="Lucida Sans Unicode"/>
                <a:cs typeface="Lucida Sans Unicode"/>
              </a:rPr>
              <a:t> </a:t>
            </a:r>
            <a:r>
              <a:rPr sz="1200" spc="10" dirty="0">
                <a:solidFill>
                  <a:srgbClr val="171717"/>
                </a:solidFill>
                <a:latin typeface="Lucida Sans Unicode"/>
                <a:cs typeface="Lucida Sans Unicode"/>
              </a:rPr>
              <a:t>BÖLGESİ</a:t>
            </a:r>
            <a:r>
              <a:rPr sz="1200" spc="-65" dirty="0">
                <a:solidFill>
                  <a:srgbClr val="171717"/>
                </a:solidFill>
                <a:latin typeface="Lucida Sans Unicode"/>
                <a:cs typeface="Lucida Sans Unicode"/>
              </a:rPr>
              <a:t> : </a:t>
            </a:r>
            <a:r>
              <a:rPr sz="1200" spc="-20" dirty="0" err="1">
                <a:solidFill>
                  <a:srgbClr val="171717"/>
                </a:solidFill>
                <a:latin typeface="Lucida Sans Unicode"/>
                <a:cs typeface="Lucida Sans Unicode"/>
              </a:rPr>
              <a:t>Köprü</a:t>
            </a:r>
            <a:r>
              <a:rPr sz="1200" spc="-65" dirty="0">
                <a:solidFill>
                  <a:srgbClr val="171717"/>
                </a:solidFill>
                <a:latin typeface="Lucida Sans Unicode"/>
                <a:cs typeface="Lucida Sans Unicode"/>
              </a:rPr>
              <a:t> </a:t>
            </a:r>
            <a:r>
              <a:rPr sz="1200" spc="-40" dirty="0" err="1">
                <a:solidFill>
                  <a:srgbClr val="171717"/>
                </a:solidFill>
                <a:latin typeface="Lucida Sans Unicode"/>
                <a:cs typeface="Lucida Sans Unicode"/>
              </a:rPr>
              <a:t>niteliği</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ile</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Avrupa</a:t>
            </a:r>
            <a:r>
              <a:rPr sz="1200" spc="-65"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Asya'yı</a:t>
            </a:r>
            <a:r>
              <a:rPr sz="1200" spc="-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birbirine</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bağlar</a:t>
            </a:r>
            <a:r>
              <a:rPr sz="1200" spc="-30"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Türkiye'nin</a:t>
            </a:r>
            <a:r>
              <a:rPr sz="1200" spc="-65" dirty="0">
                <a:solidFill>
                  <a:srgbClr val="171717"/>
                </a:solidFill>
                <a:latin typeface="Lucida Sans Unicode"/>
                <a:cs typeface="Lucida Sans Unicode"/>
              </a:rPr>
              <a:t> </a:t>
            </a:r>
            <a:r>
              <a:rPr sz="1200" spc="-75" dirty="0">
                <a:solidFill>
                  <a:srgbClr val="171717"/>
                </a:solidFill>
                <a:latin typeface="Lucida Sans Unicode"/>
                <a:cs typeface="Lucida Sans Unicode"/>
              </a:rPr>
              <a:t>7</a:t>
            </a:r>
            <a:r>
              <a:rPr sz="1200" spc="-65" dirty="0">
                <a:solidFill>
                  <a:srgbClr val="171717"/>
                </a:solidFill>
                <a:latin typeface="Lucida Sans Unicode"/>
                <a:cs typeface="Lucida Sans Unicode"/>
              </a:rPr>
              <a:t> </a:t>
            </a:r>
            <a:r>
              <a:rPr sz="1200" spc="-35" dirty="0" err="1">
                <a:solidFill>
                  <a:srgbClr val="171717"/>
                </a:solidFill>
                <a:latin typeface="Lucida Sans Unicode"/>
                <a:cs typeface="Lucida Sans Unicode"/>
              </a:rPr>
              <a:t>coğrafi</a:t>
            </a:r>
            <a:r>
              <a:rPr sz="1200" spc="-35"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35" dirty="0" err="1">
                <a:solidFill>
                  <a:srgbClr val="171717"/>
                </a:solidFill>
                <a:latin typeface="Lucida Sans Unicode"/>
                <a:cs typeface="Lucida Sans Unicode"/>
              </a:rPr>
              <a:t>coğrafi</a:t>
            </a:r>
            <a:endParaRPr sz="1200" dirty="0">
              <a:latin typeface="Lucida Sans Unicode"/>
              <a:cs typeface="Lucida Sans Unicode"/>
            </a:endParaRPr>
          </a:p>
          <a:p>
            <a:pPr marL="12700">
              <a:lnSpc>
                <a:spcPct val="100000"/>
              </a:lnSpc>
              <a:spcBef>
                <a:spcPts val="660"/>
              </a:spcBef>
            </a:pPr>
            <a:r>
              <a:rPr sz="1200" spc="-30" dirty="0" err="1">
                <a:solidFill>
                  <a:srgbClr val="171717"/>
                </a:solidFill>
                <a:latin typeface="Lucida Sans Unicode"/>
                <a:cs typeface="Lucida Sans Unicode"/>
              </a:rPr>
              <a:t>bölgesinden</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biridir</a:t>
            </a:r>
            <a:endParaRPr sz="1200" dirty="0">
              <a:latin typeface="Lucida Sans Unicode"/>
              <a:cs typeface="Lucida Sans Unicode"/>
            </a:endParaRPr>
          </a:p>
          <a:p>
            <a:pPr>
              <a:lnSpc>
                <a:spcPct val="100000"/>
              </a:lnSpc>
              <a:spcBef>
                <a:spcPts val="65"/>
              </a:spcBef>
            </a:pPr>
            <a:endParaRPr sz="1750" dirty="0">
              <a:latin typeface="Lucida Sans Unicode"/>
              <a:cs typeface="Lucida Sans Unicode"/>
            </a:endParaRPr>
          </a:p>
          <a:p>
            <a:pPr marL="12700">
              <a:lnSpc>
                <a:spcPct val="100000"/>
              </a:lnSpc>
            </a:pPr>
            <a:r>
              <a:rPr sz="1200" spc="-25" dirty="0">
                <a:solidFill>
                  <a:srgbClr val="171717"/>
                </a:solidFill>
                <a:latin typeface="Lucida Sans Unicode"/>
                <a:cs typeface="Lucida Sans Unicode"/>
              </a:rPr>
              <a:t>AVRUPA</a:t>
            </a:r>
            <a:r>
              <a:rPr sz="1200" spc="-65" dirty="0">
                <a:solidFill>
                  <a:srgbClr val="171717"/>
                </a:solidFill>
                <a:latin typeface="Lucida Sans Unicode"/>
                <a:cs typeface="Lucida Sans Unicode"/>
              </a:rPr>
              <a:t> </a:t>
            </a:r>
            <a:r>
              <a:rPr sz="1200" spc="-45" dirty="0">
                <a:solidFill>
                  <a:srgbClr val="171717"/>
                </a:solidFill>
                <a:latin typeface="Lucida Sans Unicode"/>
                <a:cs typeface="Lucida Sans Unicode"/>
              </a:rPr>
              <a:t>YAKASI</a:t>
            </a:r>
            <a:r>
              <a:rPr sz="1200" spc="-65" dirty="0">
                <a:solidFill>
                  <a:srgbClr val="171717"/>
                </a:solidFill>
                <a:latin typeface="Lucida Sans Unicode"/>
                <a:cs typeface="Lucida Sans Unicode"/>
              </a:rPr>
              <a:t> : </a:t>
            </a:r>
            <a:r>
              <a:rPr sz="1200" spc="-20" dirty="0" err="1">
                <a:solidFill>
                  <a:srgbClr val="171717"/>
                </a:solidFill>
                <a:latin typeface="Lucida Sans Unicode"/>
                <a:cs typeface="Lucida Sans Unicode"/>
              </a:rPr>
              <a:t>İstanbul'un</a:t>
            </a:r>
            <a:r>
              <a:rPr sz="1200" spc="-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Avrupa</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üzerinde</a:t>
            </a:r>
            <a:r>
              <a:rPr sz="1200" spc="-6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bulunduğu</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topraktır</a:t>
            </a:r>
            <a:r>
              <a:rPr sz="1200" spc="-30" dirty="0">
                <a:solidFill>
                  <a:srgbClr val="171717"/>
                </a:solidFill>
                <a:latin typeface="Lucida Sans Unicode"/>
                <a:cs typeface="Lucida Sans Unicode"/>
              </a:rPr>
              <a:t>,</a:t>
            </a:r>
            <a:r>
              <a:rPr sz="1200" spc="-65" dirty="0">
                <a:solidFill>
                  <a:srgbClr val="171717"/>
                </a:solidFill>
                <a:latin typeface="Lucida Sans Unicode"/>
                <a:cs typeface="Lucida Sans Unicode"/>
              </a:rPr>
              <a:t> </a:t>
            </a:r>
            <a:r>
              <a:rPr sz="1200" spc="-75" dirty="0">
                <a:solidFill>
                  <a:srgbClr val="171717"/>
                </a:solidFill>
                <a:latin typeface="Lucida Sans Unicode"/>
                <a:cs typeface="Lucida Sans Unicode"/>
              </a:rPr>
              <a:t>26</a:t>
            </a:r>
            <a:r>
              <a:rPr sz="1200" spc="-65" dirty="0">
                <a:solidFill>
                  <a:srgbClr val="171717"/>
                </a:solidFill>
                <a:latin typeface="Lucida Sans Unicode"/>
                <a:cs typeface="Lucida Sans Unicode"/>
              </a:rPr>
              <a:t> </a:t>
            </a:r>
            <a:r>
              <a:rPr sz="1200" spc="-25" dirty="0" err="1">
                <a:solidFill>
                  <a:srgbClr val="171717"/>
                </a:solidFill>
                <a:latin typeface="Lucida Sans Unicode"/>
                <a:cs typeface="Lucida Sans Unicode"/>
              </a:rPr>
              <a:t>ilçeden</a:t>
            </a:r>
            <a:r>
              <a:rPr sz="1200" spc="-65"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oluşmaktadır</a:t>
            </a:r>
            <a:r>
              <a:rPr sz="1200" spc="-2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5"/>
              </a:spcBef>
            </a:pPr>
            <a:endParaRPr sz="1350" dirty="0">
              <a:latin typeface="Lucida Sans Unicode"/>
              <a:cs typeface="Lucida Sans Unicode"/>
            </a:endParaRPr>
          </a:p>
          <a:p>
            <a:pPr marL="12700" marR="410845">
              <a:lnSpc>
                <a:spcPct val="145700"/>
              </a:lnSpc>
            </a:pPr>
            <a:r>
              <a:rPr sz="1200" spc="-50" dirty="0">
                <a:solidFill>
                  <a:srgbClr val="171717"/>
                </a:solidFill>
                <a:latin typeface="Lucida Sans Unicode"/>
                <a:cs typeface="Lucida Sans Unicode"/>
              </a:rPr>
              <a:t>AVCILAR</a:t>
            </a:r>
            <a:r>
              <a:rPr sz="1200" spc="-60" dirty="0">
                <a:solidFill>
                  <a:srgbClr val="171717"/>
                </a:solidFill>
                <a:latin typeface="Lucida Sans Unicode"/>
                <a:cs typeface="Lucida Sans Unicode"/>
              </a:rPr>
              <a:t> </a:t>
            </a:r>
            <a:r>
              <a:rPr sz="1200" spc="-65" dirty="0">
                <a:solidFill>
                  <a:srgbClr val="171717"/>
                </a:solidFill>
                <a:latin typeface="Lucida Sans Unicode"/>
                <a:cs typeface="Lucida Sans Unicode"/>
              </a:rPr>
              <a:t>:</a:t>
            </a:r>
            <a:r>
              <a:rPr sz="1200" spc="-55" dirty="0">
                <a:solidFill>
                  <a:srgbClr val="171717"/>
                </a:solidFill>
                <a:latin typeface="Lucida Sans Unicode"/>
                <a:cs typeface="Lucida Sans Unicode"/>
              </a:rPr>
              <a:t> </a:t>
            </a:r>
            <a:r>
              <a:rPr sz="1200" spc="-35" dirty="0" err="1">
                <a:solidFill>
                  <a:srgbClr val="171717"/>
                </a:solidFill>
                <a:latin typeface="Lucida Sans Unicode"/>
                <a:cs typeface="Lucida Sans Unicode"/>
              </a:rPr>
              <a:t>Avcılar</a:t>
            </a:r>
            <a:r>
              <a:rPr sz="1200" spc="-55" dirty="0">
                <a:solidFill>
                  <a:srgbClr val="171717"/>
                </a:solidFill>
                <a:latin typeface="Lucida Sans Unicode"/>
                <a:cs typeface="Lucida Sans Unicode"/>
              </a:rPr>
              <a:t> </a:t>
            </a:r>
            <a:r>
              <a:rPr sz="1200" spc="-35" dirty="0" err="1">
                <a:solidFill>
                  <a:srgbClr val="171717"/>
                </a:solidFill>
                <a:latin typeface="Lucida Sans Unicode"/>
                <a:cs typeface="Lucida Sans Unicode"/>
              </a:rPr>
              <a:t>ilçesinin</a:t>
            </a:r>
            <a:r>
              <a:rPr sz="1200" spc="-55" dirty="0">
                <a:solidFill>
                  <a:srgbClr val="171717"/>
                </a:solidFill>
                <a:latin typeface="Lucida Sans Unicode"/>
                <a:cs typeface="Lucida Sans Unicode"/>
              </a:rPr>
              <a:t> </a:t>
            </a:r>
            <a:r>
              <a:rPr sz="1200" spc="-25" dirty="0" err="1">
                <a:solidFill>
                  <a:srgbClr val="171717"/>
                </a:solidFill>
                <a:latin typeface="Lucida Sans Unicode"/>
                <a:cs typeface="Lucida Sans Unicode"/>
              </a:rPr>
              <a:t>doğusunda</a:t>
            </a:r>
            <a:r>
              <a:rPr sz="1200" spc="-60" dirty="0">
                <a:solidFill>
                  <a:srgbClr val="171717"/>
                </a:solidFill>
                <a:latin typeface="Lucida Sans Unicode"/>
                <a:cs typeface="Lucida Sans Unicode"/>
              </a:rPr>
              <a:t> </a:t>
            </a:r>
            <a:r>
              <a:rPr sz="1200" spc="-30" dirty="0" err="1">
                <a:solidFill>
                  <a:srgbClr val="171717"/>
                </a:solidFill>
                <a:latin typeface="Lucida Sans Unicode"/>
                <a:cs typeface="Lucida Sans Unicode"/>
              </a:rPr>
              <a:t>Küçükçekmece</a:t>
            </a:r>
            <a:r>
              <a:rPr sz="1200" spc="-55" dirty="0">
                <a:solidFill>
                  <a:srgbClr val="171717"/>
                </a:solidFill>
                <a:latin typeface="Lucida Sans Unicode"/>
                <a:cs typeface="Lucida Sans Unicode"/>
              </a:rPr>
              <a:t> </a:t>
            </a:r>
            <a:r>
              <a:rPr lang="tr-TR" sz="1200" spc="-40" dirty="0" err="1">
                <a:solidFill>
                  <a:srgbClr val="171717"/>
                </a:solidFill>
                <a:latin typeface="Lucida Sans Unicode"/>
                <a:cs typeface="Lucida Sans Unicode"/>
              </a:rPr>
              <a:t>G</a:t>
            </a:r>
            <a:r>
              <a:rPr sz="1200" spc="-40" dirty="0" err="1" smtClean="0">
                <a:solidFill>
                  <a:srgbClr val="171717"/>
                </a:solidFill>
                <a:latin typeface="Lucida Sans Unicode"/>
                <a:cs typeface="Lucida Sans Unicode"/>
              </a:rPr>
              <a:t>ölü</a:t>
            </a:r>
            <a:r>
              <a:rPr sz="1200" spc="-55" dirty="0" smtClean="0">
                <a:solidFill>
                  <a:srgbClr val="171717"/>
                </a:solidFill>
                <a:latin typeface="Lucida Sans Unicode"/>
                <a:cs typeface="Lucida Sans Unicode"/>
              </a:rPr>
              <a:t> </a:t>
            </a:r>
            <a:r>
              <a:rPr sz="1200" spc="-30" dirty="0" err="1">
                <a:solidFill>
                  <a:srgbClr val="171717"/>
                </a:solidFill>
                <a:latin typeface="Lucida Sans Unicode"/>
                <a:cs typeface="Lucida Sans Unicode"/>
              </a:rPr>
              <a:t>ile</a:t>
            </a:r>
            <a:r>
              <a:rPr sz="1200" spc="-55" dirty="0">
                <a:solidFill>
                  <a:srgbClr val="171717"/>
                </a:solidFill>
                <a:latin typeface="Lucida Sans Unicode"/>
                <a:cs typeface="Lucida Sans Unicode"/>
              </a:rPr>
              <a:t> </a:t>
            </a:r>
            <a:r>
              <a:rPr sz="1200" spc="-30" dirty="0" err="1">
                <a:solidFill>
                  <a:srgbClr val="171717"/>
                </a:solidFill>
                <a:latin typeface="Lucida Sans Unicode"/>
                <a:cs typeface="Lucida Sans Unicode"/>
              </a:rPr>
              <a:t>Küçükçekmece</a:t>
            </a:r>
            <a:r>
              <a:rPr sz="1200" spc="-60" dirty="0">
                <a:solidFill>
                  <a:srgbClr val="171717"/>
                </a:solidFill>
                <a:latin typeface="Lucida Sans Unicode"/>
                <a:cs typeface="Lucida Sans Unicode"/>
              </a:rPr>
              <a:t> </a:t>
            </a:r>
            <a:r>
              <a:rPr sz="1200" spc="-45" dirty="0" err="1">
                <a:solidFill>
                  <a:srgbClr val="171717"/>
                </a:solidFill>
                <a:latin typeface="Lucida Sans Unicode"/>
                <a:cs typeface="Lucida Sans Unicode"/>
              </a:rPr>
              <a:t>ilçesi</a:t>
            </a:r>
            <a:r>
              <a:rPr sz="1200" spc="-45" dirty="0">
                <a:solidFill>
                  <a:srgbClr val="171717"/>
                </a:solidFill>
                <a:latin typeface="Lucida Sans Unicode"/>
                <a:cs typeface="Lucida Sans Unicode"/>
              </a:rPr>
              <a:t>,</a:t>
            </a:r>
            <a:r>
              <a:rPr sz="1200" spc="-55" dirty="0">
                <a:solidFill>
                  <a:srgbClr val="171717"/>
                </a:solidFill>
                <a:latin typeface="Lucida Sans Unicode"/>
                <a:cs typeface="Lucida Sans Unicode"/>
              </a:rPr>
              <a:t> </a:t>
            </a:r>
            <a:r>
              <a:rPr sz="1200" spc="-35" dirty="0" err="1">
                <a:solidFill>
                  <a:srgbClr val="171717"/>
                </a:solidFill>
                <a:latin typeface="Lucida Sans Unicode"/>
                <a:cs typeface="Lucida Sans Unicode"/>
              </a:rPr>
              <a:t>Kuzeyinde</a:t>
            </a:r>
            <a:r>
              <a:rPr sz="1200" spc="-35"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15" dirty="0" err="1">
                <a:solidFill>
                  <a:srgbClr val="171717"/>
                </a:solidFill>
                <a:latin typeface="Lucida Sans Unicode"/>
                <a:cs typeface="Lucida Sans Unicode"/>
              </a:rPr>
              <a:t>Başakşehir</a:t>
            </a:r>
            <a:r>
              <a:rPr sz="1200" spc="-60" dirty="0">
                <a:solidFill>
                  <a:srgbClr val="171717"/>
                </a:solidFill>
                <a:latin typeface="Lucida Sans Unicode"/>
                <a:cs typeface="Lucida Sans Unicode"/>
              </a:rPr>
              <a:t> </a:t>
            </a:r>
            <a:r>
              <a:rPr sz="1200" spc="-40" dirty="0" err="1">
                <a:solidFill>
                  <a:srgbClr val="171717"/>
                </a:solidFill>
                <a:latin typeface="Lucida Sans Unicode"/>
                <a:cs typeface="Lucida Sans Unicode"/>
              </a:rPr>
              <a:t>ilçesi</a:t>
            </a:r>
            <a:r>
              <a:rPr sz="1200" spc="-60" dirty="0">
                <a:solidFill>
                  <a:srgbClr val="171717"/>
                </a:solidFill>
                <a:latin typeface="Lucida Sans Unicode"/>
                <a:cs typeface="Lucida Sans Unicode"/>
              </a:rPr>
              <a:t> </a:t>
            </a:r>
            <a:r>
              <a:rPr sz="1200" spc="-10" dirty="0" err="1">
                <a:solidFill>
                  <a:srgbClr val="171717"/>
                </a:solidFill>
                <a:latin typeface="Lucida Sans Unicode"/>
                <a:cs typeface="Lucida Sans Unicode"/>
              </a:rPr>
              <a:t>Batısında</a:t>
            </a:r>
            <a:r>
              <a:rPr sz="1200" spc="-60" dirty="0">
                <a:solidFill>
                  <a:srgbClr val="171717"/>
                </a:solidFill>
                <a:latin typeface="Lucida Sans Unicode"/>
                <a:cs typeface="Lucida Sans Unicode"/>
              </a:rPr>
              <a:t> </a:t>
            </a:r>
            <a:r>
              <a:rPr sz="1200" spc="-15" dirty="0" err="1">
                <a:solidFill>
                  <a:srgbClr val="171717"/>
                </a:solidFill>
                <a:latin typeface="Lucida Sans Unicode"/>
                <a:cs typeface="Lucida Sans Unicode"/>
              </a:rPr>
              <a:t>Esenyurt</a:t>
            </a:r>
            <a:r>
              <a:rPr sz="1200" spc="-6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60" dirty="0">
                <a:solidFill>
                  <a:srgbClr val="171717"/>
                </a:solidFill>
                <a:latin typeface="Lucida Sans Unicode"/>
                <a:cs typeface="Lucida Sans Unicode"/>
              </a:rPr>
              <a:t> </a:t>
            </a:r>
            <a:r>
              <a:rPr sz="1200" spc="-30" dirty="0" err="1">
                <a:solidFill>
                  <a:srgbClr val="171717"/>
                </a:solidFill>
                <a:latin typeface="Lucida Sans Unicode"/>
                <a:cs typeface="Lucida Sans Unicode"/>
              </a:rPr>
              <a:t>Beylikdüzü</a:t>
            </a:r>
            <a:r>
              <a:rPr sz="1200" spc="-6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bulunur</a:t>
            </a:r>
            <a:r>
              <a:rPr sz="1200" spc="-25" dirty="0">
                <a:solidFill>
                  <a:srgbClr val="171717"/>
                </a:solidFill>
                <a:latin typeface="Lucida Sans Unicode"/>
                <a:cs typeface="Lucida Sans Unicode"/>
              </a:rPr>
              <a:t>.</a:t>
            </a:r>
            <a:r>
              <a:rPr sz="1200" spc="-60" dirty="0">
                <a:solidFill>
                  <a:srgbClr val="171717"/>
                </a:solidFill>
                <a:latin typeface="Lucida Sans Unicode"/>
                <a:cs typeface="Lucida Sans Unicode"/>
              </a:rPr>
              <a:t> </a:t>
            </a:r>
            <a:r>
              <a:rPr sz="1200" spc="-15" dirty="0" err="1">
                <a:solidFill>
                  <a:srgbClr val="171717"/>
                </a:solidFill>
                <a:latin typeface="Lucida Sans Unicode"/>
                <a:cs typeface="Lucida Sans Unicode"/>
              </a:rPr>
              <a:t>Güneyi</a:t>
            </a:r>
            <a:r>
              <a:rPr sz="1200" spc="-60" dirty="0">
                <a:solidFill>
                  <a:srgbClr val="171717"/>
                </a:solidFill>
                <a:latin typeface="Lucida Sans Unicode"/>
                <a:cs typeface="Lucida Sans Unicode"/>
              </a:rPr>
              <a:t> </a:t>
            </a:r>
            <a:r>
              <a:rPr sz="1200" spc="-30" dirty="0" err="1">
                <a:solidFill>
                  <a:srgbClr val="171717"/>
                </a:solidFill>
                <a:latin typeface="Lucida Sans Unicode"/>
                <a:cs typeface="Lucida Sans Unicode"/>
              </a:rPr>
              <a:t>ise</a:t>
            </a:r>
            <a:r>
              <a:rPr sz="1200" spc="-60" dirty="0">
                <a:solidFill>
                  <a:srgbClr val="171717"/>
                </a:solidFill>
                <a:latin typeface="Lucida Sans Unicode"/>
                <a:cs typeface="Lucida Sans Unicode"/>
              </a:rPr>
              <a:t> </a:t>
            </a:r>
            <a:r>
              <a:rPr sz="1200" spc="5" dirty="0">
                <a:solidFill>
                  <a:srgbClr val="171717"/>
                </a:solidFill>
                <a:latin typeface="Lucida Sans Unicode"/>
                <a:cs typeface="Lucida Sans Unicode"/>
              </a:rPr>
              <a:t>Marmara</a:t>
            </a:r>
            <a:r>
              <a:rPr sz="1200" spc="-60" dirty="0">
                <a:solidFill>
                  <a:srgbClr val="171717"/>
                </a:solidFill>
                <a:latin typeface="Lucida Sans Unicode"/>
                <a:cs typeface="Lucida Sans Unicode"/>
              </a:rPr>
              <a:t> </a:t>
            </a:r>
            <a:r>
              <a:rPr sz="1200" spc="-45" dirty="0" err="1">
                <a:solidFill>
                  <a:srgbClr val="171717"/>
                </a:solidFill>
                <a:latin typeface="Lucida Sans Unicode"/>
                <a:cs typeface="Lucida Sans Unicode"/>
              </a:rPr>
              <a:t>Denizi</a:t>
            </a:r>
            <a:r>
              <a:rPr sz="1200" spc="-60" dirty="0">
                <a:solidFill>
                  <a:srgbClr val="171717"/>
                </a:solidFill>
                <a:latin typeface="Lucida Sans Unicode"/>
                <a:cs typeface="Lucida Sans Unicode"/>
              </a:rPr>
              <a:t> </a:t>
            </a:r>
            <a:r>
              <a:rPr sz="1200" spc="-30" dirty="0" err="1">
                <a:solidFill>
                  <a:srgbClr val="171717"/>
                </a:solidFill>
                <a:latin typeface="Lucida Sans Unicode"/>
                <a:cs typeface="Lucida Sans Unicode"/>
              </a:rPr>
              <a:t>ile</a:t>
            </a:r>
            <a:endParaRPr sz="1200" dirty="0">
              <a:latin typeface="Lucida Sans Unicode"/>
              <a:cs typeface="Lucida Sans Unicode"/>
            </a:endParaRPr>
          </a:p>
          <a:p>
            <a:pPr marL="12700">
              <a:lnSpc>
                <a:spcPct val="100000"/>
              </a:lnSpc>
              <a:spcBef>
                <a:spcPts val="660"/>
              </a:spcBef>
            </a:pPr>
            <a:r>
              <a:rPr sz="1200" spc="-30" dirty="0" err="1">
                <a:solidFill>
                  <a:srgbClr val="171717"/>
                </a:solidFill>
                <a:latin typeface="Lucida Sans Unicode"/>
                <a:cs typeface="Lucida Sans Unicode"/>
              </a:rPr>
              <a:t>çevrilmiştir</a:t>
            </a:r>
            <a:r>
              <a:rPr sz="1200" spc="-3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5"/>
              </a:spcBef>
            </a:pPr>
            <a:endParaRPr sz="1350" dirty="0">
              <a:latin typeface="Lucida Sans Unicode"/>
              <a:cs typeface="Lucida Sans Unicode"/>
            </a:endParaRPr>
          </a:p>
          <a:p>
            <a:pPr marL="12700" marR="727710">
              <a:lnSpc>
                <a:spcPct val="145700"/>
              </a:lnSpc>
            </a:pPr>
            <a:r>
              <a:rPr sz="1200" spc="-25" dirty="0">
                <a:solidFill>
                  <a:srgbClr val="171717"/>
                </a:solidFill>
                <a:latin typeface="Lucida Sans Unicode"/>
                <a:cs typeface="Lucida Sans Unicode"/>
              </a:rPr>
              <a:t>YEŞİLKENT</a:t>
            </a:r>
            <a:r>
              <a:rPr sz="1200" spc="-60" dirty="0">
                <a:solidFill>
                  <a:srgbClr val="171717"/>
                </a:solidFill>
                <a:latin typeface="Lucida Sans Unicode"/>
                <a:cs typeface="Lucida Sans Unicode"/>
              </a:rPr>
              <a:t> </a:t>
            </a:r>
            <a:r>
              <a:rPr sz="1200" spc="-65" dirty="0">
                <a:solidFill>
                  <a:srgbClr val="171717"/>
                </a:solidFill>
                <a:latin typeface="Lucida Sans Unicode"/>
                <a:cs typeface="Lucida Sans Unicode"/>
              </a:rPr>
              <a:t>:</a:t>
            </a:r>
            <a:r>
              <a:rPr sz="1200" spc="-60" dirty="0">
                <a:solidFill>
                  <a:srgbClr val="171717"/>
                </a:solidFill>
                <a:latin typeface="Lucida Sans Unicode"/>
                <a:cs typeface="Lucida Sans Unicode"/>
              </a:rPr>
              <a:t> </a:t>
            </a:r>
            <a:r>
              <a:rPr sz="1200" spc="-25" dirty="0" smtClean="0">
                <a:solidFill>
                  <a:srgbClr val="171717"/>
                </a:solidFill>
                <a:latin typeface="Lucida Sans Unicode"/>
                <a:cs typeface="Lucida Sans Unicode"/>
              </a:rPr>
              <a:t>İstanbul</a:t>
            </a:r>
            <a:r>
              <a:rPr lang="tr-TR" sz="1200" spc="-25" dirty="0" smtClean="0">
                <a:solidFill>
                  <a:srgbClr val="171717"/>
                </a:solidFill>
                <a:latin typeface="Lucida Sans Unicode"/>
                <a:cs typeface="Lucida Sans Unicode"/>
              </a:rPr>
              <a:t>‘un</a:t>
            </a:r>
            <a:r>
              <a:rPr sz="1200" spc="-20" dirty="0" err="1" smtClean="0">
                <a:solidFill>
                  <a:srgbClr val="171717"/>
                </a:solidFill>
                <a:latin typeface="Lucida Sans Unicode"/>
                <a:cs typeface="Lucida Sans Unicode"/>
              </a:rPr>
              <a:t>Avrupa</a:t>
            </a:r>
            <a:r>
              <a:rPr sz="1200" spc="-60" dirty="0" smtClean="0">
                <a:solidFill>
                  <a:srgbClr val="171717"/>
                </a:solidFill>
                <a:latin typeface="Lucida Sans Unicode"/>
                <a:cs typeface="Lucida Sans Unicode"/>
              </a:rPr>
              <a:t> </a:t>
            </a:r>
            <a:r>
              <a:rPr sz="1200" spc="-25" dirty="0" err="1" smtClean="0">
                <a:solidFill>
                  <a:srgbClr val="171717"/>
                </a:solidFill>
                <a:latin typeface="Lucida Sans Unicode"/>
                <a:cs typeface="Lucida Sans Unicode"/>
              </a:rPr>
              <a:t>yakası</a:t>
            </a:r>
            <a:r>
              <a:rPr lang="tr-TR" sz="1200" spc="-25" dirty="0" smtClean="0">
                <a:solidFill>
                  <a:srgbClr val="171717"/>
                </a:solidFill>
                <a:latin typeface="Lucida Sans Unicode"/>
                <a:cs typeface="Lucida Sans Unicode"/>
              </a:rPr>
              <a:t>'</a:t>
            </a:r>
            <a:r>
              <a:rPr sz="1200" spc="-25" dirty="0" err="1" smtClean="0">
                <a:solidFill>
                  <a:srgbClr val="171717"/>
                </a:solidFill>
                <a:latin typeface="Lucida Sans Unicode"/>
                <a:cs typeface="Lucida Sans Unicode"/>
              </a:rPr>
              <a:t>nda</a:t>
            </a:r>
            <a:r>
              <a:rPr sz="1200" spc="-55" dirty="0" smtClean="0">
                <a:solidFill>
                  <a:srgbClr val="171717"/>
                </a:solidFill>
                <a:latin typeface="Lucida Sans Unicode"/>
                <a:cs typeface="Lucida Sans Unicode"/>
              </a:rPr>
              <a:t> </a:t>
            </a:r>
            <a:r>
              <a:rPr sz="1200" spc="-15" dirty="0" err="1">
                <a:solidFill>
                  <a:srgbClr val="171717"/>
                </a:solidFill>
                <a:latin typeface="Lucida Sans Unicode"/>
                <a:cs typeface="Lucida Sans Unicode"/>
              </a:rPr>
              <a:t>bulunan</a:t>
            </a:r>
            <a:r>
              <a:rPr sz="1200" spc="-60" dirty="0">
                <a:solidFill>
                  <a:srgbClr val="171717"/>
                </a:solidFill>
                <a:latin typeface="Lucida Sans Unicode"/>
                <a:cs typeface="Lucida Sans Unicode"/>
              </a:rPr>
              <a:t> </a:t>
            </a:r>
            <a:r>
              <a:rPr sz="1200" spc="-35" dirty="0" err="1">
                <a:solidFill>
                  <a:srgbClr val="171717"/>
                </a:solidFill>
                <a:latin typeface="Lucida Sans Unicode"/>
                <a:cs typeface="Lucida Sans Unicode"/>
              </a:rPr>
              <a:t>Avcılar</a:t>
            </a:r>
            <a:r>
              <a:rPr sz="1200" spc="-60" dirty="0">
                <a:solidFill>
                  <a:srgbClr val="171717"/>
                </a:solidFill>
                <a:latin typeface="Lucida Sans Unicode"/>
                <a:cs typeface="Lucida Sans Unicode"/>
              </a:rPr>
              <a:t> </a:t>
            </a:r>
            <a:r>
              <a:rPr sz="1200" spc="-30" dirty="0" err="1">
                <a:solidFill>
                  <a:srgbClr val="171717"/>
                </a:solidFill>
                <a:latin typeface="Lucida Sans Unicode"/>
                <a:cs typeface="Lucida Sans Unicode"/>
              </a:rPr>
              <a:t>ilçesine</a:t>
            </a:r>
            <a:r>
              <a:rPr sz="1200" spc="-60" dirty="0">
                <a:solidFill>
                  <a:srgbClr val="171717"/>
                </a:solidFill>
                <a:latin typeface="Lucida Sans Unicode"/>
                <a:cs typeface="Lucida Sans Unicode"/>
              </a:rPr>
              <a:t> </a:t>
            </a:r>
            <a:r>
              <a:rPr sz="1200" spc="-40" dirty="0" err="1">
                <a:solidFill>
                  <a:srgbClr val="171717"/>
                </a:solidFill>
                <a:latin typeface="Lucida Sans Unicode"/>
                <a:cs typeface="Lucida Sans Unicode"/>
              </a:rPr>
              <a:t>bağlı</a:t>
            </a:r>
            <a:r>
              <a:rPr sz="1200" spc="-55" dirty="0">
                <a:solidFill>
                  <a:srgbClr val="171717"/>
                </a:solidFill>
                <a:latin typeface="Lucida Sans Unicode"/>
                <a:cs typeface="Lucida Sans Unicode"/>
              </a:rPr>
              <a:t> </a:t>
            </a:r>
            <a:r>
              <a:rPr sz="1200" spc="-75" dirty="0">
                <a:solidFill>
                  <a:srgbClr val="171717"/>
                </a:solidFill>
                <a:latin typeface="Lucida Sans Unicode"/>
                <a:cs typeface="Lucida Sans Unicode"/>
              </a:rPr>
              <a:t>10</a:t>
            </a:r>
            <a:r>
              <a:rPr sz="1200" spc="-60" dirty="0">
                <a:solidFill>
                  <a:srgbClr val="171717"/>
                </a:solidFill>
                <a:latin typeface="Lucida Sans Unicode"/>
                <a:cs typeface="Lucida Sans Unicode"/>
              </a:rPr>
              <a:t> </a:t>
            </a:r>
            <a:r>
              <a:rPr sz="1200" spc="-15" dirty="0" err="1">
                <a:solidFill>
                  <a:srgbClr val="171717"/>
                </a:solidFill>
                <a:latin typeface="Lucida Sans Unicode"/>
                <a:cs typeface="Lucida Sans Unicode"/>
              </a:rPr>
              <a:t>mahalle</a:t>
            </a:r>
            <a:r>
              <a:rPr sz="1200" spc="-15"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içerisindedir</a:t>
            </a:r>
            <a:r>
              <a:rPr sz="1200" spc="-3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0"/>
              </a:spcBef>
            </a:pPr>
            <a:endParaRPr sz="1350" dirty="0">
              <a:latin typeface="Lucida Sans Unicode"/>
              <a:cs typeface="Lucida Sans Unicode"/>
            </a:endParaRPr>
          </a:p>
          <a:p>
            <a:pPr marL="12700" marR="5080">
              <a:lnSpc>
                <a:spcPct val="145700"/>
              </a:lnSpc>
            </a:pPr>
            <a:r>
              <a:rPr sz="1200" spc="-15" dirty="0">
                <a:solidFill>
                  <a:srgbClr val="171717"/>
                </a:solidFill>
                <a:latin typeface="Lucida Sans Unicode"/>
                <a:cs typeface="Lucida Sans Unicode"/>
              </a:rPr>
              <a:t>KEMAL</a:t>
            </a:r>
            <a:r>
              <a:rPr sz="1200" spc="-65" dirty="0">
                <a:solidFill>
                  <a:srgbClr val="171717"/>
                </a:solidFill>
                <a:latin typeface="Lucida Sans Unicode"/>
                <a:cs typeface="Lucida Sans Unicode"/>
              </a:rPr>
              <a:t> </a:t>
            </a:r>
            <a:r>
              <a:rPr sz="1200" spc="-80" dirty="0">
                <a:solidFill>
                  <a:srgbClr val="171717"/>
                </a:solidFill>
                <a:latin typeface="Lucida Sans Unicode"/>
                <a:cs typeface="Lucida Sans Unicode"/>
              </a:rPr>
              <a:t>ATAY</a:t>
            </a:r>
            <a:r>
              <a:rPr sz="1200" spc="-65" dirty="0">
                <a:solidFill>
                  <a:srgbClr val="171717"/>
                </a:solidFill>
                <a:latin typeface="Lucida Sans Unicode"/>
                <a:cs typeface="Lucida Sans Unicode"/>
              </a:rPr>
              <a:t> </a:t>
            </a:r>
            <a:r>
              <a:rPr sz="1200" spc="-35" dirty="0">
                <a:solidFill>
                  <a:srgbClr val="171717"/>
                </a:solidFill>
                <a:latin typeface="Lucida Sans Unicode"/>
                <a:cs typeface="Lucida Sans Unicode"/>
              </a:rPr>
              <a:t>MTAL</a:t>
            </a:r>
            <a:r>
              <a:rPr sz="1200" spc="-65" dirty="0">
                <a:solidFill>
                  <a:srgbClr val="171717"/>
                </a:solidFill>
                <a:latin typeface="Lucida Sans Unicode"/>
                <a:cs typeface="Lucida Sans Unicode"/>
              </a:rPr>
              <a:t> :</a:t>
            </a:r>
            <a:r>
              <a:rPr sz="1200" spc="-60" dirty="0">
                <a:solidFill>
                  <a:srgbClr val="171717"/>
                </a:solidFill>
                <a:latin typeface="Lucida Sans Unicode"/>
                <a:cs typeface="Lucida Sans Unicode"/>
              </a:rPr>
              <a:t> </a:t>
            </a:r>
            <a:r>
              <a:rPr sz="1200" spc="-20" dirty="0">
                <a:solidFill>
                  <a:srgbClr val="171717"/>
                </a:solidFill>
                <a:latin typeface="Lucida Sans Unicode"/>
                <a:cs typeface="Lucida Sans Unicode"/>
              </a:rPr>
              <a:t>Kemal</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Atay</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Lisesi</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Avcılara</a:t>
            </a:r>
            <a:r>
              <a:rPr sz="1200" spc="-60" dirty="0">
                <a:solidFill>
                  <a:srgbClr val="171717"/>
                </a:solidFill>
                <a:latin typeface="Lucida Sans Unicode"/>
                <a:cs typeface="Lucida Sans Unicode"/>
              </a:rPr>
              <a:t> </a:t>
            </a:r>
            <a:r>
              <a:rPr sz="1200" spc="-40" dirty="0" err="1">
                <a:solidFill>
                  <a:srgbClr val="171717"/>
                </a:solidFill>
                <a:latin typeface="Lucida Sans Unicode"/>
                <a:cs typeface="Lucida Sans Unicode"/>
              </a:rPr>
              <a:t>bağlı</a:t>
            </a:r>
            <a:r>
              <a:rPr sz="1200" spc="-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olan</a:t>
            </a:r>
            <a:r>
              <a:rPr sz="1200" spc="-65" dirty="0">
                <a:solidFill>
                  <a:srgbClr val="171717"/>
                </a:solidFill>
                <a:latin typeface="Lucida Sans Unicode"/>
                <a:cs typeface="Lucida Sans Unicode"/>
              </a:rPr>
              <a:t> </a:t>
            </a:r>
            <a:r>
              <a:rPr sz="1200" spc="-35" dirty="0" err="1">
                <a:solidFill>
                  <a:srgbClr val="171717"/>
                </a:solidFill>
                <a:latin typeface="Lucida Sans Unicode"/>
                <a:cs typeface="Lucida Sans Unicode"/>
              </a:rPr>
              <a:t>Yeşilkent</a:t>
            </a:r>
            <a:r>
              <a:rPr sz="1200" spc="-65" dirty="0">
                <a:solidFill>
                  <a:srgbClr val="171717"/>
                </a:solidFill>
                <a:latin typeface="Lucida Sans Unicode"/>
                <a:cs typeface="Lucida Sans Unicode"/>
              </a:rPr>
              <a:t> </a:t>
            </a:r>
            <a:r>
              <a:rPr sz="1200" spc="-15" dirty="0" err="1" smtClean="0">
                <a:solidFill>
                  <a:srgbClr val="171717"/>
                </a:solidFill>
                <a:latin typeface="Lucida Sans Unicode"/>
                <a:cs typeface="Lucida Sans Unicode"/>
              </a:rPr>
              <a:t>Mahallesi</a:t>
            </a:r>
            <a:r>
              <a:rPr lang="tr-TR" sz="1200" spc="-15" dirty="0" smtClean="0">
                <a:solidFill>
                  <a:srgbClr val="171717"/>
                </a:solidFill>
                <a:latin typeface="Lucida Sans Unicode"/>
                <a:cs typeface="Lucida Sans Unicode"/>
              </a:rPr>
              <a:t>'</a:t>
            </a:r>
            <a:r>
              <a:rPr sz="1200" spc="-15" dirty="0" err="1" smtClean="0">
                <a:solidFill>
                  <a:srgbClr val="171717"/>
                </a:solidFill>
                <a:latin typeface="Lucida Sans Unicode"/>
                <a:cs typeface="Lucida Sans Unicode"/>
              </a:rPr>
              <a:t>nde</a:t>
            </a:r>
            <a:r>
              <a:rPr sz="1200" spc="-60" dirty="0" smtClean="0">
                <a:solidFill>
                  <a:srgbClr val="171717"/>
                </a:solidFill>
                <a:latin typeface="Lucida Sans Unicode"/>
                <a:cs typeface="Lucida Sans Unicode"/>
              </a:rPr>
              <a:t> </a:t>
            </a:r>
            <a:r>
              <a:rPr sz="1200" spc="-25" dirty="0" err="1" smtClean="0">
                <a:solidFill>
                  <a:srgbClr val="171717"/>
                </a:solidFill>
                <a:latin typeface="Lucida Sans Unicode"/>
                <a:cs typeface="Lucida Sans Unicode"/>
              </a:rPr>
              <a:t>bulunur</a:t>
            </a:r>
            <a:r>
              <a:rPr lang="tr-TR" sz="1200" spc="-25" dirty="0" smtClean="0">
                <a:solidFill>
                  <a:srgbClr val="171717"/>
                </a:solidFill>
                <a:latin typeface="Lucida Sans Unicode"/>
                <a:cs typeface="Lucida Sans Unicode"/>
              </a:rPr>
              <a:t>. </a:t>
            </a:r>
            <a:r>
              <a:rPr sz="1200" spc="-20" dirty="0" err="1" smtClean="0">
                <a:solidFill>
                  <a:srgbClr val="171717"/>
                </a:solidFill>
                <a:latin typeface="Lucida Sans Unicode"/>
                <a:cs typeface="Lucida Sans Unicode"/>
              </a:rPr>
              <a:t>Balıkyolu</a:t>
            </a:r>
            <a:r>
              <a:rPr sz="1200" spc="-20" dirty="0" smtClean="0">
                <a:solidFill>
                  <a:srgbClr val="171717"/>
                </a:solidFill>
                <a:latin typeface="Lucida Sans Unicode"/>
                <a:cs typeface="Lucida Sans Unicode"/>
              </a:rPr>
              <a:t> </a:t>
            </a:r>
            <a:r>
              <a:rPr sz="1200" spc="-365" dirty="0" smtClean="0">
                <a:solidFill>
                  <a:srgbClr val="171717"/>
                </a:solidFill>
                <a:latin typeface="Lucida Sans Unicode"/>
                <a:cs typeface="Lucida Sans Unicode"/>
              </a:rPr>
              <a:t> </a:t>
            </a:r>
            <a:r>
              <a:rPr sz="1200" spc="-30" dirty="0" err="1">
                <a:solidFill>
                  <a:srgbClr val="171717"/>
                </a:solidFill>
                <a:latin typeface="Lucida Sans Unicode"/>
                <a:cs typeface="Lucida Sans Unicode"/>
              </a:rPr>
              <a:t>Caddesi</a:t>
            </a:r>
            <a:r>
              <a:rPr sz="1200" spc="-70" dirty="0">
                <a:solidFill>
                  <a:srgbClr val="171717"/>
                </a:solidFill>
                <a:latin typeface="Lucida Sans Unicode"/>
                <a:cs typeface="Lucida Sans Unicode"/>
              </a:rPr>
              <a:t> </a:t>
            </a:r>
            <a:r>
              <a:rPr sz="1200" spc="-30" dirty="0" err="1" smtClean="0">
                <a:solidFill>
                  <a:srgbClr val="171717"/>
                </a:solidFill>
                <a:latin typeface="Lucida Sans Unicode"/>
                <a:cs typeface="Lucida Sans Unicode"/>
              </a:rPr>
              <a:t>üzerindedir</a:t>
            </a:r>
            <a:r>
              <a:rPr lang="tr-TR" sz="1200" spc="-30" dirty="0">
                <a:solidFill>
                  <a:srgbClr val="171717"/>
                </a:solidFill>
                <a:latin typeface="Lucida Sans Unicode"/>
                <a:cs typeface="Lucida Sans Unicode"/>
              </a:rPr>
              <a:t>.</a:t>
            </a:r>
            <a:r>
              <a:rPr sz="1200" spc="-70" dirty="0" smtClean="0">
                <a:solidFill>
                  <a:srgbClr val="171717"/>
                </a:solidFill>
                <a:latin typeface="Lucida Sans Unicode"/>
                <a:cs typeface="Lucida Sans Unicode"/>
              </a:rPr>
              <a:t> </a:t>
            </a:r>
            <a:r>
              <a:rPr sz="1200" spc="-25" dirty="0" err="1">
                <a:solidFill>
                  <a:srgbClr val="171717"/>
                </a:solidFill>
                <a:latin typeface="Lucida Sans Unicode"/>
                <a:cs typeface="Lucida Sans Unicode"/>
              </a:rPr>
              <a:t>üst</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tarafında</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Yeşilkent</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Cemevi</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bulunur</a:t>
            </a:r>
            <a:r>
              <a:rPr sz="1200" spc="-2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70"/>
              </a:spcBef>
            </a:pPr>
            <a:endParaRPr sz="1750" dirty="0">
              <a:latin typeface="Lucida Sans Unicode"/>
              <a:cs typeface="Lucida Sans Unicode"/>
            </a:endParaRPr>
          </a:p>
          <a:p>
            <a:pPr marL="12700">
              <a:lnSpc>
                <a:spcPct val="100000"/>
              </a:lnSpc>
            </a:pPr>
            <a:r>
              <a:rPr sz="1200" dirty="0">
                <a:solidFill>
                  <a:srgbClr val="171717"/>
                </a:solidFill>
                <a:latin typeface="Lucida Sans Unicode"/>
                <a:cs typeface="Lucida Sans Unicode"/>
              </a:rPr>
              <a:t>PEKİ</a:t>
            </a:r>
            <a:r>
              <a:rPr sz="1200" spc="-70" dirty="0">
                <a:solidFill>
                  <a:srgbClr val="171717"/>
                </a:solidFill>
                <a:latin typeface="Lucida Sans Unicode"/>
                <a:cs typeface="Lucida Sans Unicode"/>
              </a:rPr>
              <a:t> </a:t>
            </a:r>
            <a:r>
              <a:rPr sz="1200" spc="-15" dirty="0">
                <a:solidFill>
                  <a:srgbClr val="171717"/>
                </a:solidFill>
                <a:latin typeface="Lucida Sans Unicode"/>
                <a:cs typeface="Lucida Sans Unicode"/>
              </a:rPr>
              <a:t>SİZ</a:t>
            </a:r>
            <a:r>
              <a:rPr sz="1200" spc="-65" dirty="0">
                <a:solidFill>
                  <a:srgbClr val="171717"/>
                </a:solidFill>
                <a:latin typeface="Lucida Sans Unicode"/>
                <a:cs typeface="Lucida Sans Unicode"/>
              </a:rPr>
              <a:t> </a:t>
            </a:r>
            <a:r>
              <a:rPr sz="1200" spc="-10" dirty="0">
                <a:solidFill>
                  <a:srgbClr val="171717"/>
                </a:solidFill>
                <a:latin typeface="Lucida Sans Unicode"/>
                <a:cs typeface="Lucida Sans Unicode"/>
              </a:rPr>
              <a:t>NEREDESİNİZ,</a:t>
            </a:r>
            <a:r>
              <a:rPr sz="1200" spc="-65" dirty="0">
                <a:solidFill>
                  <a:srgbClr val="171717"/>
                </a:solidFill>
                <a:latin typeface="Lucida Sans Unicode"/>
                <a:cs typeface="Lucida Sans Unicode"/>
              </a:rPr>
              <a:t> </a:t>
            </a:r>
            <a:r>
              <a:rPr sz="1200" spc="-35" dirty="0">
                <a:solidFill>
                  <a:srgbClr val="171717"/>
                </a:solidFill>
                <a:latin typeface="Lucida Sans Unicode"/>
                <a:cs typeface="Lucida Sans Unicode"/>
              </a:rPr>
              <a:t>ETRAFINIZDA</a:t>
            </a:r>
            <a:r>
              <a:rPr sz="1200" spc="-70" dirty="0">
                <a:solidFill>
                  <a:srgbClr val="171717"/>
                </a:solidFill>
                <a:latin typeface="Lucida Sans Unicode"/>
                <a:cs typeface="Lucida Sans Unicode"/>
              </a:rPr>
              <a:t> </a:t>
            </a:r>
            <a:r>
              <a:rPr sz="1200" dirty="0">
                <a:solidFill>
                  <a:srgbClr val="171717"/>
                </a:solidFill>
                <a:latin typeface="Lucida Sans Unicode"/>
                <a:cs typeface="Lucida Sans Unicode"/>
              </a:rPr>
              <a:t>NELER</a:t>
            </a:r>
            <a:r>
              <a:rPr sz="1200" spc="-65" dirty="0">
                <a:solidFill>
                  <a:srgbClr val="171717"/>
                </a:solidFill>
                <a:latin typeface="Lucida Sans Unicode"/>
                <a:cs typeface="Lucida Sans Unicode"/>
              </a:rPr>
              <a:t> </a:t>
            </a:r>
            <a:r>
              <a:rPr sz="1200" spc="-55" dirty="0">
                <a:solidFill>
                  <a:srgbClr val="171717"/>
                </a:solidFill>
                <a:latin typeface="Lucida Sans Unicode"/>
                <a:cs typeface="Lucida Sans Unicode"/>
              </a:rPr>
              <a:t>VAR</a:t>
            </a:r>
            <a:r>
              <a:rPr sz="1200" spc="-65" dirty="0">
                <a:solidFill>
                  <a:srgbClr val="171717"/>
                </a:solidFill>
                <a:latin typeface="Lucida Sans Unicode"/>
                <a:cs typeface="Lucida Sans Unicode"/>
              </a:rPr>
              <a:t> </a:t>
            </a:r>
            <a:r>
              <a:rPr sz="1200" spc="5" dirty="0">
                <a:solidFill>
                  <a:srgbClr val="171717"/>
                </a:solidFill>
                <a:latin typeface="Lucida Sans Unicode"/>
                <a:cs typeface="Lucida Sans Unicode"/>
              </a:rPr>
              <a:t>?</a:t>
            </a:r>
            <a:endParaRPr sz="1200" dirty="0">
              <a:latin typeface="Lucida Sans Unicode"/>
              <a:cs typeface="Lucida Sans Unicode"/>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238086" y="0"/>
            <a:ext cx="318413" cy="5025390"/>
          </a:xfrm>
          <a:custGeom>
            <a:avLst/>
            <a:gdLst/>
            <a:ahLst/>
            <a:cxnLst/>
            <a:rect l="l" t="t" r="r" b="b"/>
            <a:pathLst>
              <a:path w="284479" h="5025390">
                <a:moveTo>
                  <a:pt x="0" y="0"/>
                </a:moveTo>
                <a:lnTo>
                  <a:pt x="284173" y="0"/>
                </a:lnTo>
                <a:lnTo>
                  <a:pt x="284173" y="5024975"/>
                </a:lnTo>
                <a:lnTo>
                  <a:pt x="0" y="5024975"/>
                </a:lnTo>
                <a:lnTo>
                  <a:pt x="0" y="0"/>
                </a:lnTo>
                <a:close/>
              </a:path>
            </a:pathLst>
          </a:custGeom>
          <a:solidFill>
            <a:srgbClr val="2EA0A0"/>
          </a:solidFill>
        </p:spPr>
        <p:txBody>
          <a:bodyPr wrap="square" lIns="0" tIns="0" rIns="0" bIns="0" rtlCol="0"/>
          <a:lstStyle/>
          <a:p>
            <a:endParaRPr/>
          </a:p>
        </p:txBody>
      </p:sp>
      <p:sp>
        <p:nvSpPr>
          <p:cNvPr id="3" name="object 3"/>
          <p:cNvSpPr txBox="1"/>
          <p:nvPr/>
        </p:nvSpPr>
        <p:spPr>
          <a:xfrm>
            <a:off x="225897" y="1136868"/>
            <a:ext cx="6980428" cy="824865"/>
          </a:xfrm>
          <a:prstGeom prst="rect">
            <a:avLst/>
          </a:prstGeom>
        </p:spPr>
        <p:txBody>
          <a:bodyPr vert="horz" wrap="square" lIns="0" tIns="12700" rIns="0" bIns="0" rtlCol="0">
            <a:spAutoFit/>
          </a:bodyPr>
          <a:lstStyle/>
          <a:p>
            <a:pPr marL="12700" marR="5080">
              <a:lnSpc>
                <a:spcPct val="145700"/>
              </a:lnSpc>
              <a:spcBef>
                <a:spcPts val="100"/>
              </a:spcBef>
            </a:pPr>
            <a:r>
              <a:rPr sz="1200" spc="-25" dirty="0" err="1">
                <a:solidFill>
                  <a:srgbClr val="171717"/>
                </a:solidFill>
                <a:latin typeface="Lucida Sans Unicode"/>
                <a:cs typeface="Lucida Sans Unicode"/>
              </a:rPr>
              <a:t>Yağmurdan</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sonra</a:t>
            </a:r>
            <a:r>
              <a:rPr sz="1200" spc="75" dirty="0">
                <a:solidFill>
                  <a:srgbClr val="171717"/>
                </a:solidFill>
                <a:latin typeface="Lucida Sans Unicode"/>
                <a:cs typeface="Lucida Sans Unicode"/>
              </a:rPr>
              <a:t> </a:t>
            </a:r>
            <a:r>
              <a:rPr sz="1200" spc="-15" dirty="0" err="1">
                <a:solidFill>
                  <a:srgbClr val="171717"/>
                </a:solidFill>
                <a:latin typeface="Lucida Sans Unicode"/>
                <a:cs typeface="Lucida Sans Unicode"/>
              </a:rPr>
              <a:t>arabaların</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üzerinde</a:t>
            </a:r>
            <a:r>
              <a:rPr sz="1200" spc="75" dirty="0">
                <a:solidFill>
                  <a:srgbClr val="171717"/>
                </a:solidFill>
                <a:latin typeface="Lucida Sans Unicode"/>
                <a:cs typeface="Lucida Sans Unicode"/>
              </a:rPr>
              <a:t> </a:t>
            </a:r>
            <a:r>
              <a:rPr sz="1200" spc="-25" dirty="0" err="1">
                <a:solidFill>
                  <a:srgbClr val="171717"/>
                </a:solidFill>
                <a:latin typeface="Lucida Sans Unicode"/>
                <a:cs typeface="Lucida Sans Unicode"/>
              </a:rPr>
              <a:t>görülen</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ince</a:t>
            </a:r>
            <a:r>
              <a:rPr sz="1200" spc="75" dirty="0">
                <a:solidFill>
                  <a:srgbClr val="171717"/>
                </a:solidFill>
                <a:latin typeface="Lucida Sans Unicode"/>
                <a:cs typeface="Lucida Sans Unicode"/>
              </a:rPr>
              <a:t> </a:t>
            </a:r>
            <a:r>
              <a:rPr sz="1200" spc="-15" dirty="0" err="1">
                <a:solidFill>
                  <a:srgbClr val="171717"/>
                </a:solidFill>
                <a:latin typeface="Lucida Sans Unicode"/>
                <a:cs typeface="Lucida Sans Unicode"/>
              </a:rPr>
              <a:t>çamur</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tabakasının</a:t>
            </a:r>
            <a:r>
              <a:rPr sz="1200" spc="75" dirty="0">
                <a:solidFill>
                  <a:srgbClr val="171717"/>
                </a:solidFill>
                <a:latin typeface="Lucida Sans Unicode"/>
                <a:cs typeface="Lucida Sans Unicode"/>
              </a:rPr>
              <a:t> </a:t>
            </a:r>
            <a:r>
              <a:rPr sz="1200" spc="-35" dirty="0" err="1">
                <a:solidFill>
                  <a:srgbClr val="171717"/>
                </a:solidFill>
                <a:latin typeface="Lucida Sans Unicode"/>
                <a:cs typeface="Lucida Sans Unicode"/>
              </a:rPr>
              <a:t>kaynağını</a:t>
            </a:r>
            <a:r>
              <a:rPr sz="1200" spc="75" dirty="0">
                <a:solidFill>
                  <a:srgbClr val="171717"/>
                </a:solidFill>
                <a:latin typeface="Lucida Sans Unicode"/>
                <a:cs typeface="Lucida Sans Unicode"/>
              </a:rPr>
              <a:t> </a:t>
            </a:r>
            <a:r>
              <a:rPr sz="1200" spc="-35" dirty="0" err="1">
                <a:solidFill>
                  <a:srgbClr val="171717"/>
                </a:solidFill>
                <a:latin typeface="Lucida Sans Unicode"/>
                <a:cs typeface="Lucida Sans Unicode"/>
              </a:rPr>
              <a:t>hiç</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merak</a:t>
            </a:r>
            <a:r>
              <a:rPr sz="1200" spc="75" dirty="0">
                <a:solidFill>
                  <a:srgbClr val="171717"/>
                </a:solidFill>
                <a:latin typeface="Lucida Sans Unicode"/>
                <a:cs typeface="Lucida Sans Unicode"/>
              </a:rPr>
              <a:t> </a:t>
            </a:r>
            <a:r>
              <a:rPr sz="1200" spc="-40" dirty="0" err="1">
                <a:solidFill>
                  <a:srgbClr val="171717"/>
                </a:solidFill>
                <a:latin typeface="Lucida Sans Unicode"/>
                <a:cs typeface="Lucida Sans Unicode"/>
              </a:rPr>
              <a:t>ettiniz</a:t>
            </a:r>
            <a:r>
              <a:rPr sz="1200" spc="-40"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15" dirty="0">
                <a:solidFill>
                  <a:srgbClr val="171717"/>
                </a:solidFill>
                <a:latin typeface="Lucida Sans Unicode"/>
                <a:cs typeface="Lucida Sans Unicode"/>
              </a:rPr>
              <a:t>mi?</a:t>
            </a:r>
            <a:endParaRPr sz="1200" dirty="0">
              <a:latin typeface="Lucida Sans Unicode"/>
              <a:cs typeface="Lucida Sans Unicode"/>
            </a:endParaRPr>
          </a:p>
          <a:p>
            <a:pPr marL="12700">
              <a:lnSpc>
                <a:spcPct val="100000"/>
              </a:lnSpc>
              <a:spcBef>
                <a:spcPts val="655"/>
              </a:spcBef>
            </a:pPr>
            <a:r>
              <a:rPr sz="1200" spc="-25" dirty="0" err="1">
                <a:solidFill>
                  <a:srgbClr val="171717"/>
                </a:solidFill>
                <a:latin typeface="Lucida Sans Unicode"/>
                <a:cs typeface="Lucida Sans Unicode"/>
              </a:rPr>
              <a:t>Veya</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hiç</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kum</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fırtınası</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haberi</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gördünüz</a:t>
            </a:r>
            <a:r>
              <a:rPr sz="1200" spc="-70" dirty="0">
                <a:solidFill>
                  <a:srgbClr val="171717"/>
                </a:solidFill>
                <a:latin typeface="Lucida Sans Unicode"/>
                <a:cs typeface="Lucida Sans Unicode"/>
              </a:rPr>
              <a:t> </a:t>
            </a:r>
            <a:r>
              <a:rPr sz="1200" spc="-5" dirty="0" err="1">
                <a:solidFill>
                  <a:srgbClr val="171717"/>
                </a:solidFill>
                <a:latin typeface="Lucida Sans Unicode"/>
                <a:cs typeface="Lucida Sans Unicode"/>
              </a:rPr>
              <a:t>mü</a:t>
            </a:r>
            <a:r>
              <a:rPr sz="1200" spc="-5" dirty="0">
                <a:solidFill>
                  <a:srgbClr val="171717"/>
                </a:solidFill>
                <a:latin typeface="Lucida Sans Unicode"/>
                <a:cs typeface="Lucida Sans Unicode"/>
              </a:rPr>
              <a:t>?</a:t>
            </a:r>
            <a:endParaRPr sz="1200" dirty="0">
              <a:latin typeface="Lucida Sans Unicode"/>
              <a:cs typeface="Lucida Sans Unicode"/>
            </a:endParaRPr>
          </a:p>
        </p:txBody>
      </p:sp>
      <p:sp>
        <p:nvSpPr>
          <p:cNvPr id="4" name="object 4"/>
          <p:cNvSpPr txBox="1"/>
          <p:nvPr/>
        </p:nvSpPr>
        <p:spPr>
          <a:xfrm>
            <a:off x="225897" y="4867532"/>
            <a:ext cx="7101840" cy="5354955"/>
          </a:xfrm>
          <a:prstGeom prst="rect">
            <a:avLst/>
          </a:prstGeom>
        </p:spPr>
        <p:txBody>
          <a:bodyPr vert="horz" wrap="square" lIns="0" tIns="95885" rIns="0" bIns="0" rtlCol="0">
            <a:spAutoFit/>
          </a:bodyPr>
          <a:lstStyle/>
          <a:p>
            <a:pPr marL="12700" algn="just">
              <a:lnSpc>
                <a:spcPct val="100000"/>
              </a:lnSpc>
              <a:spcBef>
                <a:spcPts val="755"/>
              </a:spcBef>
            </a:pPr>
            <a:r>
              <a:rPr sz="1200" spc="-15" dirty="0" err="1">
                <a:solidFill>
                  <a:srgbClr val="171717"/>
                </a:solidFill>
                <a:latin typeface="Lucida Sans Unicode"/>
                <a:cs typeface="Lucida Sans Unicode"/>
              </a:rPr>
              <a:t>Peki</a:t>
            </a:r>
            <a:r>
              <a:rPr sz="1200" spc="-65" dirty="0">
                <a:solidFill>
                  <a:srgbClr val="171717"/>
                </a:solidFill>
                <a:latin typeface="Lucida Sans Unicode"/>
                <a:cs typeface="Lucida Sans Unicode"/>
              </a:rPr>
              <a:t> </a:t>
            </a:r>
            <a:r>
              <a:rPr sz="1200" spc="-10" dirty="0" err="1">
                <a:solidFill>
                  <a:srgbClr val="171717"/>
                </a:solidFill>
                <a:latin typeface="Lucida Sans Unicode"/>
                <a:cs typeface="Lucida Sans Unicode"/>
              </a:rPr>
              <a:t>ya</a:t>
            </a:r>
            <a:r>
              <a:rPr sz="1200" spc="-60" dirty="0">
                <a:solidFill>
                  <a:srgbClr val="171717"/>
                </a:solidFill>
                <a:latin typeface="Lucida Sans Unicode"/>
                <a:cs typeface="Lucida Sans Unicode"/>
              </a:rPr>
              <a:t> </a:t>
            </a:r>
            <a:r>
              <a:rPr sz="1200" spc="-10" dirty="0" err="1">
                <a:solidFill>
                  <a:srgbClr val="171717"/>
                </a:solidFill>
                <a:latin typeface="Lucida Sans Unicode"/>
                <a:cs typeface="Lucida Sans Unicode"/>
              </a:rPr>
              <a:t>pembe</a:t>
            </a:r>
            <a:r>
              <a:rPr sz="1200" spc="-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kar</a:t>
            </a:r>
            <a:r>
              <a:rPr sz="1200" spc="-20" dirty="0">
                <a:solidFill>
                  <a:srgbClr val="171717"/>
                </a:solidFill>
                <a:latin typeface="Lucida Sans Unicode"/>
                <a:cs typeface="Lucida Sans Unicode"/>
              </a:rPr>
              <a:t>?</a:t>
            </a:r>
            <a:r>
              <a:rPr sz="1200" spc="-60" dirty="0">
                <a:solidFill>
                  <a:srgbClr val="171717"/>
                </a:solidFill>
                <a:latin typeface="Lucida Sans Unicode"/>
                <a:cs typeface="Lucida Sans Unicode"/>
              </a:rPr>
              <a:t> </a:t>
            </a:r>
            <a:r>
              <a:rPr sz="1200" spc="-30" dirty="0" err="1">
                <a:solidFill>
                  <a:srgbClr val="171717"/>
                </a:solidFill>
                <a:latin typeface="Lucida Sans Unicode"/>
                <a:cs typeface="Lucida Sans Unicode"/>
              </a:rPr>
              <a:t>işte</a:t>
            </a:r>
            <a:r>
              <a:rPr sz="1200" spc="-65" dirty="0">
                <a:solidFill>
                  <a:srgbClr val="171717"/>
                </a:solidFill>
                <a:latin typeface="Lucida Sans Unicode"/>
                <a:cs typeface="Lucida Sans Unicode"/>
              </a:rPr>
              <a:t> </a:t>
            </a:r>
            <a:r>
              <a:rPr sz="1200" spc="-15" dirty="0" err="1">
                <a:solidFill>
                  <a:srgbClr val="171717"/>
                </a:solidFill>
                <a:latin typeface="Lucida Sans Unicode"/>
                <a:cs typeface="Lucida Sans Unicode"/>
              </a:rPr>
              <a:t>tüm</a:t>
            </a:r>
            <a:r>
              <a:rPr sz="1200" spc="-60"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a:t>
            </a:r>
            <a:r>
              <a:rPr sz="1200" spc="-65" dirty="0">
                <a:solidFill>
                  <a:srgbClr val="171717"/>
                </a:solidFill>
                <a:latin typeface="Lucida Sans Unicode"/>
                <a:cs typeface="Lucida Sans Unicode"/>
              </a:rPr>
              <a:t> </a:t>
            </a:r>
            <a:r>
              <a:rPr sz="1200" spc="-35" dirty="0" err="1">
                <a:solidFill>
                  <a:srgbClr val="171717"/>
                </a:solidFill>
                <a:latin typeface="Lucida Sans Unicode"/>
                <a:cs typeface="Lucida Sans Unicode"/>
              </a:rPr>
              <a:t>doğa</a:t>
            </a:r>
            <a:r>
              <a:rPr sz="1200" spc="-60"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olaylarının</a:t>
            </a:r>
            <a:r>
              <a:rPr sz="1200" spc="-65" dirty="0">
                <a:solidFill>
                  <a:srgbClr val="171717"/>
                </a:solidFill>
                <a:latin typeface="Lucida Sans Unicode"/>
                <a:cs typeface="Lucida Sans Unicode"/>
              </a:rPr>
              <a:t> </a:t>
            </a:r>
            <a:r>
              <a:rPr sz="1200" spc="-35" dirty="0" err="1">
                <a:solidFill>
                  <a:srgbClr val="171717"/>
                </a:solidFill>
                <a:latin typeface="Lucida Sans Unicode"/>
                <a:cs typeface="Lucida Sans Unicode"/>
              </a:rPr>
              <a:t>kaynağı</a:t>
            </a:r>
            <a:r>
              <a:rPr sz="1200" spc="-60" dirty="0">
                <a:solidFill>
                  <a:srgbClr val="171717"/>
                </a:solidFill>
                <a:latin typeface="Lucida Sans Unicode"/>
                <a:cs typeface="Lucida Sans Unicode"/>
              </a:rPr>
              <a:t> </a:t>
            </a:r>
            <a:r>
              <a:rPr sz="1200" spc="-30" dirty="0" err="1">
                <a:solidFill>
                  <a:srgbClr val="171717"/>
                </a:solidFill>
                <a:latin typeface="Lucida Sans Unicode"/>
                <a:cs typeface="Lucida Sans Unicode"/>
              </a:rPr>
              <a:t>löslerdir</a:t>
            </a:r>
            <a:r>
              <a:rPr sz="1200" spc="-30" dirty="0">
                <a:solidFill>
                  <a:srgbClr val="171717"/>
                </a:solidFill>
                <a:latin typeface="Lucida Sans Unicode"/>
                <a:cs typeface="Lucida Sans Unicode"/>
              </a:rPr>
              <a:t>.</a:t>
            </a:r>
            <a:endParaRPr sz="1200" dirty="0">
              <a:latin typeface="Lucida Sans Unicode"/>
              <a:cs typeface="Lucida Sans Unicode"/>
            </a:endParaRPr>
          </a:p>
          <a:p>
            <a:pPr marL="12700" marR="6350" algn="just">
              <a:lnSpc>
                <a:spcPct val="145700"/>
              </a:lnSpc>
            </a:pPr>
            <a:r>
              <a:rPr sz="1200" spc="-20" dirty="0" err="1" smtClean="0">
                <a:solidFill>
                  <a:srgbClr val="171717"/>
                </a:solidFill>
                <a:latin typeface="Lucida Sans Unicode"/>
                <a:cs typeface="Lucida Sans Unicode"/>
              </a:rPr>
              <a:t>Lösler</a:t>
            </a:r>
            <a:r>
              <a:rPr lang="tr-TR" sz="1200" spc="-20" dirty="0" smtClean="0">
                <a:solidFill>
                  <a:srgbClr val="171717"/>
                </a:solidFill>
                <a:latin typeface="Lucida Sans Unicode"/>
                <a:cs typeface="Lucida Sans Unicode"/>
              </a:rPr>
              <a:t>,</a:t>
            </a:r>
            <a:r>
              <a:rPr sz="1200" spc="-15" dirty="0" smtClean="0">
                <a:solidFill>
                  <a:srgbClr val="171717"/>
                </a:solidFill>
                <a:latin typeface="Lucida Sans Unicode"/>
                <a:cs typeface="Lucida Sans Unicode"/>
              </a:rPr>
              <a:t> </a:t>
            </a:r>
            <a:r>
              <a:rPr sz="1200" spc="-35" dirty="0" err="1">
                <a:solidFill>
                  <a:srgbClr val="171717"/>
                </a:solidFill>
                <a:latin typeface="Lucida Sans Unicode"/>
                <a:cs typeface="Lucida Sans Unicode"/>
              </a:rPr>
              <a:t>kurak</a:t>
            </a:r>
            <a:r>
              <a:rPr sz="1200" spc="-30" dirty="0">
                <a:solidFill>
                  <a:srgbClr val="171717"/>
                </a:solidFill>
                <a:latin typeface="Lucida Sans Unicode"/>
                <a:cs typeface="Lucida Sans Unicode"/>
              </a:rPr>
              <a:t> </a:t>
            </a:r>
            <a:r>
              <a:rPr sz="1200" spc="-15" dirty="0" err="1">
                <a:solidFill>
                  <a:srgbClr val="171717"/>
                </a:solidFill>
                <a:latin typeface="Lucida Sans Unicode"/>
                <a:cs typeface="Lucida Sans Unicode"/>
              </a:rPr>
              <a:t>alanlarda</a:t>
            </a:r>
            <a:r>
              <a:rPr sz="1200" spc="-10" dirty="0">
                <a:solidFill>
                  <a:srgbClr val="171717"/>
                </a:solidFill>
                <a:latin typeface="Lucida Sans Unicode"/>
                <a:cs typeface="Lucida Sans Unicode"/>
              </a:rPr>
              <a:t> </a:t>
            </a:r>
            <a:r>
              <a:rPr sz="1200" spc="-35" dirty="0" err="1">
                <a:solidFill>
                  <a:srgbClr val="171717"/>
                </a:solidFill>
                <a:latin typeface="Lucida Sans Unicode"/>
                <a:cs typeface="Lucida Sans Unicode"/>
              </a:rPr>
              <a:t>rüzgârın</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taşıyarak</a:t>
            </a:r>
            <a:r>
              <a:rPr sz="1200" spc="-20" dirty="0">
                <a:solidFill>
                  <a:srgbClr val="171717"/>
                </a:solidFill>
                <a:latin typeface="Lucida Sans Unicode"/>
                <a:cs typeface="Lucida Sans Unicode"/>
              </a:rPr>
              <a:t> </a:t>
            </a:r>
            <a:r>
              <a:rPr sz="1200" spc="-40" dirty="0" err="1">
                <a:solidFill>
                  <a:srgbClr val="171717"/>
                </a:solidFill>
                <a:latin typeface="Lucida Sans Unicode"/>
                <a:cs typeface="Lucida Sans Unicode"/>
              </a:rPr>
              <a:t>biriktirdiği</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ince</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boyutlu</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malzemelerdir</a:t>
            </a:r>
            <a:r>
              <a:rPr sz="1200" spc="-25" dirty="0">
                <a:solidFill>
                  <a:srgbClr val="171717"/>
                </a:solidFill>
                <a:latin typeface="Lucida Sans Unicode"/>
                <a:cs typeface="Lucida Sans Unicode"/>
              </a:rPr>
              <a:t>.</a:t>
            </a:r>
            <a:r>
              <a:rPr sz="1200" spc="-20" dirty="0">
                <a:solidFill>
                  <a:srgbClr val="171717"/>
                </a:solidFill>
                <a:latin typeface="Lucida Sans Unicode"/>
                <a:cs typeface="Lucida Sans Unicode"/>
              </a:rPr>
              <a:t> </a:t>
            </a:r>
            <a:r>
              <a:rPr sz="1200" spc="-20" dirty="0" err="1">
                <a:solidFill>
                  <a:srgbClr val="171717"/>
                </a:solidFill>
                <a:latin typeface="Lucida Sans Unicode"/>
                <a:cs typeface="Lucida Sans Unicode"/>
              </a:rPr>
              <a:t>Löslere</a:t>
            </a:r>
            <a:r>
              <a:rPr sz="1200" spc="-15" dirty="0">
                <a:solidFill>
                  <a:srgbClr val="171717"/>
                </a:solidFill>
                <a:latin typeface="Lucida Sans Unicode"/>
                <a:cs typeface="Lucida Sans Unicode"/>
              </a:rPr>
              <a:t> </a:t>
            </a:r>
            <a:r>
              <a:rPr sz="1200" spc="-35" dirty="0" err="1">
                <a:solidFill>
                  <a:srgbClr val="171717"/>
                </a:solidFill>
                <a:latin typeface="Lucida Sans Unicode"/>
                <a:cs typeface="Lucida Sans Unicode"/>
              </a:rPr>
              <a:t>çöl</a:t>
            </a:r>
            <a:r>
              <a:rPr sz="1200" spc="-35" dirty="0">
                <a:solidFill>
                  <a:srgbClr val="171717"/>
                </a:solidFill>
                <a:latin typeface="Lucida Sans Unicode"/>
                <a:cs typeface="Lucida Sans Unicode"/>
              </a:rPr>
              <a:t> </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toprakları</a:t>
            </a:r>
            <a:r>
              <a:rPr sz="1200" spc="-25" dirty="0">
                <a:solidFill>
                  <a:srgbClr val="171717"/>
                </a:solidFill>
                <a:latin typeface="Lucida Sans Unicode"/>
                <a:cs typeface="Lucida Sans Unicode"/>
              </a:rPr>
              <a:t> </a:t>
            </a:r>
            <a:r>
              <a:rPr sz="1200" spc="-10" dirty="0">
                <a:solidFill>
                  <a:srgbClr val="171717"/>
                </a:solidFill>
                <a:latin typeface="Lucida Sans Unicode"/>
                <a:cs typeface="Lucida Sans Unicode"/>
              </a:rPr>
              <a:t>da </a:t>
            </a:r>
            <a:r>
              <a:rPr sz="1200" spc="-25" dirty="0" err="1">
                <a:solidFill>
                  <a:srgbClr val="171717"/>
                </a:solidFill>
                <a:latin typeface="Lucida Sans Unicode"/>
                <a:cs typeface="Lucida Sans Unicode"/>
              </a:rPr>
              <a:t>denilmektedir</a:t>
            </a:r>
            <a:r>
              <a:rPr sz="1200" spc="-25" dirty="0">
                <a:solidFill>
                  <a:srgbClr val="171717"/>
                </a:solidFill>
                <a:latin typeface="Lucida Sans Unicode"/>
                <a:cs typeface="Lucida Sans Unicode"/>
              </a:rPr>
              <a:t>. </a:t>
            </a:r>
            <a:r>
              <a:rPr sz="1200" spc="-15" dirty="0" err="1">
                <a:solidFill>
                  <a:srgbClr val="171717"/>
                </a:solidFill>
                <a:latin typeface="Lucida Sans Unicode"/>
                <a:cs typeface="Lucida Sans Unicode"/>
              </a:rPr>
              <a:t>Kumdan</a:t>
            </a:r>
            <a:r>
              <a:rPr sz="1200" spc="-15" dirty="0">
                <a:solidFill>
                  <a:srgbClr val="171717"/>
                </a:solidFill>
                <a:latin typeface="Lucida Sans Unicode"/>
                <a:cs typeface="Lucida Sans Unicode"/>
              </a:rPr>
              <a:t> </a:t>
            </a:r>
            <a:r>
              <a:rPr sz="1200" spc="-45" dirty="0" err="1">
                <a:solidFill>
                  <a:srgbClr val="171717"/>
                </a:solidFill>
                <a:latin typeface="Lucida Sans Unicode"/>
                <a:cs typeface="Lucida Sans Unicode"/>
              </a:rPr>
              <a:t>çok</a:t>
            </a:r>
            <a:r>
              <a:rPr sz="1200" spc="-45" dirty="0">
                <a:solidFill>
                  <a:srgbClr val="171717"/>
                </a:solidFill>
                <a:latin typeface="Lucida Sans Unicode"/>
                <a:cs typeface="Lucida Sans Unicode"/>
              </a:rPr>
              <a:t> </a:t>
            </a:r>
            <a:r>
              <a:rPr sz="1200" spc="-10" dirty="0" err="1">
                <a:solidFill>
                  <a:srgbClr val="171717"/>
                </a:solidFill>
                <a:latin typeface="Lucida Sans Unicode"/>
                <a:cs typeface="Lucida Sans Unicode"/>
              </a:rPr>
              <a:t>daha</a:t>
            </a:r>
            <a:r>
              <a:rPr sz="1200" spc="-10" dirty="0">
                <a:solidFill>
                  <a:srgbClr val="171717"/>
                </a:solidFill>
                <a:latin typeface="Lucida Sans Unicode"/>
                <a:cs typeface="Lucida Sans Unicode"/>
              </a:rPr>
              <a:t> </a:t>
            </a:r>
            <a:r>
              <a:rPr sz="1200" spc="-25" dirty="0" err="1">
                <a:solidFill>
                  <a:srgbClr val="171717"/>
                </a:solidFill>
                <a:latin typeface="Lucida Sans Unicode"/>
                <a:cs typeface="Lucida Sans Unicode"/>
              </a:rPr>
              <a:t>ince</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parçalardır</a:t>
            </a:r>
            <a:r>
              <a:rPr sz="1200" spc="-20" dirty="0">
                <a:solidFill>
                  <a:srgbClr val="171717"/>
                </a:solidFill>
                <a:latin typeface="Lucida Sans Unicode"/>
                <a:cs typeface="Lucida Sans Unicode"/>
              </a:rPr>
              <a:t>. </a:t>
            </a:r>
            <a:r>
              <a:rPr sz="1200" spc="-20" dirty="0" err="1">
                <a:solidFill>
                  <a:srgbClr val="171717"/>
                </a:solidFill>
                <a:latin typeface="Lucida Sans Unicode"/>
                <a:cs typeface="Lucida Sans Unicode"/>
              </a:rPr>
              <a:t>Lösler</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5" dirty="0" err="1">
                <a:solidFill>
                  <a:srgbClr val="171717"/>
                </a:solidFill>
                <a:latin typeface="Lucida Sans Unicode"/>
                <a:cs typeface="Lucida Sans Unicode"/>
              </a:rPr>
              <a:t>araya</a:t>
            </a:r>
            <a:r>
              <a:rPr sz="1200" spc="-5" dirty="0">
                <a:solidFill>
                  <a:srgbClr val="171717"/>
                </a:solidFill>
                <a:latin typeface="Lucida Sans Unicode"/>
                <a:cs typeface="Lucida Sans Unicode"/>
              </a:rPr>
              <a:t> </a:t>
            </a:r>
            <a:r>
              <a:rPr sz="1200" spc="-30" dirty="0" err="1">
                <a:solidFill>
                  <a:srgbClr val="171717"/>
                </a:solidFill>
                <a:latin typeface="Lucida Sans Unicode"/>
                <a:cs typeface="Lucida Sans Unicode"/>
              </a:rPr>
              <a:t>geldiklerinde</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çöl</a:t>
            </a:r>
            <a:r>
              <a:rPr sz="1200" spc="-35" dirty="0">
                <a:solidFill>
                  <a:srgbClr val="171717"/>
                </a:solidFill>
                <a:latin typeface="Lucida Sans Unicode"/>
                <a:cs typeface="Lucida Sans Unicode"/>
              </a:rPr>
              <a:t> </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topraklarını</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oluştururlar</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Löslerin</a:t>
            </a:r>
            <a:r>
              <a:rPr sz="1200" spc="-25" dirty="0">
                <a:solidFill>
                  <a:srgbClr val="171717"/>
                </a:solidFill>
                <a:latin typeface="Lucida Sans Unicode"/>
                <a:cs typeface="Lucida Sans Unicode"/>
              </a:rPr>
              <a:t> </a:t>
            </a:r>
            <a:r>
              <a:rPr sz="1200" spc="-10" dirty="0" err="1">
                <a:solidFill>
                  <a:srgbClr val="171717"/>
                </a:solidFill>
                <a:latin typeface="Lucida Sans Unicode"/>
                <a:cs typeface="Lucida Sans Unicode"/>
              </a:rPr>
              <a:t>meydana</a:t>
            </a:r>
            <a:r>
              <a:rPr sz="1200" spc="-10" dirty="0">
                <a:solidFill>
                  <a:srgbClr val="171717"/>
                </a:solidFill>
                <a:latin typeface="Lucida Sans Unicode"/>
                <a:cs typeface="Lucida Sans Unicode"/>
              </a:rPr>
              <a:t> </a:t>
            </a:r>
            <a:r>
              <a:rPr sz="1200" spc="-35" dirty="0" err="1">
                <a:solidFill>
                  <a:srgbClr val="171717"/>
                </a:solidFill>
                <a:latin typeface="Lucida Sans Unicode"/>
                <a:cs typeface="Lucida Sans Unicode"/>
              </a:rPr>
              <a:t>gelmesi</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ince</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unsurlu</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malzemenin</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bol</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bulunmasına</a:t>
            </a:r>
            <a:r>
              <a:rPr sz="1200" spc="-25" dirty="0">
                <a:solidFill>
                  <a:srgbClr val="171717"/>
                </a:solidFill>
                <a:latin typeface="Lucida Sans Unicode"/>
                <a:cs typeface="Lucida Sans Unicode"/>
              </a:rPr>
              <a:t>, </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kuvvetli</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rüzgârların</a:t>
            </a:r>
            <a:r>
              <a:rPr sz="1200" spc="-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esmesine</a:t>
            </a:r>
            <a:r>
              <a:rPr sz="1200" spc="-65"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70" dirty="0">
                <a:solidFill>
                  <a:srgbClr val="171717"/>
                </a:solidFill>
                <a:latin typeface="Lucida Sans Unicode"/>
                <a:cs typeface="Lucida Sans Unicode"/>
              </a:rPr>
              <a:t> </a:t>
            </a:r>
            <a:r>
              <a:rPr sz="1200" spc="-45" dirty="0" err="1">
                <a:solidFill>
                  <a:srgbClr val="171717"/>
                </a:solidFill>
                <a:latin typeface="Lucida Sans Unicode"/>
                <a:cs typeface="Lucida Sans Unicode"/>
              </a:rPr>
              <a:t>bitki</a:t>
            </a:r>
            <a:r>
              <a:rPr sz="1200" spc="-65" dirty="0">
                <a:solidFill>
                  <a:srgbClr val="171717"/>
                </a:solidFill>
                <a:latin typeface="Lucida Sans Unicode"/>
                <a:cs typeface="Lucida Sans Unicode"/>
              </a:rPr>
              <a:t> </a:t>
            </a:r>
            <a:r>
              <a:rPr sz="1200" spc="-15" dirty="0" err="1">
                <a:solidFill>
                  <a:srgbClr val="171717"/>
                </a:solidFill>
                <a:latin typeface="Lucida Sans Unicode"/>
                <a:cs typeface="Lucida Sans Unicode"/>
              </a:rPr>
              <a:t>örtüsünün</a:t>
            </a:r>
            <a:r>
              <a:rPr sz="1200" spc="-65" dirty="0">
                <a:solidFill>
                  <a:srgbClr val="171717"/>
                </a:solidFill>
                <a:latin typeface="Lucida Sans Unicode"/>
                <a:cs typeface="Lucida Sans Unicode"/>
              </a:rPr>
              <a:t> </a:t>
            </a:r>
            <a:r>
              <a:rPr sz="1200" spc="-30" dirty="0">
                <a:solidFill>
                  <a:srgbClr val="171717"/>
                </a:solidFill>
                <a:latin typeface="Lucida Sans Unicode"/>
                <a:cs typeface="Lucida Sans Unicode"/>
              </a:rPr>
              <a:t>fakir</a:t>
            </a:r>
            <a:r>
              <a:rPr sz="1200" spc="-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olmasına</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veya</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yoksun</a:t>
            </a:r>
            <a:r>
              <a:rPr sz="1200" spc="-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olmasına</a:t>
            </a:r>
            <a:r>
              <a:rPr sz="1200" spc="-65" dirty="0">
                <a:solidFill>
                  <a:srgbClr val="171717"/>
                </a:solidFill>
                <a:latin typeface="Lucida Sans Unicode"/>
                <a:cs typeface="Lucida Sans Unicode"/>
              </a:rPr>
              <a:t> </a:t>
            </a:r>
            <a:r>
              <a:rPr sz="1200" spc="-40" dirty="0" err="1">
                <a:solidFill>
                  <a:srgbClr val="171717"/>
                </a:solidFill>
                <a:latin typeface="Lucida Sans Unicode"/>
                <a:cs typeface="Lucida Sans Unicode"/>
              </a:rPr>
              <a:t>bağlıdır</a:t>
            </a:r>
            <a:r>
              <a:rPr sz="1200" spc="-40" dirty="0">
                <a:solidFill>
                  <a:srgbClr val="171717"/>
                </a:solidFill>
                <a:latin typeface="Lucida Sans Unicode"/>
                <a:cs typeface="Lucida Sans Unicode"/>
              </a:rPr>
              <a:t>.</a:t>
            </a:r>
            <a:endParaRPr sz="1200" dirty="0">
              <a:latin typeface="Lucida Sans Unicode"/>
              <a:cs typeface="Lucida Sans Unicode"/>
            </a:endParaRPr>
          </a:p>
          <a:p>
            <a:pPr marL="12700" marR="8255" algn="just">
              <a:lnSpc>
                <a:spcPct val="145700"/>
              </a:lnSpc>
            </a:pPr>
            <a:r>
              <a:rPr sz="1200" spc="-20" dirty="0" err="1">
                <a:solidFill>
                  <a:srgbClr val="171717"/>
                </a:solidFill>
                <a:latin typeface="Lucida Sans Unicode"/>
                <a:cs typeface="Lucida Sans Unicode"/>
              </a:rPr>
              <a:t>Lösler</a:t>
            </a:r>
            <a:r>
              <a:rPr sz="1200" spc="-20" dirty="0">
                <a:solidFill>
                  <a:srgbClr val="171717"/>
                </a:solidFill>
                <a:latin typeface="Lucida Sans Unicode"/>
                <a:cs typeface="Lucida Sans Unicode"/>
              </a:rPr>
              <a:t> </a:t>
            </a:r>
            <a:r>
              <a:rPr sz="1200" spc="-5" dirty="0" err="1">
                <a:solidFill>
                  <a:srgbClr val="171717"/>
                </a:solidFill>
                <a:latin typeface="Lucida Sans Unicode"/>
                <a:cs typeface="Lucida Sans Unicode"/>
              </a:rPr>
              <a:t>nerede</a:t>
            </a:r>
            <a:r>
              <a:rPr sz="1200" spc="-5" dirty="0">
                <a:solidFill>
                  <a:srgbClr val="171717"/>
                </a:solidFill>
                <a:latin typeface="Lucida Sans Unicode"/>
                <a:cs typeface="Lucida Sans Unicode"/>
              </a:rPr>
              <a:t> </a:t>
            </a:r>
            <a:r>
              <a:rPr sz="1200" spc="-15" dirty="0" err="1" smtClean="0">
                <a:solidFill>
                  <a:srgbClr val="171717"/>
                </a:solidFill>
                <a:latin typeface="Lucida Sans Unicode"/>
                <a:cs typeface="Lucida Sans Unicode"/>
              </a:rPr>
              <a:t>bulunur</a:t>
            </a:r>
            <a:r>
              <a:rPr lang="tr-TR" sz="1200" spc="-15" dirty="0" smtClean="0">
                <a:solidFill>
                  <a:srgbClr val="171717"/>
                </a:solidFill>
                <a:latin typeface="Lucida Sans Unicode"/>
                <a:cs typeface="Lucida Sans Unicode"/>
              </a:rPr>
              <a:t>?</a:t>
            </a:r>
            <a:r>
              <a:rPr sz="1200" spc="-15" dirty="0" smtClean="0">
                <a:solidFill>
                  <a:srgbClr val="171717"/>
                </a:solidFill>
                <a:latin typeface="Lucida Sans Unicode"/>
                <a:cs typeface="Lucida Sans Unicode"/>
              </a:rPr>
              <a:t> </a:t>
            </a:r>
            <a:r>
              <a:rPr lang="tr-TR" sz="1200" spc="-10" dirty="0" smtClean="0">
                <a:solidFill>
                  <a:srgbClr val="171717"/>
                </a:solidFill>
                <a:latin typeface="Lucida Sans Unicode"/>
                <a:cs typeface="Lucida Sans Unicode"/>
              </a:rPr>
              <a:t>s</a:t>
            </a:r>
            <a:r>
              <a:rPr sz="1200" spc="-10" dirty="0" err="1" smtClean="0">
                <a:solidFill>
                  <a:srgbClr val="171717"/>
                </a:solidFill>
                <a:latin typeface="Lucida Sans Unicode"/>
                <a:cs typeface="Lucida Sans Unicode"/>
              </a:rPr>
              <a:t>orusuna</a:t>
            </a:r>
            <a:r>
              <a:rPr sz="1200" spc="-10" dirty="0" smtClean="0">
                <a:solidFill>
                  <a:srgbClr val="171717"/>
                </a:solidFill>
                <a:latin typeface="Lucida Sans Unicode"/>
                <a:cs typeface="Lucida Sans Unicode"/>
              </a:rPr>
              <a:t> </a:t>
            </a:r>
            <a:r>
              <a:rPr sz="1200" spc="-35" dirty="0" err="1">
                <a:solidFill>
                  <a:srgbClr val="171717"/>
                </a:solidFill>
                <a:latin typeface="Lucida Sans Unicode"/>
                <a:cs typeface="Lucida Sans Unicode"/>
              </a:rPr>
              <a:t>gelince</a:t>
            </a:r>
            <a:r>
              <a:rPr sz="1200" spc="-35" dirty="0">
                <a:solidFill>
                  <a:srgbClr val="171717"/>
                </a:solidFill>
                <a:latin typeface="Lucida Sans Unicode"/>
                <a:cs typeface="Lucida Sans Unicode"/>
              </a:rPr>
              <a:t> </a:t>
            </a:r>
            <a:r>
              <a:rPr sz="1200" spc="-35" dirty="0" err="1">
                <a:solidFill>
                  <a:srgbClr val="171717"/>
                </a:solidFill>
                <a:latin typeface="Lucida Sans Unicode"/>
                <a:cs typeface="Lucida Sans Unicode"/>
              </a:rPr>
              <a:t>Doğu</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Avrupa</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Doğu</a:t>
            </a:r>
            <a:r>
              <a:rPr sz="1200" spc="-35"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1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45" dirty="0" err="1">
                <a:solidFill>
                  <a:srgbClr val="171717"/>
                </a:solidFill>
                <a:latin typeface="Lucida Sans Unicode"/>
                <a:cs typeface="Lucida Sans Unicode"/>
              </a:rPr>
              <a:t>Asya</a:t>
            </a:r>
            <a:r>
              <a:rPr sz="1200" spc="-45" dirty="0">
                <a:solidFill>
                  <a:srgbClr val="171717"/>
                </a:solidFill>
                <a:latin typeface="Lucida Sans Unicode"/>
                <a:cs typeface="Lucida Sans Unicode"/>
              </a:rPr>
              <a:t>, </a:t>
            </a:r>
            <a:r>
              <a:rPr sz="1200" spc="-15" dirty="0" err="1">
                <a:solidFill>
                  <a:srgbClr val="171717"/>
                </a:solidFill>
                <a:latin typeface="Lucida Sans Unicode"/>
                <a:cs typeface="Lucida Sans Unicode"/>
              </a:rPr>
              <a:t>Güneybatı</a:t>
            </a:r>
            <a:r>
              <a:rPr sz="1200" spc="-15" dirty="0">
                <a:solidFill>
                  <a:srgbClr val="171717"/>
                </a:solidFill>
                <a:latin typeface="Lucida Sans Unicode"/>
                <a:cs typeface="Lucida Sans Unicode"/>
              </a:rPr>
              <a:t> </a:t>
            </a:r>
            <a:r>
              <a:rPr sz="1200" spc="-35" dirty="0" err="1">
                <a:solidFill>
                  <a:srgbClr val="171717"/>
                </a:solidFill>
                <a:latin typeface="Lucida Sans Unicode"/>
                <a:cs typeface="Lucida Sans Unicode"/>
              </a:rPr>
              <a:t>Asya</a:t>
            </a:r>
            <a:r>
              <a:rPr sz="1200" spc="-35"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10" dirty="0">
                <a:solidFill>
                  <a:srgbClr val="171717"/>
                </a:solidFill>
                <a:latin typeface="Lucida Sans Unicode"/>
                <a:cs typeface="Lucida Sans Unicode"/>
              </a:rPr>
              <a:t> </a:t>
            </a:r>
            <a:r>
              <a:rPr sz="1200" spc="-5" dirty="0">
                <a:solidFill>
                  <a:srgbClr val="171717"/>
                </a:solidFill>
                <a:latin typeface="Lucida Sans Unicode"/>
                <a:cs typeface="Lucida Sans Unicode"/>
              </a:rPr>
              <a:t> </a:t>
            </a:r>
            <a:r>
              <a:rPr sz="1200" spc="-45" dirty="0" err="1">
                <a:solidFill>
                  <a:srgbClr val="171717"/>
                </a:solidFill>
                <a:latin typeface="Lucida Sans Unicode"/>
                <a:cs typeface="Lucida Sans Unicode"/>
              </a:rPr>
              <a:t>Kuzey</a:t>
            </a:r>
            <a:r>
              <a:rPr sz="1200" spc="-45" dirty="0">
                <a:solidFill>
                  <a:srgbClr val="171717"/>
                </a:solidFill>
                <a:latin typeface="Lucida Sans Unicode"/>
                <a:cs typeface="Lucida Sans Unicode"/>
              </a:rPr>
              <a:t> </a:t>
            </a:r>
            <a:r>
              <a:rPr sz="1200" spc="-30" dirty="0">
                <a:solidFill>
                  <a:srgbClr val="171717"/>
                </a:solidFill>
                <a:latin typeface="Lucida Sans Unicode"/>
                <a:cs typeface="Lucida Sans Unicode"/>
              </a:rPr>
              <a:t>Amerika </a:t>
            </a:r>
            <a:r>
              <a:rPr sz="1200" spc="-50" dirty="0" err="1">
                <a:solidFill>
                  <a:srgbClr val="171717"/>
                </a:solidFill>
                <a:latin typeface="Lucida Sans Unicode"/>
                <a:cs typeface="Lucida Sans Unicode"/>
              </a:rPr>
              <a:t>gibi</a:t>
            </a:r>
            <a:r>
              <a:rPr sz="1200" spc="-50" dirty="0">
                <a:solidFill>
                  <a:srgbClr val="171717"/>
                </a:solidFill>
                <a:latin typeface="Lucida Sans Unicode"/>
                <a:cs typeface="Lucida Sans Unicode"/>
              </a:rPr>
              <a:t> </a:t>
            </a:r>
            <a:r>
              <a:rPr sz="1200" spc="-15" dirty="0" err="1">
                <a:solidFill>
                  <a:srgbClr val="171717"/>
                </a:solidFill>
                <a:latin typeface="Lucida Sans Unicode"/>
                <a:cs typeface="Lucida Sans Unicode"/>
              </a:rPr>
              <a:t>alanlarda</a:t>
            </a:r>
            <a:r>
              <a:rPr sz="1200" spc="-15" dirty="0">
                <a:solidFill>
                  <a:srgbClr val="171717"/>
                </a:solidFill>
                <a:latin typeface="Lucida Sans Unicode"/>
                <a:cs typeface="Lucida Sans Unicode"/>
              </a:rPr>
              <a:t> </a:t>
            </a:r>
            <a:r>
              <a:rPr sz="1200" spc="-30" dirty="0" err="1">
                <a:solidFill>
                  <a:srgbClr val="171717"/>
                </a:solidFill>
                <a:latin typeface="Lucida Sans Unicode"/>
                <a:cs typeface="Lucida Sans Unicode"/>
              </a:rPr>
              <a:t>görülür</a:t>
            </a:r>
            <a:r>
              <a:rPr sz="1200" spc="-30" dirty="0">
                <a:solidFill>
                  <a:srgbClr val="171717"/>
                </a:solidFill>
                <a:latin typeface="Lucida Sans Unicode"/>
                <a:cs typeface="Lucida Sans Unicode"/>
              </a:rPr>
              <a:t>. </a:t>
            </a:r>
            <a:r>
              <a:rPr sz="1200" spc="-40" dirty="0" err="1">
                <a:solidFill>
                  <a:srgbClr val="171717"/>
                </a:solidFill>
                <a:latin typeface="Lucida Sans Unicode"/>
                <a:cs typeface="Lucida Sans Unicode"/>
              </a:rPr>
              <a:t>Rüzgarın</a:t>
            </a:r>
            <a:r>
              <a:rPr sz="1200" spc="-40" dirty="0">
                <a:solidFill>
                  <a:srgbClr val="171717"/>
                </a:solidFill>
                <a:latin typeface="Lucida Sans Unicode"/>
                <a:cs typeface="Lucida Sans Unicode"/>
              </a:rPr>
              <a:t> </a:t>
            </a:r>
            <a:r>
              <a:rPr sz="1200" spc="-40" dirty="0" err="1">
                <a:solidFill>
                  <a:srgbClr val="171717"/>
                </a:solidFill>
                <a:latin typeface="Lucida Sans Unicode"/>
                <a:cs typeface="Lucida Sans Unicode"/>
              </a:rPr>
              <a:t>getirdiği</a:t>
            </a:r>
            <a:r>
              <a:rPr sz="1200" spc="-40"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a:t>
            </a:r>
            <a:r>
              <a:rPr sz="1200" spc="-15" dirty="0">
                <a:solidFill>
                  <a:srgbClr val="171717"/>
                </a:solidFill>
                <a:latin typeface="Lucida Sans Unicode"/>
                <a:cs typeface="Lucida Sans Unicode"/>
              </a:rPr>
              <a:t> </a:t>
            </a:r>
            <a:r>
              <a:rPr sz="1200" spc="-25" dirty="0" err="1">
                <a:solidFill>
                  <a:srgbClr val="171717"/>
                </a:solidFill>
                <a:latin typeface="Lucida Sans Unicode"/>
                <a:cs typeface="Lucida Sans Unicode"/>
              </a:rPr>
              <a:t>ince</a:t>
            </a:r>
            <a:r>
              <a:rPr sz="1200" spc="-25" dirty="0">
                <a:solidFill>
                  <a:srgbClr val="171717"/>
                </a:solidFill>
                <a:latin typeface="Lucida Sans Unicode"/>
                <a:cs typeface="Lucida Sans Unicode"/>
              </a:rPr>
              <a:t> </a:t>
            </a:r>
            <a:r>
              <a:rPr sz="1200" spc="-25" dirty="0" err="1" smtClean="0">
                <a:solidFill>
                  <a:srgbClr val="171717"/>
                </a:solidFill>
                <a:latin typeface="Lucida Sans Unicode"/>
                <a:cs typeface="Lucida Sans Unicode"/>
              </a:rPr>
              <a:t>malzemeler</a:t>
            </a:r>
            <a:r>
              <a:rPr lang="tr-TR" sz="1200" spc="-25" dirty="0" smtClean="0">
                <a:solidFill>
                  <a:srgbClr val="171717"/>
                </a:solidFill>
                <a:latin typeface="Lucida Sans Unicode"/>
                <a:cs typeface="Lucida Sans Unicode"/>
              </a:rPr>
              <a:t>,</a:t>
            </a:r>
            <a:r>
              <a:rPr sz="1200" spc="-25" dirty="0" smtClean="0">
                <a:solidFill>
                  <a:srgbClr val="171717"/>
                </a:solidFill>
                <a:latin typeface="Lucida Sans Unicode"/>
                <a:cs typeface="Lucida Sans Unicode"/>
              </a:rPr>
              <a:t> </a:t>
            </a:r>
            <a:r>
              <a:rPr sz="1200" spc="-30" dirty="0">
                <a:solidFill>
                  <a:srgbClr val="171717"/>
                </a:solidFill>
                <a:latin typeface="Lucida Sans Unicode"/>
                <a:cs typeface="Lucida Sans Unicode"/>
              </a:rPr>
              <a:t>zaman </a:t>
            </a:r>
            <a:r>
              <a:rPr sz="1200" spc="-30" dirty="0" err="1">
                <a:solidFill>
                  <a:srgbClr val="171717"/>
                </a:solidFill>
                <a:latin typeface="Lucida Sans Unicode"/>
                <a:cs typeface="Lucida Sans Unicode"/>
              </a:rPr>
              <a:t>zaman</a:t>
            </a:r>
            <a:r>
              <a:rPr sz="1200" spc="-30" dirty="0">
                <a:solidFill>
                  <a:srgbClr val="171717"/>
                </a:solidFill>
                <a:latin typeface="Lucida Sans Unicode"/>
                <a:cs typeface="Lucida Sans Unicode"/>
              </a:rPr>
              <a:t> </a:t>
            </a:r>
            <a:r>
              <a:rPr sz="1200" spc="-45" dirty="0" err="1">
                <a:solidFill>
                  <a:srgbClr val="171717"/>
                </a:solidFill>
                <a:latin typeface="Lucida Sans Unicode"/>
                <a:cs typeface="Lucida Sans Unicode"/>
              </a:rPr>
              <a:t>ülkemizi</a:t>
            </a:r>
            <a:r>
              <a:rPr sz="1200" spc="-45"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10" dirty="0">
                <a:solidFill>
                  <a:srgbClr val="171717"/>
                </a:solidFill>
                <a:latin typeface="Lucida Sans Unicode"/>
                <a:cs typeface="Lucida Sans Unicode"/>
              </a:rPr>
              <a:t>de </a:t>
            </a:r>
            <a:r>
              <a:rPr sz="1200" spc="-35" dirty="0" err="1">
                <a:solidFill>
                  <a:srgbClr val="171717"/>
                </a:solidFill>
                <a:latin typeface="Lucida Sans Unicode"/>
                <a:cs typeface="Lucida Sans Unicode"/>
              </a:rPr>
              <a:t>uğrak</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nokta</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haline</a:t>
            </a:r>
            <a:r>
              <a:rPr sz="1200" spc="-20" dirty="0">
                <a:solidFill>
                  <a:srgbClr val="171717"/>
                </a:solidFill>
                <a:latin typeface="Lucida Sans Unicode"/>
                <a:cs typeface="Lucida Sans Unicode"/>
              </a:rPr>
              <a:t> </a:t>
            </a:r>
            <a:r>
              <a:rPr sz="1200" spc="-35" dirty="0" err="1">
                <a:solidFill>
                  <a:srgbClr val="171717"/>
                </a:solidFill>
                <a:latin typeface="Lucida Sans Unicode"/>
                <a:cs typeface="Lucida Sans Unicode"/>
              </a:rPr>
              <a:t>getirmiştir</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Ülkemizde</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İç</a:t>
            </a:r>
            <a:r>
              <a:rPr sz="1200" spc="-3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10" dirty="0">
                <a:solidFill>
                  <a:srgbClr val="171717"/>
                </a:solidFill>
                <a:latin typeface="Lucida Sans Unicode"/>
                <a:cs typeface="Lucida Sans Unicode"/>
              </a:rPr>
              <a:t> </a:t>
            </a:r>
            <a:r>
              <a:rPr sz="1200" spc="-20" dirty="0" err="1">
                <a:solidFill>
                  <a:srgbClr val="171717"/>
                </a:solidFill>
                <a:latin typeface="Lucida Sans Unicode"/>
                <a:cs typeface="Lucida Sans Unicode"/>
              </a:rPr>
              <a:t>Güneydoğu</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Anadolu</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bölgesinde</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izlerine</a:t>
            </a:r>
            <a:r>
              <a:rPr sz="1200" spc="-35" dirty="0">
                <a:solidFill>
                  <a:srgbClr val="171717"/>
                </a:solidFill>
                <a:latin typeface="Lucida Sans Unicode"/>
                <a:cs typeface="Lucida Sans Unicode"/>
              </a:rPr>
              <a:t> </a:t>
            </a:r>
            <a:r>
              <a:rPr sz="1200" spc="-30" dirty="0">
                <a:solidFill>
                  <a:srgbClr val="171717"/>
                </a:solidFill>
                <a:latin typeface="Lucida Sans Unicode"/>
                <a:cs typeface="Lucida Sans Unicode"/>
              </a:rPr>
              <a:t> </a:t>
            </a:r>
            <a:r>
              <a:rPr sz="1200" spc="-20" dirty="0" err="1">
                <a:solidFill>
                  <a:srgbClr val="171717"/>
                </a:solidFill>
                <a:latin typeface="Lucida Sans Unicode"/>
                <a:cs typeface="Lucida Sans Unicode"/>
              </a:rPr>
              <a:t>rastlamak</a:t>
            </a:r>
            <a:r>
              <a:rPr sz="1200" spc="-15" dirty="0">
                <a:solidFill>
                  <a:srgbClr val="171717"/>
                </a:solidFill>
                <a:latin typeface="Lucida Sans Unicode"/>
                <a:cs typeface="Lucida Sans Unicode"/>
              </a:rPr>
              <a:t> </a:t>
            </a:r>
            <a:r>
              <a:rPr sz="1200" spc="-20" dirty="0" err="1">
                <a:solidFill>
                  <a:srgbClr val="171717"/>
                </a:solidFill>
                <a:latin typeface="Lucida Sans Unicode"/>
                <a:cs typeface="Lucida Sans Unicode"/>
              </a:rPr>
              <a:t>mümkündür</a:t>
            </a:r>
            <a:r>
              <a:rPr sz="1200" spc="-20" dirty="0">
                <a:solidFill>
                  <a:srgbClr val="171717"/>
                </a:solidFill>
                <a:latin typeface="Lucida Sans Unicode"/>
                <a:cs typeface="Lucida Sans Unicode"/>
              </a:rPr>
              <a:t>.</a:t>
            </a:r>
            <a:r>
              <a:rPr sz="1200" spc="-15" dirty="0">
                <a:solidFill>
                  <a:srgbClr val="171717"/>
                </a:solidFill>
                <a:latin typeface="Lucida Sans Unicode"/>
                <a:cs typeface="Lucida Sans Unicode"/>
              </a:rPr>
              <a:t> </a:t>
            </a:r>
            <a:r>
              <a:rPr sz="1200" dirty="0" err="1">
                <a:solidFill>
                  <a:srgbClr val="171717"/>
                </a:solidFill>
                <a:latin typeface="Lucida Sans Unicode"/>
                <a:cs typeface="Lucida Sans Unicode"/>
              </a:rPr>
              <a:t>Buralarda</a:t>
            </a:r>
            <a:r>
              <a:rPr sz="1200" spc="5" dirty="0">
                <a:solidFill>
                  <a:srgbClr val="171717"/>
                </a:solidFill>
                <a:latin typeface="Lucida Sans Unicode"/>
                <a:cs typeface="Lucida Sans Unicode"/>
              </a:rPr>
              <a:t> </a:t>
            </a:r>
            <a:r>
              <a:rPr sz="1200" spc="-30" dirty="0" err="1">
                <a:solidFill>
                  <a:srgbClr val="171717"/>
                </a:solidFill>
                <a:latin typeface="Lucida Sans Unicode"/>
                <a:cs typeface="Lucida Sans Unicode"/>
              </a:rPr>
              <a:t>görülmesinin</a:t>
            </a:r>
            <a:r>
              <a:rPr sz="1200" spc="-25" dirty="0">
                <a:solidFill>
                  <a:srgbClr val="171717"/>
                </a:solidFill>
                <a:latin typeface="Lucida Sans Unicode"/>
                <a:cs typeface="Lucida Sans Unicode"/>
              </a:rPr>
              <a:t> </a:t>
            </a:r>
            <a:r>
              <a:rPr sz="1200" spc="-15" dirty="0" err="1">
                <a:solidFill>
                  <a:srgbClr val="171717"/>
                </a:solidFill>
                <a:latin typeface="Lucida Sans Unicode"/>
                <a:cs typeface="Lucida Sans Unicode"/>
              </a:rPr>
              <a:t>nedeni</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bölgenin</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kurak</a:t>
            </a:r>
            <a:r>
              <a:rPr sz="1200" spc="-30" dirty="0">
                <a:solidFill>
                  <a:srgbClr val="171717"/>
                </a:solidFill>
                <a:latin typeface="Lucida Sans Unicode"/>
                <a:cs typeface="Lucida Sans Unicode"/>
              </a:rPr>
              <a:t> </a:t>
            </a:r>
            <a:r>
              <a:rPr sz="1200" spc="-40" dirty="0" err="1">
                <a:solidFill>
                  <a:srgbClr val="171717"/>
                </a:solidFill>
                <a:latin typeface="Lucida Sans Unicode"/>
                <a:cs typeface="Lucida Sans Unicode"/>
              </a:rPr>
              <a:t>iklimidir</a:t>
            </a:r>
            <a:r>
              <a:rPr sz="1200" spc="-40" dirty="0">
                <a:solidFill>
                  <a:srgbClr val="171717"/>
                </a:solidFill>
                <a:latin typeface="Lucida Sans Unicode"/>
                <a:cs typeface="Lucida Sans Unicode"/>
              </a:rPr>
              <a:t>.</a:t>
            </a:r>
            <a:r>
              <a:rPr sz="1200" spc="-35" dirty="0">
                <a:solidFill>
                  <a:srgbClr val="171717"/>
                </a:solidFill>
                <a:latin typeface="Lucida Sans Unicode"/>
                <a:cs typeface="Lucida Sans Unicode"/>
              </a:rPr>
              <a:t> </a:t>
            </a:r>
            <a:r>
              <a:rPr sz="1200" spc="-15" dirty="0" err="1">
                <a:solidFill>
                  <a:srgbClr val="171717"/>
                </a:solidFill>
                <a:latin typeface="Lucida Sans Unicode"/>
                <a:cs typeface="Lucida Sans Unicode"/>
              </a:rPr>
              <a:t>Peki</a:t>
            </a:r>
            <a:r>
              <a:rPr sz="1200" spc="-10" dirty="0">
                <a:solidFill>
                  <a:srgbClr val="171717"/>
                </a:solidFill>
                <a:latin typeface="Lucida Sans Unicode"/>
                <a:cs typeface="Lucida Sans Unicode"/>
              </a:rPr>
              <a:t> </a:t>
            </a:r>
            <a:r>
              <a:rPr sz="1200" spc="-10" dirty="0" err="1">
                <a:solidFill>
                  <a:srgbClr val="171717"/>
                </a:solidFill>
                <a:latin typeface="Lucida Sans Unicode"/>
                <a:cs typeface="Lucida Sans Unicode"/>
              </a:rPr>
              <a:t>neden</a:t>
            </a:r>
            <a:r>
              <a:rPr sz="1200" spc="-10" dirty="0">
                <a:solidFill>
                  <a:srgbClr val="171717"/>
                </a:solidFill>
                <a:latin typeface="Lucida Sans Unicode"/>
                <a:cs typeface="Lucida Sans Unicode"/>
              </a:rPr>
              <a:t> </a:t>
            </a:r>
            <a:r>
              <a:rPr sz="1200" spc="-5" dirty="0">
                <a:solidFill>
                  <a:srgbClr val="171717"/>
                </a:solidFill>
                <a:latin typeface="Lucida Sans Unicode"/>
                <a:cs typeface="Lucida Sans Unicode"/>
              </a:rPr>
              <a:t> </a:t>
            </a:r>
            <a:r>
              <a:rPr sz="1200" spc="-20" dirty="0" err="1">
                <a:solidFill>
                  <a:srgbClr val="171717"/>
                </a:solidFill>
                <a:latin typeface="Lucida Sans Unicode"/>
                <a:cs typeface="Lucida Sans Unicode"/>
              </a:rPr>
              <a:t>löslerden</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bahsediyoruz</a:t>
            </a:r>
            <a:r>
              <a:rPr sz="1200" spc="-25" dirty="0">
                <a:solidFill>
                  <a:srgbClr val="171717"/>
                </a:solidFill>
                <a:latin typeface="Lucida Sans Unicode"/>
                <a:cs typeface="Lucida Sans Unicode"/>
              </a:rPr>
              <a:t>? </a:t>
            </a:r>
            <a:r>
              <a:rPr sz="1200" spc="5" dirty="0" err="1">
                <a:solidFill>
                  <a:srgbClr val="171717"/>
                </a:solidFill>
                <a:latin typeface="Lucida Sans Unicode"/>
                <a:cs typeface="Lucida Sans Unicode"/>
              </a:rPr>
              <a:t>Başta</a:t>
            </a:r>
            <a:r>
              <a:rPr sz="1200" spc="5" dirty="0">
                <a:solidFill>
                  <a:srgbClr val="171717"/>
                </a:solidFill>
                <a:latin typeface="Lucida Sans Unicode"/>
                <a:cs typeface="Lucida Sans Unicode"/>
              </a:rPr>
              <a:t> </a:t>
            </a:r>
            <a:r>
              <a:rPr sz="1200" spc="-40" dirty="0" err="1">
                <a:solidFill>
                  <a:srgbClr val="171717"/>
                </a:solidFill>
                <a:latin typeface="Lucida Sans Unicode"/>
                <a:cs typeface="Lucida Sans Unicode"/>
              </a:rPr>
              <a:t>söyleyeceğimizi</a:t>
            </a:r>
            <a:r>
              <a:rPr sz="1200" spc="-40" dirty="0">
                <a:solidFill>
                  <a:srgbClr val="171717"/>
                </a:solidFill>
                <a:latin typeface="Lucida Sans Unicode"/>
                <a:cs typeface="Lucida Sans Unicode"/>
              </a:rPr>
              <a:t> </a:t>
            </a:r>
            <a:r>
              <a:rPr sz="1200" spc="-15" dirty="0" err="1">
                <a:solidFill>
                  <a:srgbClr val="171717"/>
                </a:solidFill>
                <a:latin typeface="Lucida Sans Unicode"/>
                <a:cs typeface="Lucida Sans Unicode"/>
              </a:rPr>
              <a:t>sona</a:t>
            </a:r>
            <a:r>
              <a:rPr sz="1200" spc="-15" dirty="0">
                <a:solidFill>
                  <a:srgbClr val="171717"/>
                </a:solidFill>
                <a:latin typeface="Lucida Sans Unicode"/>
                <a:cs typeface="Lucida Sans Unicode"/>
              </a:rPr>
              <a:t> </a:t>
            </a:r>
            <a:r>
              <a:rPr sz="1200" spc="-40" dirty="0" err="1">
                <a:solidFill>
                  <a:srgbClr val="171717"/>
                </a:solidFill>
                <a:latin typeface="Lucida Sans Unicode"/>
                <a:cs typeface="Lucida Sans Unicode"/>
              </a:rPr>
              <a:t>sakladık</a:t>
            </a:r>
            <a:r>
              <a:rPr sz="1200" spc="-40" dirty="0">
                <a:solidFill>
                  <a:srgbClr val="171717"/>
                </a:solidFill>
                <a:latin typeface="Lucida Sans Unicode"/>
                <a:cs typeface="Lucida Sans Unicode"/>
              </a:rPr>
              <a:t>. </a:t>
            </a:r>
            <a:r>
              <a:rPr sz="1200" spc="-35" dirty="0" err="1">
                <a:solidFill>
                  <a:srgbClr val="171717"/>
                </a:solidFill>
                <a:latin typeface="Lucida Sans Unicode"/>
                <a:cs typeface="Lucida Sans Unicode"/>
              </a:rPr>
              <a:t>Çünkü</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lösler</a:t>
            </a:r>
            <a:r>
              <a:rPr sz="1200" spc="-25" dirty="0">
                <a:solidFill>
                  <a:srgbClr val="171717"/>
                </a:solidFill>
                <a:latin typeface="Lucida Sans Unicode"/>
                <a:cs typeface="Lucida Sans Unicode"/>
              </a:rPr>
              <a:t> </a:t>
            </a:r>
            <a:r>
              <a:rPr sz="1200" spc="-45" dirty="0" err="1">
                <a:solidFill>
                  <a:srgbClr val="171717"/>
                </a:solidFill>
                <a:latin typeface="Lucida Sans Unicode"/>
                <a:cs typeface="Lucida Sans Unicode"/>
              </a:rPr>
              <a:t>çok</a:t>
            </a:r>
            <a:r>
              <a:rPr sz="1200" spc="-45" dirty="0">
                <a:solidFill>
                  <a:srgbClr val="171717"/>
                </a:solidFill>
                <a:latin typeface="Lucida Sans Unicode"/>
                <a:cs typeface="Lucida Sans Unicode"/>
              </a:rPr>
              <a:t> </a:t>
            </a:r>
            <a:r>
              <a:rPr sz="1200" spc="-25" dirty="0" err="1">
                <a:solidFill>
                  <a:srgbClr val="171717"/>
                </a:solidFill>
                <a:latin typeface="Lucida Sans Unicode"/>
                <a:cs typeface="Lucida Sans Unicode"/>
              </a:rPr>
              <a:t>verimli</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topraklardır</a:t>
            </a:r>
            <a:r>
              <a:rPr sz="1200" spc="-25" dirty="0">
                <a:solidFill>
                  <a:srgbClr val="171717"/>
                </a:solidFill>
                <a:latin typeface="Lucida Sans Unicode"/>
                <a:cs typeface="Lucida Sans Unicode"/>
              </a:rPr>
              <a:t>. </a:t>
            </a:r>
            <a:r>
              <a:rPr sz="1200" spc="-20" dirty="0">
                <a:solidFill>
                  <a:srgbClr val="171717"/>
                </a:solidFill>
                <a:latin typeface="Lucida Sans Unicode"/>
                <a:cs typeface="Lucida Sans Unicode"/>
              </a:rPr>
              <a:t> </a:t>
            </a:r>
            <a:r>
              <a:rPr sz="1200" spc="35" dirty="0">
                <a:solidFill>
                  <a:srgbClr val="171717"/>
                </a:solidFill>
                <a:latin typeface="Lucida Sans Unicode"/>
                <a:cs typeface="Lucida Sans Unicode"/>
              </a:rPr>
              <a:t>Bu </a:t>
            </a:r>
            <a:r>
              <a:rPr sz="1200" spc="-20" dirty="0" err="1">
                <a:solidFill>
                  <a:srgbClr val="171717"/>
                </a:solidFill>
                <a:latin typeface="Lucida Sans Unicode"/>
                <a:cs typeface="Lucida Sans Unicode"/>
              </a:rPr>
              <a:t>topraklar</a:t>
            </a:r>
            <a:r>
              <a:rPr sz="1200" spc="-20" dirty="0">
                <a:solidFill>
                  <a:srgbClr val="171717"/>
                </a:solidFill>
                <a:latin typeface="Lucida Sans Unicode"/>
                <a:cs typeface="Lucida Sans Unicode"/>
              </a:rPr>
              <a:t> </a:t>
            </a:r>
            <a:r>
              <a:rPr sz="1200" spc="-15" dirty="0">
                <a:solidFill>
                  <a:srgbClr val="171717"/>
                </a:solidFill>
                <a:latin typeface="Lucida Sans Unicode"/>
                <a:cs typeface="Lucida Sans Unicode"/>
              </a:rPr>
              <a:t>mineral </a:t>
            </a:r>
            <a:r>
              <a:rPr sz="1200" spc="-25" dirty="0" err="1">
                <a:solidFill>
                  <a:srgbClr val="171717"/>
                </a:solidFill>
                <a:latin typeface="Lucida Sans Unicode"/>
                <a:cs typeface="Lucida Sans Unicode"/>
              </a:rPr>
              <a:t>bakımından</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oldukça</a:t>
            </a:r>
            <a:r>
              <a:rPr sz="1200" spc="-30" dirty="0">
                <a:solidFill>
                  <a:srgbClr val="171717"/>
                </a:solidFill>
                <a:latin typeface="Lucida Sans Unicode"/>
                <a:cs typeface="Lucida Sans Unicode"/>
              </a:rPr>
              <a:t> </a:t>
            </a:r>
            <a:r>
              <a:rPr sz="1200" spc="-45" dirty="0" err="1">
                <a:solidFill>
                  <a:srgbClr val="171717"/>
                </a:solidFill>
                <a:latin typeface="Lucida Sans Unicode"/>
                <a:cs typeface="Lucida Sans Unicode"/>
              </a:rPr>
              <a:t>zengindir</a:t>
            </a:r>
            <a:r>
              <a:rPr sz="1200" spc="-45" dirty="0">
                <a:solidFill>
                  <a:srgbClr val="171717"/>
                </a:solidFill>
                <a:latin typeface="Lucida Sans Unicode"/>
                <a:cs typeface="Lucida Sans Unicode"/>
              </a:rPr>
              <a:t>. </a:t>
            </a:r>
            <a:r>
              <a:rPr sz="1200" spc="-20" dirty="0" err="1">
                <a:solidFill>
                  <a:srgbClr val="171717"/>
                </a:solidFill>
                <a:latin typeface="Lucida Sans Unicode"/>
                <a:cs typeface="Lucida Sans Unicode"/>
              </a:rPr>
              <a:t>Lösler</a:t>
            </a:r>
            <a:r>
              <a:rPr sz="1200" spc="-20" dirty="0">
                <a:solidFill>
                  <a:srgbClr val="171717"/>
                </a:solidFill>
                <a:latin typeface="Lucida Sans Unicode"/>
                <a:cs typeface="Lucida Sans Unicode"/>
              </a:rPr>
              <a:t> </a:t>
            </a:r>
            <a:r>
              <a:rPr sz="1200" spc="-35" dirty="0" err="1">
                <a:solidFill>
                  <a:srgbClr val="171717"/>
                </a:solidFill>
                <a:latin typeface="Lucida Sans Unicode"/>
                <a:cs typeface="Lucida Sans Unicode"/>
              </a:rPr>
              <a:t>rüzgarın</a:t>
            </a:r>
            <a:r>
              <a:rPr sz="1200" spc="-35" dirty="0">
                <a:solidFill>
                  <a:srgbClr val="171717"/>
                </a:solidFill>
                <a:latin typeface="Lucida Sans Unicode"/>
                <a:cs typeface="Lucida Sans Unicode"/>
              </a:rPr>
              <a:t> </a:t>
            </a:r>
            <a:r>
              <a:rPr sz="1200" spc="-35" dirty="0" err="1">
                <a:solidFill>
                  <a:srgbClr val="171717"/>
                </a:solidFill>
                <a:latin typeface="Lucida Sans Unicode"/>
                <a:cs typeface="Lucida Sans Unicode"/>
              </a:rPr>
              <a:t>taşıyıcı</a:t>
            </a:r>
            <a:r>
              <a:rPr sz="1200" spc="-35" dirty="0">
                <a:solidFill>
                  <a:srgbClr val="171717"/>
                </a:solidFill>
                <a:latin typeface="Lucida Sans Unicode"/>
                <a:cs typeface="Lucida Sans Unicode"/>
              </a:rPr>
              <a:t> </a:t>
            </a:r>
            <a:r>
              <a:rPr sz="1200" spc="-55" dirty="0" err="1">
                <a:solidFill>
                  <a:srgbClr val="171717"/>
                </a:solidFill>
                <a:latin typeface="Lucida Sans Unicode"/>
                <a:cs typeface="Lucida Sans Unicode"/>
              </a:rPr>
              <a:t>özelliği</a:t>
            </a:r>
            <a:r>
              <a:rPr sz="1200" spc="-55" dirty="0">
                <a:solidFill>
                  <a:srgbClr val="171717"/>
                </a:solidFill>
                <a:latin typeface="Lucida Sans Unicode"/>
                <a:cs typeface="Lucida Sans Unicode"/>
              </a:rPr>
              <a:t> </a:t>
            </a:r>
            <a:r>
              <a:rPr sz="1200" spc="-20" dirty="0" err="1">
                <a:solidFill>
                  <a:srgbClr val="171717"/>
                </a:solidFill>
                <a:latin typeface="Lucida Sans Unicode"/>
                <a:cs typeface="Lucida Sans Unicode"/>
              </a:rPr>
              <a:t>sayesinde</a:t>
            </a:r>
            <a:r>
              <a:rPr sz="1200" spc="-20" dirty="0">
                <a:solidFill>
                  <a:srgbClr val="171717"/>
                </a:solidFill>
                <a:latin typeface="Lucida Sans Unicode"/>
                <a:cs typeface="Lucida Sans Unicode"/>
              </a:rPr>
              <a:t> </a:t>
            </a:r>
            <a:r>
              <a:rPr sz="1200" spc="-40" dirty="0" err="1">
                <a:solidFill>
                  <a:srgbClr val="171717"/>
                </a:solidFill>
                <a:latin typeface="Lucida Sans Unicode"/>
                <a:cs typeface="Lucida Sans Unicode"/>
              </a:rPr>
              <a:t>uzun</a:t>
            </a:r>
            <a:r>
              <a:rPr sz="1200" spc="-40" dirty="0">
                <a:solidFill>
                  <a:srgbClr val="171717"/>
                </a:solidFill>
                <a:latin typeface="Lucida Sans Unicode"/>
                <a:cs typeface="Lucida Sans Unicode"/>
              </a:rPr>
              <a:t> </a:t>
            </a:r>
            <a:r>
              <a:rPr sz="1200" spc="-35" dirty="0">
                <a:solidFill>
                  <a:srgbClr val="171717"/>
                </a:solidFill>
                <a:latin typeface="Lucida Sans Unicode"/>
                <a:cs typeface="Lucida Sans Unicode"/>
              </a:rPr>
              <a:t> </a:t>
            </a:r>
            <a:r>
              <a:rPr sz="1200" spc="-15" dirty="0" err="1" smtClean="0">
                <a:solidFill>
                  <a:srgbClr val="171717"/>
                </a:solidFill>
                <a:latin typeface="Lucida Sans Unicode"/>
                <a:cs typeface="Lucida Sans Unicode"/>
              </a:rPr>
              <a:t>mesafeler</a:t>
            </a:r>
            <a:r>
              <a:rPr lang="tr-TR" sz="1200" spc="-10" dirty="0">
                <a:solidFill>
                  <a:srgbClr val="171717"/>
                </a:solidFill>
                <a:latin typeface="Lucida Sans Unicode"/>
                <a:cs typeface="Lucida Sans Unicode"/>
              </a:rPr>
              <a:t> </a:t>
            </a:r>
            <a:r>
              <a:rPr sz="1200" spc="-35" dirty="0" err="1" smtClean="0">
                <a:solidFill>
                  <a:srgbClr val="171717"/>
                </a:solidFill>
                <a:latin typeface="Lucida Sans Unicode"/>
                <a:cs typeface="Lucida Sans Unicode"/>
              </a:rPr>
              <a:t>ka</a:t>
            </a:r>
            <a:r>
              <a:rPr lang="tr-TR" sz="1200" spc="-35" dirty="0" smtClean="0">
                <a:solidFill>
                  <a:srgbClr val="171717"/>
                </a:solidFill>
                <a:latin typeface="Lucida Sans Unicode"/>
                <a:cs typeface="Lucida Sans Unicode"/>
              </a:rPr>
              <a:t>t</a:t>
            </a:r>
            <a:r>
              <a:rPr sz="1200" spc="-15" dirty="0" err="1" smtClean="0">
                <a:solidFill>
                  <a:srgbClr val="171717"/>
                </a:solidFill>
                <a:latin typeface="Lucida Sans Unicode"/>
                <a:cs typeface="Lucida Sans Unicode"/>
              </a:rPr>
              <a:t>ederler</a:t>
            </a:r>
            <a:r>
              <a:rPr sz="1200" spc="-15" dirty="0">
                <a:solidFill>
                  <a:srgbClr val="171717"/>
                </a:solidFill>
                <a:latin typeface="Lucida Sans Unicode"/>
                <a:cs typeface="Lucida Sans Unicode"/>
              </a:rPr>
              <a:t>.</a:t>
            </a:r>
            <a:r>
              <a:rPr sz="1200" spc="-10" dirty="0">
                <a:solidFill>
                  <a:srgbClr val="171717"/>
                </a:solidFill>
                <a:latin typeface="Lucida Sans Unicode"/>
                <a:cs typeface="Lucida Sans Unicode"/>
              </a:rPr>
              <a:t> </a:t>
            </a:r>
            <a:r>
              <a:rPr sz="1200" spc="-25" dirty="0" err="1">
                <a:solidFill>
                  <a:srgbClr val="171717"/>
                </a:solidFill>
                <a:latin typeface="Lucida Sans Unicode"/>
                <a:cs typeface="Lucida Sans Unicode"/>
              </a:rPr>
              <a:t>Hafif</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yapıları</a:t>
            </a:r>
            <a:r>
              <a:rPr sz="1200" spc="-20" dirty="0">
                <a:solidFill>
                  <a:srgbClr val="171717"/>
                </a:solidFill>
                <a:latin typeface="Lucida Sans Unicode"/>
                <a:cs typeface="Lucida Sans Unicode"/>
              </a:rPr>
              <a:t> </a:t>
            </a:r>
            <a:r>
              <a:rPr sz="1200" spc="-20" dirty="0" err="1">
                <a:solidFill>
                  <a:srgbClr val="171717"/>
                </a:solidFill>
                <a:latin typeface="Lucida Sans Unicode"/>
                <a:cs typeface="Lucida Sans Unicode"/>
              </a:rPr>
              <a:t>sayesinde</a:t>
            </a:r>
            <a:r>
              <a:rPr sz="1200" spc="-15" dirty="0">
                <a:solidFill>
                  <a:srgbClr val="171717"/>
                </a:solidFill>
                <a:latin typeface="Lucida Sans Unicode"/>
                <a:cs typeface="Lucida Sans Unicode"/>
              </a:rPr>
              <a:t> </a:t>
            </a:r>
            <a:r>
              <a:rPr sz="1200" spc="-20" dirty="0" err="1">
                <a:solidFill>
                  <a:srgbClr val="171717"/>
                </a:solidFill>
                <a:latin typeface="Lucida Sans Unicode"/>
                <a:cs typeface="Lucida Sans Unicode"/>
              </a:rPr>
              <a:t>bulutlara</a:t>
            </a:r>
            <a:r>
              <a:rPr sz="1200" spc="-15" dirty="0">
                <a:solidFill>
                  <a:srgbClr val="171717"/>
                </a:solidFill>
                <a:latin typeface="Lucida Sans Unicode"/>
                <a:cs typeface="Lucida Sans Unicode"/>
              </a:rPr>
              <a:t> </a:t>
            </a:r>
            <a:r>
              <a:rPr sz="1200" spc="-20" dirty="0" err="1">
                <a:solidFill>
                  <a:srgbClr val="171717"/>
                </a:solidFill>
                <a:latin typeface="Lucida Sans Unicode"/>
                <a:cs typeface="Lucida Sans Unicode"/>
              </a:rPr>
              <a:t>kadar</a:t>
            </a:r>
            <a:r>
              <a:rPr sz="1200" spc="-15" dirty="0">
                <a:solidFill>
                  <a:srgbClr val="171717"/>
                </a:solidFill>
                <a:latin typeface="Lucida Sans Unicode"/>
                <a:cs typeface="Lucida Sans Unicode"/>
              </a:rPr>
              <a:t> </a:t>
            </a:r>
            <a:r>
              <a:rPr sz="1200" spc="-35" dirty="0" err="1">
                <a:solidFill>
                  <a:srgbClr val="171717"/>
                </a:solidFill>
                <a:latin typeface="Lucida Sans Unicode"/>
                <a:cs typeface="Lucida Sans Unicode"/>
              </a:rPr>
              <a:t>yükselebilir</a:t>
            </a:r>
            <a:r>
              <a:rPr sz="1200" spc="-35" dirty="0">
                <a:solidFill>
                  <a:srgbClr val="171717"/>
                </a:solidFill>
                <a:latin typeface="Lucida Sans Unicode"/>
                <a:cs typeface="Lucida Sans Unicode"/>
              </a:rPr>
              <a:t>.</a:t>
            </a:r>
            <a:r>
              <a:rPr sz="1200" spc="-30" dirty="0">
                <a:solidFill>
                  <a:srgbClr val="171717"/>
                </a:solidFill>
                <a:latin typeface="Lucida Sans Unicode"/>
                <a:cs typeface="Lucida Sans Unicode"/>
              </a:rPr>
              <a:t> </a:t>
            </a:r>
            <a:r>
              <a:rPr sz="1200" spc="-10" dirty="0" err="1">
                <a:solidFill>
                  <a:srgbClr val="171717"/>
                </a:solidFill>
                <a:latin typeface="Lucida Sans Unicode"/>
                <a:cs typeface="Lucida Sans Unicode"/>
              </a:rPr>
              <a:t>Hatta</a:t>
            </a:r>
            <a:r>
              <a:rPr sz="1200" spc="-5"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yağmurlara</a:t>
            </a:r>
            <a:r>
              <a:rPr sz="1200" spc="-20" dirty="0">
                <a:solidFill>
                  <a:srgbClr val="171717"/>
                </a:solidFill>
                <a:latin typeface="Lucida Sans Unicode"/>
                <a:cs typeface="Lucida Sans Unicode"/>
              </a:rPr>
              <a:t> </a:t>
            </a:r>
            <a:r>
              <a:rPr sz="1200" spc="-15" dirty="0">
                <a:solidFill>
                  <a:srgbClr val="171717"/>
                </a:solidFill>
                <a:latin typeface="Lucida Sans Unicode"/>
                <a:cs typeface="Lucida Sans Unicode"/>
              </a:rPr>
              <a:t> </a:t>
            </a:r>
            <a:r>
              <a:rPr sz="1200" spc="-30" dirty="0" err="1">
                <a:solidFill>
                  <a:srgbClr val="171717"/>
                </a:solidFill>
                <a:latin typeface="Lucida Sans Unicode"/>
                <a:cs typeface="Lucida Sans Unicode"/>
              </a:rPr>
              <a:t>karışabilirler</a:t>
            </a:r>
            <a:r>
              <a:rPr sz="1200" spc="-30" dirty="0">
                <a:solidFill>
                  <a:srgbClr val="171717"/>
                </a:solidFill>
                <a:latin typeface="Lucida Sans Unicode"/>
                <a:cs typeface="Lucida Sans Unicode"/>
              </a:rPr>
              <a:t>.</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Tepemizde</a:t>
            </a:r>
            <a:r>
              <a:rPr sz="1200" spc="-30" dirty="0">
                <a:solidFill>
                  <a:srgbClr val="171717"/>
                </a:solidFill>
                <a:latin typeface="Lucida Sans Unicode"/>
                <a:cs typeface="Lucida Sans Unicode"/>
              </a:rPr>
              <a:t> </a:t>
            </a:r>
            <a:r>
              <a:rPr sz="1200" spc="-10" dirty="0" err="1">
                <a:solidFill>
                  <a:srgbClr val="171717"/>
                </a:solidFill>
                <a:latin typeface="Lucida Sans Unicode"/>
                <a:cs typeface="Lucida Sans Unicode"/>
              </a:rPr>
              <a:t>duran</a:t>
            </a:r>
            <a:r>
              <a:rPr sz="1200" spc="-10" dirty="0">
                <a:solidFill>
                  <a:srgbClr val="171717"/>
                </a:solidFill>
                <a:latin typeface="Lucida Sans Unicode"/>
                <a:cs typeface="Lucida Sans Unicode"/>
              </a:rPr>
              <a:t> </a:t>
            </a:r>
            <a:r>
              <a:rPr sz="1200" spc="-20" dirty="0" err="1">
                <a:solidFill>
                  <a:srgbClr val="171717"/>
                </a:solidFill>
                <a:latin typeface="Lucida Sans Unicode"/>
                <a:cs typeface="Lucida Sans Unicode"/>
              </a:rPr>
              <a:t>masmavi</a:t>
            </a:r>
            <a:r>
              <a:rPr sz="1200" spc="-15" dirty="0">
                <a:solidFill>
                  <a:srgbClr val="171717"/>
                </a:solidFill>
                <a:latin typeface="Lucida Sans Unicode"/>
                <a:cs typeface="Lucida Sans Unicode"/>
              </a:rPr>
              <a:t> </a:t>
            </a:r>
            <a:r>
              <a:rPr sz="1200" spc="-35" dirty="0" err="1">
                <a:solidFill>
                  <a:srgbClr val="171717"/>
                </a:solidFill>
                <a:latin typeface="Lucida Sans Unicode"/>
                <a:cs typeface="Lucida Sans Unicode"/>
              </a:rPr>
              <a:t>gökyüzünden</a:t>
            </a:r>
            <a:r>
              <a:rPr sz="1200" spc="-30" dirty="0">
                <a:solidFill>
                  <a:srgbClr val="171717"/>
                </a:solidFill>
                <a:latin typeface="Lucida Sans Unicode"/>
                <a:cs typeface="Lucida Sans Unicode"/>
              </a:rPr>
              <a:t> </a:t>
            </a:r>
            <a:r>
              <a:rPr sz="1200" spc="-15" dirty="0" err="1">
                <a:solidFill>
                  <a:srgbClr val="171717"/>
                </a:solidFill>
                <a:latin typeface="Lucida Sans Unicode"/>
                <a:cs typeface="Lucida Sans Unicode"/>
              </a:rPr>
              <a:t>düşen</a:t>
            </a:r>
            <a:r>
              <a:rPr sz="1200" spc="-10" dirty="0">
                <a:solidFill>
                  <a:srgbClr val="171717"/>
                </a:solidFill>
                <a:latin typeface="Lucida Sans Unicode"/>
                <a:cs typeface="Lucida Sans Unicode"/>
              </a:rPr>
              <a:t> </a:t>
            </a:r>
            <a:r>
              <a:rPr sz="1200" spc="-20" dirty="0" err="1">
                <a:solidFill>
                  <a:srgbClr val="171717"/>
                </a:solidFill>
                <a:latin typeface="Lucida Sans Unicode"/>
                <a:cs typeface="Lucida Sans Unicode"/>
              </a:rPr>
              <a:t>çamurlu</a:t>
            </a:r>
            <a:r>
              <a:rPr sz="1200" spc="-15"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yağmurların</a:t>
            </a:r>
            <a:r>
              <a:rPr sz="1200" spc="-15" dirty="0">
                <a:solidFill>
                  <a:srgbClr val="171717"/>
                </a:solidFill>
                <a:latin typeface="Lucida Sans Unicode"/>
                <a:cs typeface="Lucida Sans Unicode"/>
              </a:rPr>
              <a:t> </a:t>
            </a:r>
            <a:r>
              <a:rPr sz="1200" spc="-25" dirty="0" err="1">
                <a:solidFill>
                  <a:srgbClr val="171717"/>
                </a:solidFill>
                <a:latin typeface="Lucida Sans Unicode"/>
                <a:cs typeface="Lucida Sans Unicode"/>
              </a:rPr>
              <a:t>yağmasına</a:t>
            </a:r>
            <a:r>
              <a:rPr sz="1200" spc="-25"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10" dirty="0" err="1">
                <a:solidFill>
                  <a:srgbClr val="171717"/>
                </a:solidFill>
                <a:latin typeface="Lucida Sans Unicode"/>
                <a:cs typeface="Lucida Sans Unicode"/>
              </a:rPr>
              <a:t>neden</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olurlar</a:t>
            </a:r>
            <a:r>
              <a:rPr sz="1200" spc="-25" dirty="0">
                <a:solidFill>
                  <a:srgbClr val="171717"/>
                </a:solidFill>
                <a:latin typeface="Lucida Sans Unicode"/>
                <a:cs typeface="Lucida Sans Unicode"/>
              </a:rPr>
              <a:t>.</a:t>
            </a:r>
            <a:r>
              <a:rPr sz="1200" spc="-65" dirty="0">
                <a:solidFill>
                  <a:srgbClr val="171717"/>
                </a:solidFill>
                <a:latin typeface="Lucida Sans Unicode"/>
                <a:cs typeface="Lucida Sans Unicode"/>
              </a:rPr>
              <a:t> </a:t>
            </a:r>
            <a:r>
              <a:rPr sz="1200" spc="35" dirty="0">
                <a:solidFill>
                  <a:srgbClr val="171717"/>
                </a:solidFill>
                <a:latin typeface="Lucida Sans Unicode"/>
                <a:cs typeface="Lucida Sans Unicode"/>
              </a:rPr>
              <a:t>Bu</a:t>
            </a:r>
            <a:r>
              <a:rPr sz="1200" spc="-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çamurlu</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yağmurların</a:t>
            </a:r>
            <a:r>
              <a:rPr sz="1200" spc="-65" dirty="0">
                <a:solidFill>
                  <a:srgbClr val="171717"/>
                </a:solidFill>
                <a:latin typeface="Lucida Sans Unicode"/>
                <a:cs typeface="Lucida Sans Unicode"/>
              </a:rPr>
              <a:t> </a:t>
            </a:r>
            <a:r>
              <a:rPr sz="1200" spc="-35" dirty="0" err="1">
                <a:solidFill>
                  <a:srgbClr val="171717"/>
                </a:solidFill>
                <a:latin typeface="Lucida Sans Unicode"/>
                <a:cs typeface="Lucida Sans Unicode"/>
              </a:rPr>
              <a:t>tehlikeli</a:t>
            </a:r>
            <a:r>
              <a:rPr sz="1200" spc="-65" dirty="0">
                <a:solidFill>
                  <a:srgbClr val="171717"/>
                </a:solidFill>
                <a:latin typeface="Lucida Sans Unicode"/>
                <a:cs typeface="Lucida Sans Unicode"/>
              </a:rPr>
              <a:t> </a:t>
            </a:r>
            <a:r>
              <a:rPr sz="1200" spc="-35" dirty="0" err="1">
                <a:solidFill>
                  <a:srgbClr val="171717"/>
                </a:solidFill>
                <a:latin typeface="Lucida Sans Unicode"/>
                <a:cs typeface="Lucida Sans Unicode"/>
              </a:rPr>
              <a:t>olduğu</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söylense</a:t>
            </a:r>
            <a:r>
              <a:rPr sz="1200" spc="-65" dirty="0">
                <a:solidFill>
                  <a:srgbClr val="171717"/>
                </a:solidFill>
                <a:latin typeface="Lucida Sans Unicode"/>
                <a:cs typeface="Lucida Sans Unicode"/>
              </a:rPr>
              <a:t> </a:t>
            </a:r>
            <a:r>
              <a:rPr sz="1200" spc="-10" dirty="0">
                <a:solidFill>
                  <a:srgbClr val="171717"/>
                </a:solidFill>
                <a:latin typeface="Lucida Sans Unicode"/>
                <a:cs typeface="Lucida Sans Unicode"/>
              </a:rPr>
              <a:t>de</a:t>
            </a:r>
            <a:r>
              <a:rPr sz="1200" spc="-65" dirty="0">
                <a:solidFill>
                  <a:srgbClr val="171717"/>
                </a:solidFill>
                <a:latin typeface="Lucida Sans Unicode"/>
                <a:cs typeface="Lucida Sans Unicode"/>
              </a:rPr>
              <a:t> </a:t>
            </a:r>
            <a:r>
              <a:rPr sz="1200" spc="-25" dirty="0" err="1">
                <a:solidFill>
                  <a:srgbClr val="171717"/>
                </a:solidFill>
                <a:latin typeface="Lucida Sans Unicode"/>
                <a:cs typeface="Lucida Sans Unicode"/>
              </a:rPr>
              <a:t>aslında</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a:t>
            </a:r>
            <a:r>
              <a:rPr sz="1200" spc="-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yağmurlar</a:t>
            </a:r>
            <a:endParaRPr sz="1200" dirty="0">
              <a:latin typeface="Lucida Sans Unicode"/>
              <a:cs typeface="Lucida Sans Unicode"/>
            </a:endParaRPr>
          </a:p>
          <a:p>
            <a:pPr marL="12700" marR="5080" algn="just">
              <a:lnSpc>
                <a:spcPct val="145700"/>
              </a:lnSpc>
            </a:pPr>
            <a:r>
              <a:rPr sz="1200" spc="-20" dirty="0" err="1">
                <a:solidFill>
                  <a:srgbClr val="171717"/>
                </a:solidFill>
                <a:latin typeface="Lucida Sans Unicode"/>
                <a:cs typeface="Lucida Sans Unicode"/>
              </a:rPr>
              <a:t>harika</a:t>
            </a:r>
            <a:r>
              <a:rPr sz="1200" spc="-1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0" dirty="0">
                <a:solidFill>
                  <a:srgbClr val="171717"/>
                </a:solidFill>
                <a:latin typeface="Lucida Sans Unicode"/>
                <a:cs typeface="Lucida Sans Unicode"/>
              </a:rPr>
              <a:t> </a:t>
            </a:r>
            <a:r>
              <a:rPr sz="1200" spc="-35" dirty="0" err="1">
                <a:solidFill>
                  <a:srgbClr val="171717"/>
                </a:solidFill>
                <a:latin typeface="Lucida Sans Unicode"/>
                <a:cs typeface="Lucida Sans Unicode"/>
              </a:rPr>
              <a:t>organik</a:t>
            </a:r>
            <a:r>
              <a:rPr sz="1200" spc="-30" dirty="0">
                <a:solidFill>
                  <a:srgbClr val="171717"/>
                </a:solidFill>
                <a:latin typeface="Lucida Sans Unicode"/>
                <a:cs typeface="Lucida Sans Unicode"/>
              </a:rPr>
              <a:t> </a:t>
            </a:r>
            <a:r>
              <a:rPr sz="1200" spc="-15" dirty="0" err="1">
                <a:solidFill>
                  <a:srgbClr val="171717"/>
                </a:solidFill>
                <a:latin typeface="Lucida Sans Unicode"/>
                <a:cs typeface="Lucida Sans Unicode"/>
              </a:rPr>
              <a:t>olmayan</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gübredir</a:t>
            </a:r>
            <a:r>
              <a:rPr sz="1200" spc="-30" dirty="0">
                <a:solidFill>
                  <a:srgbClr val="171717"/>
                </a:solidFill>
                <a:latin typeface="Lucida Sans Unicode"/>
                <a:cs typeface="Lucida Sans Unicode"/>
              </a:rPr>
              <a:t>.</a:t>
            </a:r>
            <a:r>
              <a:rPr sz="1200" spc="-25" dirty="0">
                <a:solidFill>
                  <a:srgbClr val="171717"/>
                </a:solidFill>
                <a:latin typeface="Lucida Sans Unicode"/>
                <a:cs typeface="Lucida Sans Unicode"/>
              </a:rPr>
              <a:t> </a:t>
            </a:r>
            <a:r>
              <a:rPr sz="1200" spc="-10" dirty="0">
                <a:solidFill>
                  <a:srgbClr val="171717"/>
                </a:solidFill>
                <a:latin typeface="Lucida Sans Unicode"/>
                <a:cs typeface="Lucida Sans Unicode"/>
              </a:rPr>
              <a:t>Mineral</a:t>
            </a:r>
            <a:r>
              <a:rPr sz="1200" spc="-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bakımından</a:t>
            </a:r>
            <a:r>
              <a:rPr sz="1200" spc="-20" dirty="0">
                <a:solidFill>
                  <a:srgbClr val="171717"/>
                </a:solidFill>
                <a:latin typeface="Lucida Sans Unicode"/>
                <a:cs typeface="Lucida Sans Unicode"/>
              </a:rPr>
              <a:t> </a:t>
            </a:r>
            <a:r>
              <a:rPr sz="1200" spc="-50" dirty="0" err="1">
                <a:solidFill>
                  <a:srgbClr val="171717"/>
                </a:solidFill>
                <a:latin typeface="Lucida Sans Unicode"/>
                <a:cs typeface="Lucida Sans Unicode"/>
              </a:rPr>
              <a:t>zengin</a:t>
            </a:r>
            <a:r>
              <a:rPr sz="1200" spc="-45" dirty="0">
                <a:solidFill>
                  <a:srgbClr val="171717"/>
                </a:solidFill>
                <a:latin typeface="Lucida Sans Unicode"/>
                <a:cs typeface="Lucida Sans Unicode"/>
              </a:rPr>
              <a:t> </a:t>
            </a:r>
            <a:r>
              <a:rPr sz="1200" spc="-20" dirty="0" err="1">
                <a:solidFill>
                  <a:srgbClr val="171717"/>
                </a:solidFill>
                <a:latin typeface="Lucida Sans Unicode"/>
                <a:cs typeface="Lucida Sans Unicode"/>
              </a:rPr>
              <a:t>olan</a:t>
            </a:r>
            <a:r>
              <a:rPr sz="1200" spc="-15"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a:t>
            </a:r>
            <a:r>
              <a:rPr sz="1200" spc="-10" dirty="0">
                <a:solidFill>
                  <a:srgbClr val="171717"/>
                </a:solidFill>
                <a:latin typeface="Lucida Sans Unicode"/>
                <a:cs typeface="Lucida Sans Unicode"/>
              </a:rPr>
              <a:t> </a:t>
            </a:r>
            <a:r>
              <a:rPr sz="1200" spc="-45" dirty="0" err="1">
                <a:solidFill>
                  <a:srgbClr val="171717"/>
                </a:solidFill>
                <a:latin typeface="Lucida Sans Unicode"/>
                <a:cs typeface="Lucida Sans Unicode"/>
              </a:rPr>
              <a:t>küçük</a:t>
            </a:r>
            <a:r>
              <a:rPr sz="1200" spc="-40" dirty="0">
                <a:solidFill>
                  <a:srgbClr val="171717"/>
                </a:solidFill>
                <a:latin typeface="Lucida Sans Unicode"/>
                <a:cs typeface="Lucida Sans Unicode"/>
              </a:rPr>
              <a:t> </a:t>
            </a:r>
            <a:r>
              <a:rPr sz="1200" spc="-25" dirty="0" err="1">
                <a:solidFill>
                  <a:srgbClr val="171717"/>
                </a:solidFill>
                <a:latin typeface="Lucida Sans Unicode"/>
                <a:cs typeface="Lucida Sans Unicode"/>
              </a:rPr>
              <a:t>partiküller</a:t>
            </a:r>
            <a:r>
              <a:rPr sz="1200" spc="-25" dirty="0">
                <a:solidFill>
                  <a:srgbClr val="171717"/>
                </a:solidFill>
                <a:latin typeface="Lucida Sans Unicode"/>
                <a:cs typeface="Lucida Sans Unicode"/>
              </a:rPr>
              <a:t> </a:t>
            </a:r>
            <a:r>
              <a:rPr sz="1200" spc="-20" dirty="0">
                <a:solidFill>
                  <a:srgbClr val="171717"/>
                </a:solidFill>
                <a:latin typeface="Lucida Sans Unicode"/>
                <a:cs typeface="Lucida Sans Unicode"/>
              </a:rPr>
              <a:t> </a:t>
            </a:r>
            <a:r>
              <a:rPr sz="1200" spc="-25" dirty="0">
                <a:solidFill>
                  <a:srgbClr val="171717"/>
                </a:solidFill>
                <a:latin typeface="Lucida Sans Unicode"/>
                <a:cs typeface="Lucida Sans Unicode"/>
              </a:rPr>
              <a:t>(</a:t>
            </a:r>
            <a:r>
              <a:rPr sz="1200" spc="-25" dirty="0" err="1">
                <a:solidFill>
                  <a:srgbClr val="171717"/>
                </a:solidFill>
                <a:latin typeface="Lucida Sans Unicode"/>
                <a:cs typeface="Lucida Sans Unicode"/>
              </a:rPr>
              <a:t>diatomit</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bitkilerin</a:t>
            </a:r>
            <a:r>
              <a:rPr sz="1200" spc="-30" dirty="0">
                <a:solidFill>
                  <a:srgbClr val="171717"/>
                </a:solidFill>
                <a:latin typeface="Lucida Sans Unicode"/>
                <a:cs typeface="Lucida Sans Unicode"/>
              </a:rPr>
              <a:t> </a:t>
            </a:r>
            <a:r>
              <a:rPr sz="1200" spc="-40" dirty="0" err="1">
                <a:solidFill>
                  <a:srgbClr val="171717"/>
                </a:solidFill>
                <a:latin typeface="Lucida Sans Unicode"/>
                <a:cs typeface="Lucida Sans Unicode"/>
              </a:rPr>
              <a:t>çiçek</a:t>
            </a:r>
            <a:r>
              <a:rPr sz="1200" spc="-35" dirty="0">
                <a:solidFill>
                  <a:srgbClr val="171717"/>
                </a:solidFill>
                <a:latin typeface="Lucida Sans Unicode"/>
                <a:cs typeface="Lucida Sans Unicode"/>
              </a:rPr>
              <a:t> </a:t>
            </a:r>
            <a:r>
              <a:rPr sz="1200" spc="-15" dirty="0" err="1">
                <a:solidFill>
                  <a:srgbClr val="171717"/>
                </a:solidFill>
                <a:latin typeface="Lucida Sans Unicode"/>
                <a:cs typeface="Lucida Sans Unicode"/>
              </a:rPr>
              <a:t>açma</a:t>
            </a:r>
            <a:r>
              <a:rPr sz="1200" spc="-15" dirty="0">
                <a:solidFill>
                  <a:srgbClr val="171717"/>
                </a:solidFill>
                <a:latin typeface="Lucida Sans Unicode"/>
                <a:cs typeface="Lucida Sans Unicode"/>
              </a:rPr>
              <a:t> </a:t>
            </a:r>
            <a:r>
              <a:rPr sz="1200" spc="-20" dirty="0" err="1" smtClean="0">
                <a:solidFill>
                  <a:srgbClr val="171717"/>
                </a:solidFill>
                <a:latin typeface="Lucida Sans Unicode"/>
                <a:cs typeface="Lucida Sans Unicode"/>
              </a:rPr>
              <a:t>mevsiminde</a:t>
            </a:r>
            <a:r>
              <a:rPr lang="tr-TR" sz="1200" spc="-20" dirty="0" smtClean="0">
                <a:solidFill>
                  <a:srgbClr val="171717"/>
                </a:solidFill>
                <a:latin typeface="Lucida Sans Unicode"/>
                <a:cs typeface="Lucida Sans Unicode"/>
              </a:rPr>
              <a:t>,</a:t>
            </a:r>
            <a:r>
              <a:rPr sz="1200" spc="-20" dirty="0" smtClean="0">
                <a:solidFill>
                  <a:srgbClr val="171717"/>
                </a:solidFill>
                <a:latin typeface="Lucida Sans Unicode"/>
                <a:cs typeface="Lucida Sans Unicode"/>
              </a:rPr>
              <a:t> </a:t>
            </a:r>
            <a:r>
              <a:rPr sz="1200" spc="-25" dirty="0" err="1">
                <a:solidFill>
                  <a:srgbClr val="171717"/>
                </a:solidFill>
                <a:latin typeface="Lucida Sans Unicode"/>
                <a:cs typeface="Lucida Sans Unicode"/>
              </a:rPr>
              <a:t>doğrudan</a:t>
            </a:r>
            <a:r>
              <a:rPr sz="1200" spc="-25" dirty="0">
                <a:solidFill>
                  <a:srgbClr val="171717"/>
                </a:solidFill>
                <a:latin typeface="Lucida Sans Unicode"/>
                <a:cs typeface="Lucida Sans Unicode"/>
              </a:rPr>
              <a:t> </a:t>
            </a:r>
            <a:r>
              <a:rPr sz="1200" spc="-10" dirty="0" err="1">
                <a:solidFill>
                  <a:srgbClr val="171717"/>
                </a:solidFill>
                <a:latin typeface="Lucida Sans Unicode"/>
                <a:cs typeface="Lucida Sans Unicode"/>
              </a:rPr>
              <a:t>meyveye</a:t>
            </a:r>
            <a:r>
              <a:rPr sz="1200" spc="-10" dirty="0">
                <a:solidFill>
                  <a:srgbClr val="171717"/>
                </a:solidFill>
                <a:latin typeface="Lucida Sans Unicode"/>
                <a:cs typeface="Lucida Sans Unicode"/>
              </a:rPr>
              <a:t> </a:t>
            </a:r>
            <a:r>
              <a:rPr sz="1200" spc="-25" dirty="0" err="1">
                <a:solidFill>
                  <a:srgbClr val="171717"/>
                </a:solidFill>
                <a:latin typeface="Lucida Sans Unicode"/>
                <a:cs typeface="Lucida Sans Unicode"/>
              </a:rPr>
              <a:t>karışarak</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doğal</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gübreleme</a:t>
            </a:r>
            <a:r>
              <a:rPr sz="1200" spc="-20" dirty="0">
                <a:solidFill>
                  <a:srgbClr val="171717"/>
                </a:solidFill>
                <a:latin typeface="Lucida Sans Unicode"/>
                <a:cs typeface="Lucida Sans Unicode"/>
              </a:rPr>
              <a:t> </a:t>
            </a:r>
            <a:r>
              <a:rPr sz="1200" spc="-15" dirty="0">
                <a:solidFill>
                  <a:srgbClr val="171717"/>
                </a:solidFill>
                <a:latin typeface="Lucida Sans Unicode"/>
                <a:cs typeface="Lucida Sans Unicode"/>
              </a:rPr>
              <a:t> </a:t>
            </a:r>
            <a:r>
              <a:rPr sz="1200" spc="-30" dirty="0" err="1">
                <a:solidFill>
                  <a:srgbClr val="171717"/>
                </a:solidFill>
                <a:latin typeface="Lucida Sans Unicode"/>
                <a:cs typeface="Lucida Sans Unicode"/>
              </a:rPr>
              <a:t>işlemi</a:t>
            </a:r>
            <a:r>
              <a:rPr sz="1200" spc="-3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yaparlar</a:t>
            </a:r>
            <a:r>
              <a:rPr sz="1200" spc="-20" dirty="0">
                <a:solidFill>
                  <a:srgbClr val="171717"/>
                </a:solidFill>
                <a:latin typeface="Lucida Sans Unicode"/>
                <a:cs typeface="Lucida Sans Unicode"/>
              </a:rPr>
              <a:t>. </a:t>
            </a:r>
            <a:r>
              <a:rPr sz="1200" spc="35" dirty="0">
                <a:solidFill>
                  <a:srgbClr val="171717"/>
                </a:solidFill>
                <a:latin typeface="Lucida Sans Unicode"/>
                <a:cs typeface="Lucida Sans Unicode"/>
              </a:rPr>
              <a:t>Bu </a:t>
            </a:r>
            <a:r>
              <a:rPr sz="1200" spc="-25" dirty="0" err="1">
                <a:solidFill>
                  <a:srgbClr val="171717"/>
                </a:solidFill>
                <a:latin typeface="Lucida Sans Unicode"/>
                <a:cs typeface="Lucida Sans Unicode"/>
              </a:rPr>
              <a:t>olayın</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sonucunda</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bitkilerin</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kendiliğinden</a:t>
            </a:r>
            <a:r>
              <a:rPr sz="1200" spc="-35" dirty="0">
                <a:solidFill>
                  <a:srgbClr val="171717"/>
                </a:solidFill>
                <a:latin typeface="Lucida Sans Unicode"/>
                <a:cs typeface="Lucida Sans Unicode"/>
              </a:rPr>
              <a:t> </a:t>
            </a:r>
            <a:r>
              <a:rPr sz="1200" spc="-20" dirty="0" err="1">
                <a:solidFill>
                  <a:srgbClr val="171717"/>
                </a:solidFill>
                <a:latin typeface="Lucida Sans Unicode"/>
                <a:cs typeface="Lucida Sans Unicode"/>
              </a:rPr>
              <a:t>oluşan</a:t>
            </a:r>
            <a:r>
              <a:rPr sz="1200" spc="-20" dirty="0">
                <a:solidFill>
                  <a:srgbClr val="171717"/>
                </a:solidFill>
                <a:latin typeface="Lucida Sans Unicode"/>
                <a:cs typeface="Lucida Sans Unicode"/>
              </a:rPr>
              <a:t> </a:t>
            </a:r>
            <a:r>
              <a:rPr sz="1200" spc="-35" dirty="0" err="1">
                <a:solidFill>
                  <a:srgbClr val="171717"/>
                </a:solidFill>
                <a:latin typeface="Lucida Sans Unicode"/>
                <a:cs typeface="Lucida Sans Unicode"/>
              </a:rPr>
              <a:t>hormonsuz</a:t>
            </a:r>
            <a:r>
              <a:rPr sz="1200" spc="-35" dirty="0">
                <a:solidFill>
                  <a:srgbClr val="171717"/>
                </a:solidFill>
                <a:latin typeface="Lucida Sans Unicode"/>
                <a:cs typeface="Lucida Sans Unicode"/>
              </a:rPr>
              <a:t>, </a:t>
            </a:r>
            <a:r>
              <a:rPr sz="1200" spc="-55" dirty="0" err="1">
                <a:solidFill>
                  <a:srgbClr val="171717"/>
                </a:solidFill>
                <a:latin typeface="Lucida Sans Unicode"/>
                <a:cs typeface="Lucida Sans Unicode"/>
              </a:rPr>
              <a:t>ilaçsız</a:t>
            </a:r>
            <a:r>
              <a:rPr sz="1200" spc="-55" dirty="0">
                <a:solidFill>
                  <a:srgbClr val="171717"/>
                </a:solidFill>
                <a:latin typeface="Lucida Sans Unicode"/>
                <a:cs typeface="Lucida Sans Unicode"/>
              </a:rPr>
              <a:t>, </a:t>
            </a:r>
            <a:r>
              <a:rPr sz="1200" spc="-40" dirty="0" err="1">
                <a:solidFill>
                  <a:srgbClr val="171717"/>
                </a:solidFill>
                <a:latin typeface="Lucida Sans Unicode"/>
                <a:cs typeface="Lucida Sans Unicode"/>
              </a:rPr>
              <a:t>organik</a:t>
            </a:r>
            <a:r>
              <a:rPr sz="1200" spc="-40" dirty="0">
                <a:solidFill>
                  <a:srgbClr val="171717"/>
                </a:solidFill>
                <a:latin typeface="Lucida Sans Unicode"/>
                <a:cs typeface="Lucida Sans Unicode"/>
              </a:rPr>
              <a:t>, </a:t>
            </a:r>
            <a:r>
              <a:rPr sz="1200" spc="-35" dirty="0">
                <a:solidFill>
                  <a:srgbClr val="171717"/>
                </a:solidFill>
                <a:latin typeface="Lucida Sans Unicode"/>
                <a:cs typeface="Lucida Sans Unicode"/>
              </a:rPr>
              <a:t> </a:t>
            </a:r>
            <a:r>
              <a:rPr sz="1200" spc="-35" dirty="0" err="1">
                <a:solidFill>
                  <a:srgbClr val="171717"/>
                </a:solidFill>
                <a:latin typeface="Lucida Sans Unicode"/>
                <a:cs typeface="Lucida Sans Unicode"/>
              </a:rPr>
              <a:t>koca</a:t>
            </a:r>
            <a:r>
              <a:rPr sz="1200" spc="-35" dirty="0">
                <a:solidFill>
                  <a:srgbClr val="171717"/>
                </a:solidFill>
                <a:latin typeface="Lucida Sans Unicode"/>
                <a:cs typeface="Lucida Sans Unicode"/>
              </a:rPr>
              <a:t> </a:t>
            </a:r>
            <a:r>
              <a:rPr sz="1200" spc="-35" dirty="0" err="1">
                <a:solidFill>
                  <a:srgbClr val="171717"/>
                </a:solidFill>
                <a:latin typeface="Lucida Sans Unicode"/>
                <a:cs typeface="Lucida Sans Unicode"/>
              </a:rPr>
              <a:t>koca</a:t>
            </a:r>
            <a:r>
              <a:rPr sz="1200" spc="-35" dirty="0">
                <a:solidFill>
                  <a:srgbClr val="171717"/>
                </a:solidFill>
                <a:latin typeface="Lucida Sans Unicode"/>
                <a:cs typeface="Lucida Sans Unicode"/>
              </a:rPr>
              <a:t> </a:t>
            </a:r>
            <a:r>
              <a:rPr sz="1200" spc="-10" dirty="0" err="1">
                <a:solidFill>
                  <a:srgbClr val="171717"/>
                </a:solidFill>
                <a:latin typeface="Lucida Sans Unicode"/>
                <a:cs typeface="Lucida Sans Unicode"/>
              </a:rPr>
              <a:t>meyve</a:t>
            </a:r>
            <a:r>
              <a:rPr sz="1200" spc="-1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sebzeler</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büyütmesini</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sağlarlar</a:t>
            </a:r>
            <a:r>
              <a:rPr sz="1200" spc="-30" dirty="0">
                <a:solidFill>
                  <a:srgbClr val="171717"/>
                </a:solidFill>
                <a:latin typeface="Lucida Sans Unicode"/>
                <a:cs typeface="Lucida Sans Unicode"/>
              </a:rPr>
              <a:t>. </a:t>
            </a:r>
            <a:r>
              <a:rPr sz="1200" spc="-20" dirty="0" err="1">
                <a:solidFill>
                  <a:srgbClr val="171717"/>
                </a:solidFill>
                <a:latin typeface="Lucida Sans Unicode"/>
                <a:cs typeface="Lucida Sans Unicode"/>
              </a:rPr>
              <a:t>Eğer</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yağışlar</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kar</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şeklinde</a:t>
            </a:r>
            <a:r>
              <a:rPr sz="1200" spc="-30" dirty="0">
                <a:solidFill>
                  <a:srgbClr val="171717"/>
                </a:solidFill>
                <a:latin typeface="Lucida Sans Unicode"/>
                <a:cs typeface="Lucida Sans Unicode"/>
              </a:rPr>
              <a:t> </a:t>
            </a:r>
            <a:r>
              <a:rPr sz="1200" spc="-20" dirty="0" err="1">
                <a:solidFill>
                  <a:srgbClr val="171717"/>
                </a:solidFill>
                <a:latin typeface="Lucida Sans Unicode"/>
                <a:cs typeface="Lucida Sans Unicode"/>
              </a:rPr>
              <a:t>olursa</a:t>
            </a:r>
            <a:r>
              <a:rPr sz="1200" spc="-20" dirty="0">
                <a:solidFill>
                  <a:srgbClr val="171717"/>
                </a:solidFill>
                <a:latin typeface="Lucida Sans Unicode"/>
                <a:cs typeface="Lucida Sans Unicode"/>
              </a:rPr>
              <a:t> </a:t>
            </a:r>
            <a:r>
              <a:rPr lang="tr-TR" sz="1200" spc="-30" dirty="0" err="1">
                <a:solidFill>
                  <a:srgbClr val="171717"/>
                </a:solidFill>
                <a:latin typeface="Lucida Sans Unicode"/>
                <a:cs typeface="Lucida Sans Unicode"/>
              </a:rPr>
              <a:t>G</a:t>
            </a:r>
            <a:r>
              <a:rPr sz="1200" spc="-30" dirty="0" err="1" smtClean="0">
                <a:solidFill>
                  <a:srgbClr val="171717"/>
                </a:solidFill>
                <a:latin typeface="Lucida Sans Unicode"/>
                <a:cs typeface="Lucida Sans Unicode"/>
              </a:rPr>
              <a:t>üneydoğu</a:t>
            </a:r>
            <a:r>
              <a:rPr sz="1200" spc="-30" dirty="0" smtClean="0">
                <a:solidFill>
                  <a:srgbClr val="171717"/>
                </a:solidFill>
                <a:latin typeface="Lucida Sans Unicode"/>
                <a:cs typeface="Lucida Sans Unicode"/>
              </a:rPr>
              <a:t> </a:t>
            </a:r>
            <a:r>
              <a:rPr sz="1200" spc="-25" dirty="0" smtClean="0">
                <a:solidFill>
                  <a:srgbClr val="171717"/>
                </a:solidFill>
                <a:latin typeface="Lucida Sans Unicode"/>
                <a:cs typeface="Lucida Sans Unicode"/>
              </a:rPr>
              <a:t> </a:t>
            </a:r>
            <a:r>
              <a:rPr sz="1200" spc="-25" dirty="0" err="1">
                <a:solidFill>
                  <a:srgbClr val="171717"/>
                </a:solidFill>
                <a:latin typeface="Lucida Sans Unicode"/>
                <a:cs typeface="Lucida Sans Unicode"/>
              </a:rPr>
              <a:t>Anadolu</a:t>
            </a:r>
            <a:r>
              <a:rPr sz="1200" spc="-25" dirty="0">
                <a:solidFill>
                  <a:srgbClr val="171717"/>
                </a:solidFill>
                <a:latin typeface="Lucida Sans Unicode"/>
                <a:cs typeface="Lucida Sans Unicode"/>
              </a:rPr>
              <a:t> </a:t>
            </a:r>
            <a:r>
              <a:rPr lang="tr-TR" sz="1200" spc="-30" dirty="0">
                <a:solidFill>
                  <a:srgbClr val="171717"/>
                </a:solidFill>
                <a:latin typeface="Lucida Sans Unicode"/>
                <a:cs typeface="Lucida Sans Unicode"/>
              </a:rPr>
              <a:t>B</a:t>
            </a:r>
            <a:r>
              <a:rPr sz="1200" spc="-30" dirty="0" err="1" smtClean="0">
                <a:solidFill>
                  <a:srgbClr val="171717"/>
                </a:solidFill>
                <a:latin typeface="Lucida Sans Unicode"/>
                <a:cs typeface="Lucida Sans Unicode"/>
              </a:rPr>
              <a:t>ölgesi</a:t>
            </a:r>
            <a:r>
              <a:rPr lang="tr-TR" sz="1200" spc="-30" dirty="0" smtClean="0">
                <a:solidFill>
                  <a:srgbClr val="171717"/>
                </a:solidFill>
                <a:latin typeface="Lucida Sans Unicode"/>
                <a:cs typeface="Lucida Sans Unicode"/>
              </a:rPr>
              <a:t>'</a:t>
            </a:r>
            <a:r>
              <a:rPr sz="1200" spc="-30" dirty="0" err="1" smtClean="0">
                <a:solidFill>
                  <a:srgbClr val="171717"/>
                </a:solidFill>
                <a:latin typeface="Lucida Sans Unicode"/>
                <a:cs typeface="Lucida Sans Unicode"/>
              </a:rPr>
              <a:t>nde</a:t>
            </a:r>
            <a:r>
              <a:rPr sz="1200" spc="-30" dirty="0" smtClean="0">
                <a:solidFill>
                  <a:srgbClr val="171717"/>
                </a:solidFill>
                <a:latin typeface="Lucida Sans Unicode"/>
                <a:cs typeface="Lucida Sans Unicode"/>
              </a:rPr>
              <a:t> </a:t>
            </a:r>
            <a:r>
              <a:rPr sz="1200" spc="-5" dirty="0" err="1">
                <a:solidFill>
                  <a:srgbClr val="171717"/>
                </a:solidFill>
                <a:latin typeface="Lucida Sans Unicode"/>
                <a:cs typeface="Lucida Sans Unicode"/>
              </a:rPr>
              <a:t>yere</a:t>
            </a:r>
            <a:r>
              <a:rPr sz="1200" spc="-5" dirty="0">
                <a:solidFill>
                  <a:srgbClr val="171717"/>
                </a:solidFill>
                <a:latin typeface="Lucida Sans Unicode"/>
                <a:cs typeface="Lucida Sans Unicode"/>
              </a:rPr>
              <a:t> </a:t>
            </a:r>
            <a:r>
              <a:rPr sz="1200" spc="-15" dirty="0" err="1">
                <a:solidFill>
                  <a:srgbClr val="171717"/>
                </a:solidFill>
                <a:latin typeface="Lucida Sans Unicode"/>
                <a:cs typeface="Lucida Sans Unicode"/>
              </a:rPr>
              <a:t>düşen</a:t>
            </a:r>
            <a:r>
              <a:rPr sz="1200" spc="-15" dirty="0">
                <a:solidFill>
                  <a:srgbClr val="171717"/>
                </a:solidFill>
                <a:latin typeface="Lucida Sans Unicode"/>
                <a:cs typeface="Lucida Sans Unicode"/>
              </a:rPr>
              <a:t> </a:t>
            </a:r>
            <a:r>
              <a:rPr sz="1200" spc="-25" dirty="0" err="1">
                <a:solidFill>
                  <a:srgbClr val="171717"/>
                </a:solidFill>
                <a:latin typeface="Lucida Sans Unicode"/>
                <a:cs typeface="Lucida Sans Unicode"/>
              </a:rPr>
              <a:t>karların</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renginin</a:t>
            </a:r>
            <a:r>
              <a:rPr sz="1200" spc="-30" dirty="0">
                <a:solidFill>
                  <a:srgbClr val="171717"/>
                </a:solidFill>
                <a:latin typeface="Lucida Sans Unicode"/>
                <a:cs typeface="Lucida Sans Unicode"/>
              </a:rPr>
              <a:t> </a:t>
            </a:r>
            <a:r>
              <a:rPr sz="1200" spc="-10" dirty="0" err="1">
                <a:solidFill>
                  <a:srgbClr val="171717"/>
                </a:solidFill>
                <a:latin typeface="Lucida Sans Unicode"/>
                <a:cs typeface="Lucida Sans Unicode"/>
              </a:rPr>
              <a:t>pembe</a:t>
            </a:r>
            <a:r>
              <a:rPr sz="1200" spc="-10" dirty="0">
                <a:solidFill>
                  <a:srgbClr val="171717"/>
                </a:solidFill>
                <a:latin typeface="Lucida Sans Unicode"/>
                <a:cs typeface="Lucida Sans Unicode"/>
              </a:rPr>
              <a:t> </a:t>
            </a:r>
            <a:r>
              <a:rPr sz="1200" spc="-20" dirty="0" err="1">
                <a:solidFill>
                  <a:srgbClr val="171717"/>
                </a:solidFill>
                <a:latin typeface="Lucida Sans Unicode"/>
                <a:cs typeface="Lucida Sans Unicode"/>
              </a:rPr>
              <a:t>olmasına</a:t>
            </a:r>
            <a:r>
              <a:rPr sz="1200" spc="-20" dirty="0">
                <a:solidFill>
                  <a:srgbClr val="171717"/>
                </a:solidFill>
                <a:latin typeface="Lucida Sans Unicode"/>
                <a:cs typeface="Lucida Sans Unicode"/>
              </a:rPr>
              <a:t> </a:t>
            </a:r>
            <a:r>
              <a:rPr sz="1200" spc="-10" dirty="0" err="1">
                <a:solidFill>
                  <a:srgbClr val="171717"/>
                </a:solidFill>
                <a:latin typeface="Lucida Sans Unicode"/>
                <a:cs typeface="Lucida Sans Unicode"/>
              </a:rPr>
              <a:t>neden</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olabilirler</a:t>
            </a:r>
            <a:r>
              <a:rPr sz="1200" spc="-30" dirty="0">
                <a:solidFill>
                  <a:srgbClr val="171717"/>
                </a:solidFill>
                <a:latin typeface="Lucida Sans Unicode"/>
                <a:cs typeface="Lucida Sans Unicode"/>
              </a:rPr>
              <a:t>. </a:t>
            </a:r>
            <a:r>
              <a:rPr sz="1200" spc="-5" dirty="0">
                <a:solidFill>
                  <a:srgbClr val="171717"/>
                </a:solidFill>
                <a:latin typeface="Lucida Sans Unicode"/>
                <a:cs typeface="Lucida Sans Unicode"/>
              </a:rPr>
              <a:t>Son </a:t>
            </a:r>
            <a:r>
              <a:rPr sz="1200" spc="-10" dirty="0" err="1">
                <a:solidFill>
                  <a:srgbClr val="171717"/>
                </a:solidFill>
                <a:latin typeface="Lucida Sans Unicode"/>
                <a:cs typeface="Lucida Sans Unicode"/>
              </a:rPr>
              <a:t>derece</a:t>
            </a:r>
            <a:r>
              <a:rPr sz="1200" spc="-10" dirty="0">
                <a:solidFill>
                  <a:srgbClr val="171717"/>
                </a:solidFill>
                <a:latin typeface="Lucida Sans Unicode"/>
                <a:cs typeface="Lucida Sans Unicode"/>
              </a:rPr>
              <a:t> </a:t>
            </a:r>
            <a:r>
              <a:rPr sz="1200" spc="-5" dirty="0">
                <a:solidFill>
                  <a:srgbClr val="171717"/>
                </a:solidFill>
                <a:latin typeface="Lucida Sans Unicode"/>
                <a:cs typeface="Lucida Sans Unicode"/>
              </a:rPr>
              <a:t> </a:t>
            </a:r>
            <a:r>
              <a:rPr sz="1200" spc="-35" dirty="0" err="1">
                <a:solidFill>
                  <a:srgbClr val="171717"/>
                </a:solidFill>
                <a:latin typeface="Lucida Sans Unicode"/>
                <a:cs typeface="Lucida Sans Unicode"/>
              </a:rPr>
              <a:t>doğal</a:t>
            </a:r>
            <a:r>
              <a:rPr sz="1200" spc="1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175" dirty="0">
                <a:solidFill>
                  <a:srgbClr val="171717"/>
                </a:solidFill>
                <a:latin typeface="Lucida Sans Unicode"/>
                <a:cs typeface="Lucida Sans Unicode"/>
              </a:rPr>
              <a:t> </a:t>
            </a:r>
            <a:r>
              <a:rPr sz="1200" spc="-15" dirty="0">
                <a:solidFill>
                  <a:srgbClr val="171717"/>
                </a:solidFill>
                <a:latin typeface="Lucida Sans Unicode"/>
                <a:cs typeface="Lucida Sans Unicode"/>
              </a:rPr>
              <a:t>nadir</a:t>
            </a:r>
            <a:r>
              <a:rPr sz="1200" spc="1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olan</a:t>
            </a:r>
            <a:r>
              <a:rPr sz="1200" spc="175"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a:t>
            </a:r>
            <a:r>
              <a:rPr sz="1200" spc="1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doğa</a:t>
            </a:r>
            <a:r>
              <a:rPr sz="1200" spc="175"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olayı</a:t>
            </a:r>
            <a:r>
              <a:rPr sz="1200" spc="1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kimileri</a:t>
            </a:r>
            <a:r>
              <a:rPr sz="1200" spc="175" dirty="0">
                <a:solidFill>
                  <a:srgbClr val="171717"/>
                </a:solidFill>
                <a:latin typeface="Lucida Sans Unicode"/>
                <a:cs typeface="Lucida Sans Unicode"/>
              </a:rPr>
              <a:t> </a:t>
            </a:r>
            <a:r>
              <a:rPr sz="1200" spc="-15" dirty="0" err="1">
                <a:solidFill>
                  <a:srgbClr val="171717"/>
                </a:solidFill>
                <a:latin typeface="Lucida Sans Unicode"/>
                <a:cs typeface="Lucida Sans Unicode"/>
              </a:rPr>
              <a:t>tarafından</a:t>
            </a:r>
            <a:r>
              <a:rPr sz="1200" spc="175" dirty="0">
                <a:solidFill>
                  <a:srgbClr val="171717"/>
                </a:solidFill>
                <a:latin typeface="Lucida Sans Unicode"/>
                <a:cs typeface="Lucida Sans Unicode"/>
              </a:rPr>
              <a:t> </a:t>
            </a:r>
            <a:r>
              <a:rPr sz="1200" spc="-25" dirty="0" err="1">
                <a:solidFill>
                  <a:srgbClr val="171717"/>
                </a:solidFill>
                <a:latin typeface="Lucida Sans Unicode"/>
                <a:cs typeface="Lucida Sans Unicode"/>
              </a:rPr>
              <a:t>kıyamet</a:t>
            </a:r>
            <a:r>
              <a:rPr sz="1200" spc="1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alemeti</a:t>
            </a:r>
            <a:r>
              <a:rPr sz="1200" spc="175"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olarak</a:t>
            </a:r>
            <a:r>
              <a:rPr sz="1200" spc="1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yorumlansa</a:t>
            </a:r>
            <a:r>
              <a:rPr sz="1200" spc="175" dirty="0">
                <a:solidFill>
                  <a:srgbClr val="171717"/>
                </a:solidFill>
                <a:latin typeface="Lucida Sans Unicode"/>
                <a:cs typeface="Lucida Sans Unicode"/>
              </a:rPr>
              <a:t> </a:t>
            </a:r>
            <a:r>
              <a:rPr sz="1200" spc="-10" dirty="0">
                <a:solidFill>
                  <a:srgbClr val="171717"/>
                </a:solidFill>
                <a:latin typeface="Lucida Sans Unicode"/>
                <a:cs typeface="Lucida Sans Unicode"/>
              </a:rPr>
              <a:t>da</a:t>
            </a:r>
            <a:r>
              <a:rPr sz="1200" spc="1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a:t>
            </a:r>
            <a:endParaRPr sz="1200" dirty="0">
              <a:latin typeface="Lucida Sans Unicode"/>
              <a:cs typeface="Lucida Sans Unicode"/>
            </a:endParaRPr>
          </a:p>
        </p:txBody>
      </p:sp>
      <p:sp>
        <p:nvSpPr>
          <p:cNvPr id="5" name="object 5"/>
          <p:cNvSpPr txBox="1"/>
          <p:nvPr/>
        </p:nvSpPr>
        <p:spPr>
          <a:xfrm>
            <a:off x="225897" y="10280803"/>
            <a:ext cx="2265045" cy="196849"/>
          </a:xfrm>
          <a:prstGeom prst="rect">
            <a:avLst/>
          </a:prstGeom>
        </p:spPr>
        <p:txBody>
          <a:bodyPr vert="horz" wrap="square" lIns="0" tIns="12065" rIns="0" bIns="0" rtlCol="0">
            <a:spAutoFit/>
          </a:bodyPr>
          <a:lstStyle/>
          <a:p>
            <a:pPr marL="12700">
              <a:lnSpc>
                <a:spcPct val="100000"/>
              </a:lnSpc>
              <a:spcBef>
                <a:spcPts val="95"/>
              </a:spcBef>
            </a:pPr>
            <a:r>
              <a:rPr sz="1200" spc="-25" dirty="0" err="1">
                <a:solidFill>
                  <a:srgbClr val="171717"/>
                </a:solidFill>
                <a:latin typeface="Lucida Sans Unicode"/>
                <a:cs typeface="Lucida Sans Unicode"/>
              </a:rPr>
              <a:t>olayın</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kaynağı</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aslında</a:t>
            </a:r>
            <a:r>
              <a:rPr sz="1200" spc="-70" dirty="0">
                <a:solidFill>
                  <a:srgbClr val="171717"/>
                </a:solidFill>
                <a:latin typeface="Lucida Sans Unicode"/>
                <a:cs typeface="Lucida Sans Unicode"/>
              </a:rPr>
              <a:t> </a:t>
            </a:r>
            <a:r>
              <a:rPr sz="1200" spc="-40" dirty="0" err="1" smtClean="0">
                <a:solidFill>
                  <a:srgbClr val="171717"/>
                </a:solidFill>
                <a:latin typeface="Lucida Sans Unicode"/>
                <a:cs typeface="Lucida Sans Unicode"/>
              </a:rPr>
              <a:t>löslerdir</a:t>
            </a:r>
            <a:r>
              <a:rPr sz="1200" spc="-40" dirty="0">
                <a:solidFill>
                  <a:srgbClr val="171717"/>
                </a:solidFill>
                <a:latin typeface="Lucida Sans Unicode"/>
                <a:cs typeface="Lucida Sans Unicode"/>
              </a:rPr>
              <a:t>.</a:t>
            </a:r>
            <a:endParaRPr sz="1200" dirty="0">
              <a:latin typeface="Lucida Sans Unicode"/>
              <a:cs typeface="Lucida Sans Unicode"/>
            </a:endParaRPr>
          </a:p>
        </p:txBody>
      </p:sp>
      <p:grpSp>
        <p:nvGrpSpPr>
          <p:cNvPr id="6" name="object 6"/>
          <p:cNvGrpSpPr/>
          <p:nvPr/>
        </p:nvGrpSpPr>
        <p:grpSpPr>
          <a:xfrm>
            <a:off x="142467" y="2020049"/>
            <a:ext cx="7096125" cy="2941320"/>
            <a:chOff x="143879" y="2014948"/>
            <a:chExt cx="7096125" cy="2941320"/>
          </a:xfrm>
        </p:grpSpPr>
        <p:pic>
          <p:nvPicPr>
            <p:cNvPr id="7" name="object 7"/>
            <p:cNvPicPr/>
            <p:nvPr/>
          </p:nvPicPr>
          <p:blipFill>
            <a:blip r:embed="rId2" cstate="print"/>
            <a:stretch>
              <a:fillRect/>
            </a:stretch>
          </p:blipFill>
          <p:spPr>
            <a:xfrm>
              <a:off x="143879" y="2014948"/>
              <a:ext cx="3407086" cy="2940753"/>
            </a:xfrm>
            <a:prstGeom prst="rect">
              <a:avLst/>
            </a:prstGeom>
          </p:spPr>
        </p:pic>
        <p:pic>
          <p:nvPicPr>
            <p:cNvPr id="8" name="object 8"/>
            <p:cNvPicPr/>
            <p:nvPr/>
          </p:nvPicPr>
          <p:blipFill>
            <a:blip r:embed="rId3" cstate="print"/>
            <a:stretch>
              <a:fillRect/>
            </a:stretch>
          </p:blipFill>
          <p:spPr>
            <a:xfrm>
              <a:off x="3575453" y="2014948"/>
              <a:ext cx="3664046" cy="2939380"/>
            </a:xfrm>
            <a:prstGeom prst="rect">
              <a:avLst/>
            </a:prstGeom>
          </p:spPr>
        </p:pic>
      </p:grpSp>
      <p:sp>
        <p:nvSpPr>
          <p:cNvPr id="9" name="object 9"/>
          <p:cNvSpPr txBox="1">
            <a:spLocks noGrp="1"/>
          </p:cNvSpPr>
          <p:nvPr>
            <p:ph type="title"/>
          </p:nvPr>
        </p:nvSpPr>
        <p:spPr>
          <a:xfrm>
            <a:off x="142467" y="533290"/>
            <a:ext cx="4752965" cy="436880"/>
          </a:xfrm>
          <a:prstGeom prst="rect">
            <a:avLst/>
          </a:prstGeom>
        </p:spPr>
        <p:txBody>
          <a:bodyPr vert="horz" wrap="square" lIns="0" tIns="12065" rIns="0" bIns="0" rtlCol="0">
            <a:spAutoFit/>
          </a:bodyPr>
          <a:lstStyle/>
          <a:p>
            <a:pPr marL="12700">
              <a:lnSpc>
                <a:spcPct val="100000"/>
              </a:lnSpc>
              <a:spcBef>
                <a:spcPts val="95"/>
              </a:spcBef>
            </a:pPr>
            <a:r>
              <a:rPr spc="-50"/>
              <a:t>Ç</a:t>
            </a:r>
            <a:r>
              <a:rPr spc="35"/>
              <a:t>Ö</a:t>
            </a:r>
            <a:r>
              <a:rPr spc="-155"/>
              <a:t>L</a:t>
            </a:r>
            <a:r>
              <a:rPr spc="140"/>
              <a:t>D</a:t>
            </a:r>
            <a:r>
              <a:rPr spc="-95"/>
              <a:t>E</a:t>
            </a:r>
            <a:r>
              <a:rPr spc="-5"/>
              <a:t>N</a:t>
            </a:r>
            <a:r>
              <a:rPr spc="-50"/>
              <a:t> </a:t>
            </a:r>
            <a:r>
              <a:rPr spc="-120"/>
              <a:t>G</a:t>
            </a:r>
            <a:r>
              <a:rPr spc="-95"/>
              <a:t>E</a:t>
            </a:r>
            <a:r>
              <a:rPr spc="-155"/>
              <a:t>L</a:t>
            </a:r>
            <a:r>
              <a:rPr spc="-95"/>
              <a:t>E</a:t>
            </a:r>
            <a:r>
              <a:rPr spc="-5"/>
              <a:t>N</a:t>
            </a:r>
            <a:r>
              <a:rPr spc="-50"/>
              <a:t> </a:t>
            </a:r>
            <a:r>
              <a:rPr spc="-120"/>
              <a:t>G</a:t>
            </a:r>
            <a:r>
              <a:rPr spc="-95"/>
              <a:t>Ü</a:t>
            </a:r>
            <a:r>
              <a:rPr spc="-180"/>
              <a:t>Z</a:t>
            </a:r>
            <a:r>
              <a:rPr spc="-95"/>
              <a:t>E</a:t>
            </a:r>
            <a:r>
              <a:rPr spc="-155"/>
              <a:t>LL</a:t>
            </a:r>
            <a:r>
              <a:rPr spc="-40"/>
              <a:t>İ</a:t>
            </a:r>
            <a:r>
              <a:rPr spc="-175"/>
              <a:t>K</a:t>
            </a:r>
          </a:p>
        </p:txBody>
      </p:sp>
      <p:sp>
        <p:nvSpPr>
          <p:cNvPr id="10" name="object 10"/>
          <p:cNvSpPr txBox="1"/>
          <p:nvPr/>
        </p:nvSpPr>
        <p:spPr>
          <a:xfrm>
            <a:off x="7165490" y="10250547"/>
            <a:ext cx="292100" cy="299720"/>
          </a:xfrm>
          <a:prstGeom prst="rect">
            <a:avLst/>
          </a:prstGeom>
        </p:spPr>
        <p:txBody>
          <a:bodyPr vert="horz" wrap="square" lIns="0" tIns="12065" rIns="0" bIns="0" rtlCol="0">
            <a:spAutoFit/>
          </a:bodyPr>
          <a:lstStyle/>
          <a:p>
            <a:pPr marL="12700">
              <a:lnSpc>
                <a:spcPct val="100000"/>
              </a:lnSpc>
              <a:spcBef>
                <a:spcPts val="95"/>
              </a:spcBef>
            </a:pPr>
            <a:r>
              <a:rPr sz="1800" b="1" cap="small" spc="35">
                <a:latin typeface="Times New Roman"/>
                <a:cs typeface="Times New Roman"/>
              </a:rPr>
              <a:t>2</a:t>
            </a:r>
            <a:r>
              <a:rPr sz="1800" b="1" spc="254">
                <a:latin typeface="Times New Roman"/>
                <a:cs typeface="Times New Roman"/>
              </a:rPr>
              <a:t>0</a:t>
            </a:r>
            <a:endParaRPr sz="1800">
              <a:latin typeface="Times New Roman"/>
              <a:cs typeface="Times New Roman"/>
            </a:endParaRPr>
          </a:p>
        </p:txBody>
      </p:sp>
      <p:sp>
        <p:nvSpPr>
          <p:cNvPr id="11" name="object 11"/>
          <p:cNvSpPr txBox="1"/>
          <p:nvPr/>
        </p:nvSpPr>
        <p:spPr>
          <a:xfrm>
            <a:off x="7289079" y="1638301"/>
            <a:ext cx="184666" cy="3179954"/>
          </a:xfrm>
          <a:prstGeom prst="rect">
            <a:avLst/>
          </a:prstGeom>
        </p:spPr>
        <p:txBody>
          <a:bodyPr vert="vert270" wrap="square" lIns="0" tIns="12065" rIns="0" bIns="0" rtlCol="0">
            <a:spAutoFit/>
          </a:bodyPr>
          <a:lstStyle/>
          <a:p>
            <a:pPr marL="12700">
              <a:lnSpc>
                <a:spcPct val="100000"/>
              </a:lnSpc>
              <a:spcBef>
                <a:spcPts val="95"/>
              </a:spcBef>
            </a:pPr>
            <a:r>
              <a:rPr sz="1200" dirty="0">
                <a:solidFill>
                  <a:srgbClr val="DECDBE"/>
                </a:solidFill>
                <a:latin typeface="Tahoma"/>
                <a:cs typeface="Tahoma"/>
              </a:rPr>
              <a:t>SAČDAKİ</a:t>
            </a:r>
            <a:r>
              <a:rPr sz="1200" spc="-140" dirty="0">
                <a:solidFill>
                  <a:srgbClr val="DECDBE"/>
                </a:solidFill>
                <a:latin typeface="Tahoma"/>
                <a:cs typeface="Tahoma"/>
              </a:rPr>
              <a:t> </a:t>
            </a:r>
            <a:r>
              <a:rPr sz="1200" dirty="0">
                <a:solidFill>
                  <a:srgbClr val="DECDBE"/>
                </a:solidFill>
                <a:latin typeface="Tahoma"/>
                <a:cs typeface="Tahoma"/>
              </a:rPr>
              <a:t>RESİM</a:t>
            </a:r>
            <a:r>
              <a:rPr sz="1200" spc="-140" dirty="0">
                <a:solidFill>
                  <a:srgbClr val="DECDBE"/>
                </a:solidFill>
                <a:latin typeface="Tahoma"/>
                <a:cs typeface="Tahoma"/>
              </a:rPr>
              <a:t> </a:t>
            </a:r>
            <a:r>
              <a:rPr sz="1200" dirty="0">
                <a:solidFill>
                  <a:srgbClr val="DECDBE"/>
                </a:solidFill>
                <a:latin typeface="Tahoma"/>
                <a:cs typeface="Tahoma"/>
              </a:rPr>
              <a:t>SAHİBİ</a:t>
            </a:r>
            <a:r>
              <a:rPr sz="1200" spc="-140" dirty="0">
                <a:solidFill>
                  <a:srgbClr val="DECDBE"/>
                </a:solidFill>
                <a:latin typeface="Tahoma"/>
                <a:cs typeface="Tahoma"/>
              </a:rPr>
              <a:t> </a:t>
            </a:r>
            <a:r>
              <a:rPr sz="1200" dirty="0">
                <a:solidFill>
                  <a:srgbClr val="DECDBE"/>
                </a:solidFill>
                <a:latin typeface="Tahoma"/>
                <a:cs typeface="Tahoma"/>
              </a:rPr>
              <a:t>ERDAL</a:t>
            </a:r>
            <a:r>
              <a:rPr sz="1200" spc="-140" dirty="0">
                <a:solidFill>
                  <a:srgbClr val="DECDBE"/>
                </a:solidFill>
                <a:latin typeface="Tahoma"/>
                <a:cs typeface="Tahoma"/>
              </a:rPr>
              <a:t> </a:t>
            </a:r>
            <a:r>
              <a:rPr sz="1200" dirty="0">
                <a:solidFill>
                  <a:srgbClr val="DECDBE"/>
                </a:solidFill>
                <a:latin typeface="Tahoma"/>
                <a:cs typeface="Tahoma"/>
              </a:rPr>
              <a:t>BUKE</a:t>
            </a:r>
            <a:endParaRPr sz="1200" dirty="0">
              <a:latin typeface="Tahoma"/>
              <a:cs typeface="Tahom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271817" y="0"/>
            <a:ext cx="284480" cy="5025390"/>
          </a:xfrm>
          <a:custGeom>
            <a:avLst/>
            <a:gdLst/>
            <a:ahLst/>
            <a:cxnLst/>
            <a:rect l="l" t="t" r="r" b="b"/>
            <a:pathLst>
              <a:path w="284479" h="5025390">
                <a:moveTo>
                  <a:pt x="284173" y="5024975"/>
                </a:moveTo>
                <a:lnTo>
                  <a:pt x="0" y="5024975"/>
                </a:lnTo>
                <a:lnTo>
                  <a:pt x="0" y="0"/>
                </a:lnTo>
                <a:lnTo>
                  <a:pt x="284173" y="0"/>
                </a:lnTo>
                <a:lnTo>
                  <a:pt x="284173" y="5024975"/>
                </a:lnTo>
                <a:close/>
              </a:path>
            </a:pathLst>
          </a:custGeom>
          <a:solidFill>
            <a:srgbClr val="2EA0A0"/>
          </a:solidFill>
        </p:spPr>
        <p:txBody>
          <a:bodyPr wrap="square" lIns="0" tIns="0" rIns="0" bIns="0" rtlCol="0"/>
          <a:lstStyle/>
          <a:p>
            <a:endParaRPr/>
          </a:p>
        </p:txBody>
      </p:sp>
      <p:pic>
        <p:nvPicPr>
          <p:cNvPr id="3" name="object 3"/>
          <p:cNvPicPr/>
          <p:nvPr/>
        </p:nvPicPr>
        <p:blipFill>
          <a:blip r:embed="rId2" cstate="print"/>
          <a:stretch>
            <a:fillRect/>
          </a:stretch>
        </p:blipFill>
        <p:spPr>
          <a:xfrm>
            <a:off x="4091446" y="1389053"/>
            <a:ext cx="2836066" cy="3388880"/>
          </a:xfrm>
          <a:prstGeom prst="rect">
            <a:avLst/>
          </a:prstGeom>
        </p:spPr>
      </p:pic>
      <p:sp>
        <p:nvSpPr>
          <p:cNvPr id="4" name="object 4"/>
          <p:cNvSpPr txBox="1"/>
          <p:nvPr/>
        </p:nvSpPr>
        <p:spPr>
          <a:xfrm>
            <a:off x="225897" y="1567035"/>
            <a:ext cx="2955453" cy="2957195"/>
          </a:xfrm>
          <a:prstGeom prst="rect">
            <a:avLst/>
          </a:prstGeom>
        </p:spPr>
        <p:txBody>
          <a:bodyPr vert="horz" wrap="square" lIns="0" tIns="12700" rIns="0" bIns="0" rtlCol="0">
            <a:spAutoFit/>
          </a:bodyPr>
          <a:lstStyle/>
          <a:p>
            <a:pPr marL="12700" marR="5080">
              <a:lnSpc>
                <a:spcPct val="145700"/>
              </a:lnSpc>
              <a:spcBef>
                <a:spcPts val="100"/>
              </a:spcBef>
            </a:pPr>
            <a:r>
              <a:rPr sz="1200" spc="-5" dirty="0" err="1">
                <a:solidFill>
                  <a:srgbClr val="171717"/>
                </a:solidFill>
                <a:latin typeface="Lucida Sans Unicode"/>
                <a:cs typeface="Lucida Sans Unicode"/>
              </a:rPr>
              <a:t>Suda</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pişmiş</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mısırı</a:t>
            </a:r>
            <a:r>
              <a:rPr sz="1200" spc="-70" dirty="0">
                <a:solidFill>
                  <a:srgbClr val="171717"/>
                </a:solidFill>
                <a:latin typeface="Lucida Sans Unicode"/>
                <a:cs typeface="Lucida Sans Unicode"/>
              </a:rPr>
              <a:t> </a:t>
            </a:r>
            <a:r>
              <a:rPr sz="1200" spc="-40" dirty="0" err="1">
                <a:solidFill>
                  <a:srgbClr val="171717"/>
                </a:solidFill>
                <a:latin typeface="Lucida Sans Unicode"/>
                <a:cs typeface="Lucida Sans Unicode"/>
              </a:rPr>
              <a:t>tuzlayıp</a:t>
            </a:r>
            <a:r>
              <a:rPr sz="1200" spc="-70" dirty="0">
                <a:solidFill>
                  <a:srgbClr val="171717"/>
                </a:solidFill>
                <a:latin typeface="Lucida Sans Unicode"/>
                <a:cs typeface="Lucida Sans Unicode"/>
              </a:rPr>
              <a:t> </a:t>
            </a:r>
            <a:r>
              <a:rPr sz="1200" spc="-30" dirty="0" err="1" smtClean="0">
                <a:solidFill>
                  <a:srgbClr val="171717"/>
                </a:solidFill>
                <a:latin typeface="Lucida Sans Unicode"/>
                <a:cs typeface="Lucida Sans Unicode"/>
              </a:rPr>
              <a:t>yiyeceksin</a:t>
            </a:r>
            <a:r>
              <a:rPr lang="tr-TR" sz="1200" spc="-30" dirty="0" smtClean="0">
                <a:solidFill>
                  <a:srgbClr val="171717"/>
                </a:solidFill>
                <a:latin typeface="Lucida Sans Unicode"/>
                <a:cs typeface="Lucida Sans Unicode"/>
              </a:rPr>
              <a:t>,</a:t>
            </a:r>
            <a:r>
              <a:rPr sz="1200" spc="-30" dirty="0" smtClean="0">
                <a:solidFill>
                  <a:srgbClr val="171717"/>
                </a:solidFill>
                <a:latin typeface="Lucida Sans Unicode"/>
                <a:cs typeface="Lucida Sans Unicode"/>
              </a:rPr>
              <a:t>  </a:t>
            </a:r>
            <a:r>
              <a:rPr sz="1200" spc="-20" dirty="0" err="1">
                <a:solidFill>
                  <a:srgbClr val="171717"/>
                </a:solidFill>
                <a:latin typeface="Lucida Sans Unicode"/>
                <a:cs typeface="Lucida Sans Unicode"/>
              </a:rPr>
              <a:t>Mısırın</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türküsünü</a:t>
            </a:r>
            <a:r>
              <a:rPr sz="1200" spc="-65" dirty="0">
                <a:solidFill>
                  <a:srgbClr val="171717"/>
                </a:solidFill>
                <a:latin typeface="Lucida Sans Unicode"/>
                <a:cs typeface="Lucida Sans Unicode"/>
              </a:rPr>
              <a:t> </a:t>
            </a:r>
            <a:r>
              <a:rPr sz="1200" spc="-10" dirty="0" err="1">
                <a:solidFill>
                  <a:srgbClr val="171717"/>
                </a:solidFill>
                <a:latin typeface="Lucida Sans Unicode"/>
                <a:cs typeface="Lucida Sans Unicode"/>
              </a:rPr>
              <a:t>benden</a:t>
            </a:r>
            <a:r>
              <a:rPr sz="1200" spc="-65" dirty="0">
                <a:solidFill>
                  <a:srgbClr val="171717"/>
                </a:solidFill>
                <a:latin typeface="Lucida Sans Unicode"/>
                <a:cs typeface="Lucida Sans Unicode"/>
              </a:rPr>
              <a:t> </a:t>
            </a:r>
            <a:r>
              <a:rPr sz="1200" spc="-30" dirty="0" err="1" smtClean="0">
                <a:solidFill>
                  <a:srgbClr val="171717"/>
                </a:solidFill>
                <a:latin typeface="Lucida Sans Unicode"/>
                <a:cs typeface="Lucida Sans Unicode"/>
              </a:rPr>
              <a:t>dinleyeceksin</a:t>
            </a:r>
            <a:r>
              <a:rPr lang="tr-TR" sz="1200" spc="-30" dirty="0" smtClean="0">
                <a:solidFill>
                  <a:srgbClr val="171717"/>
                </a:solidFill>
                <a:latin typeface="Lucida Sans Unicode"/>
                <a:cs typeface="Lucida Sans Unicode"/>
              </a:rPr>
              <a:t>!</a:t>
            </a:r>
            <a:r>
              <a:rPr sz="1200" spc="-30" dirty="0" smtClean="0">
                <a:solidFill>
                  <a:srgbClr val="171717"/>
                </a:solidFill>
                <a:latin typeface="Lucida Sans Unicode"/>
                <a:cs typeface="Lucida Sans Unicode"/>
              </a:rPr>
              <a:t> </a:t>
            </a:r>
            <a:r>
              <a:rPr sz="1200" spc="-365" dirty="0" smtClean="0">
                <a:solidFill>
                  <a:srgbClr val="171717"/>
                </a:solidFill>
                <a:latin typeface="Lucida Sans Unicode"/>
                <a:cs typeface="Lucida Sans Unicode"/>
              </a:rPr>
              <a:t> </a:t>
            </a:r>
            <a:r>
              <a:rPr sz="1200" spc="-25" dirty="0" err="1">
                <a:solidFill>
                  <a:srgbClr val="171717"/>
                </a:solidFill>
                <a:latin typeface="Lucida Sans Unicode"/>
                <a:cs typeface="Lucida Sans Unicode"/>
              </a:rPr>
              <a:t>Mısırı</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kuruttun</a:t>
            </a:r>
            <a:r>
              <a:rPr sz="1200" spc="-70" dirty="0">
                <a:solidFill>
                  <a:srgbClr val="171717"/>
                </a:solidFill>
                <a:latin typeface="Lucida Sans Unicode"/>
                <a:cs typeface="Lucida Sans Unicode"/>
              </a:rPr>
              <a:t> </a:t>
            </a:r>
            <a:r>
              <a:rPr sz="1200" spc="-25" dirty="0" smtClean="0">
                <a:solidFill>
                  <a:srgbClr val="171717"/>
                </a:solidFill>
                <a:latin typeface="Lucida Sans Unicode"/>
                <a:cs typeface="Lucida Sans Unicode"/>
              </a:rPr>
              <a:t>mi</a:t>
            </a:r>
            <a:r>
              <a:rPr lang="tr-TR" sz="1200" spc="-25" dirty="0" smtClean="0">
                <a:solidFill>
                  <a:srgbClr val="171717"/>
                </a:solidFill>
                <a:latin typeface="Lucida Sans Unicode"/>
                <a:cs typeface="Lucida Sans Unicode"/>
              </a:rPr>
              <a:t>?</a:t>
            </a:r>
            <a:endParaRPr sz="1200" dirty="0">
              <a:latin typeface="Lucida Sans Unicode"/>
              <a:cs typeface="Lucida Sans Unicode"/>
            </a:endParaRPr>
          </a:p>
          <a:p>
            <a:pPr marL="12700" marR="1286510">
              <a:lnSpc>
                <a:spcPct val="145700"/>
              </a:lnSpc>
            </a:pPr>
            <a:r>
              <a:rPr sz="1200" spc="-20" dirty="0" err="1">
                <a:solidFill>
                  <a:srgbClr val="171717"/>
                </a:solidFill>
                <a:latin typeface="Lucida Sans Unicode"/>
                <a:cs typeface="Lucida Sans Unicode"/>
              </a:rPr>
              <a:t>Ambarda</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duruttun</a:t>
            </a:r>
            <a:r>
              <a:rPr sz="1200" spc="-70" dirty="0">
                <a:solidFill>
                  <a:srgbClr val="171717"/>
                </a:solidFill>
                <a:latin typeface="Lucida Sans Unicode"/>
                <a:cs typeface="Lucida Sans Unicode"/>
              </a:rPr>
              <a:t> </a:t>
            </a:r>
            <a:r>
              <a:rPr sz="1200" spc="-20" dirty="0" smtClean="0">
                <a:solidFill>
                  <a:srgbClr val="171717"/>
                </a:solidFill>
                <a:latin typeface="Lucida Sans Unicode"/>
                <a:cs typeface="Lucida Sans Unicode"/>
              </a:rPr>
              <a:t>mi</a:t>
            </a:r>
            <a:r>
              <a:rPr lang="tr-TR" sz="1200" spc="-20" dirty="0" smtClean="0">
                <a:solidFill>
                  <a:srgbClr val="171717"/>
                </a:solidFill>
                <a:latin typeface="Lucida Sans Unicode"/>
                <a:cs typeface="Lucida Sans Unicode"/>
              </a:rPr>
              <a:t>?</a:t>
            </a:r>
            <a:r>
              <a:rPr sz="1200" spc="-20" dirty="0" smtClean="0">
                <a:solidFill>
                  <a:srgbClr val="171717"/>
                </a:solidFill>
                <a:latin typeface="Lucida Sans Unicode"/>
                <a:cs typeface="Lucida Sans Unicode"/>
              </a:rPr>
              <a:t>  </a:t>
            </a:r>
            <a:r>
              <a:rPr sz="1200" dirty="0" err="1">
                <a:solidFill>
                  <a:srgbClr val="171717"/>
                </a:solidFill>
                <a:latin typeface="Lucida Sans Unicode"/>
                <a:cs typeface="Lucida Sans Unicode"/>
              </a:rPr>
              <a:t>Nenen</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çarık</a:t>
            </a:r>
            <a:r>
              <a:rPr sz="1200" spc="-70" dirty="0">
                <a:solidFill>
                  <a:srgbClr val="171717"/>
                </a:solidFill>
                <a:latin typeface="Lucida Sans Unicode"/>
                <a:cs typeface="Lucida Sans Unicode"/>
              </a:rPr>
              <a:t> </a:t>
            </a:r>
            <a:r>
              <a:rPr sz="1200" spc="-35" dirty="0" err="1" smtClean="0">
                <a:solidFill>
                  <a:srgbClr val="171717"/>
                </a:solidFill>
                <a:latin typeface="Lucida Sans Unicode"/>
                <a:cs typeface="Lucida Sans Unicode"/>
              </a:rPr>
              <a:t>giyerdi</a:t>
            </a:r>
            <a:r>
              <a:rPr lang="tr-TR" sz="1200" spc="-35" dirty="0" smtClean="0">
                <a:solidFill>
                  <a:srgbClr val="171717"/>
                </a:solidFill>
                <a:latin typeface="Lucida Sans Unicode"/>
                <a:cs typeface="Lucida Sans Unicode"/>
              </a:rPr>
              <a:t>.</a:t>
            </a:r>
            <a:endParaRPr sz="1200" dirty="0">
              <a:latin typeface="Lucida Sans Unicode"/>
              <a:cs typeface="Lucida Sans Unicode"/>
            </a:endParaRPr>
          </a:p>
          <a:p>
            <a:pPr marL="12700">
              <a:lnSpc>
                <a:spcPct val="100000"/>
              </a:lnSpc>
              <a:spcBef>
                <a:spcPts val="655"/>
              </a:spcBef>
            </a:pPr>
            <a:r>
              <a:rPr sz="1200" spc="-5" dirty="0" err="1">
                <a:solidFill>
                  <a:srgbClr val="171717"/>
                </a:solidFill>
                <a:latin typeface="Lucida Sans Unicode"/>
                <a:cs typeface="Lucida Sans Unicode"/>
              </a:rPr>
              <a:t>Bunları</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unuttun</a:t>
            </a:r>
            <a:r>
              <a:rPr sz="1200" spc="-70" dirty="0">
                <a:solidFill>
                  <a:srgbClr val="171717"/>
                </a:solidFill>
                <a:latin typeface="Lucida Sans Unicode"/>
                <a:cs typeface="Lucida Sans Unicode"/>
              </a:rPr>
              <a:t> </a:t>
            </a:r>
            <a:r>
              <a:rPr sz="1200" spc="-25" dirty="0">
                <a:solidFill>
                  <a:srgbClr val="171717"/>
                </a:solidFill>
                <a:latin typeface="Lucida Sans Unicode"/>
                <a:cs typeface="Lucida Sans Unicode"/>
              </a:rPr>
              <a:t>mi</a:t>
            </a:r>
            <a:r>
              <a:rPr sz="1200" spc="-70" dirty="0">
                <a:solidFill>
                  <a:srgbClr val="171717"/>
                </a:solidFill>
                <a:latin typeface="Lucida Sans Unicode"/>
                <a:cs typeface="Lucida Sans Unicode"/>
              </a:rPr>
              <a:t> </a:t>
            </a:r>
            <a:r>
              <a:rPr sz="1200" spc="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5"/>
              </a:spcBef>
            </a:pPr>
            <a:endParaRPr sz="1350" dirty="0">
              <a:latin typeface="Lucida Sans Unicode"/>
              <a:cs typeface="Lucida Sans Unicode"/>
            </a:endParaRPr>
          </a:p>
          <a:p>
            <a:pPr marL="12700" marR="297180">
              <a:lnSpc>
                <a:spcPct val="145700"/>
              </a:lnSpc>
            </a:pPr>
            <a:r>
              <a:rPr sz="1200" spc="-5" dirty="0" err="1">
                <a:solidFill>
                  <a:srgbClr val="171717"/>
                </a:solidFill>
                <a:latin typeface="Lucida Sans Unicode"/>
                <a:cs typeface="Lucida Sans Unicode"/>
              </a:rPr>
              <a:t>Bekle</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kar</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altında</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buğday</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tanesi</a:t>
            </a:r>
            <a:r>
              <a:rPr sz="1200" spc="-20" dirty="0">
                <a:solidFill>
                  <a:srgbClr val="171717"/>
                </a:solidFill>
                <a:latin typeface="Lucida Sans Unicode"/>
                <a:cs typeface="Lucida Sans Unicode"/>
              </a:rPr>
              <a:t> </a:t>
            </a:r>
            <a:r>
              <a:rPr lang="tr-TR" sz="1200" spc="-20" dirty="0" smtClean="0">
                <a:solidFill>
                  <a:srgbClr val="171717"/>
                </a:solidFill>
                <a:latin typeface="Lucida Sans Unicode"/>
                <a:cs typeface="Lucida Sans Unicode"/>
              </a:rPr>
              <a:t>,</a:t>
            </a:r>
            <a:r>
              <a:rPr sz="1200" spc="-20" dirty="0" smtClean="0">
                <a:solidFill>
                  <a:srgbClr val="171717"/>
                </a:solidFill>
                <a:latin typeface="Lucida Sans Unicode"/>
                <a:cs typeface="Lucida Sans Unicode"/>
              </a:rPr>
              <a:t> </a:t>
            </a:r>
            <a:endParaRPr lang="tr-TR" sz="1200" spc="-20" dirty="0" smtClean="0">
              <a:solidFill>
                <a:srgbClr val="171717"/>
              </a:solidFill>
              <a:latin typeface="Lucida Sans Unicode"/>
              <a:cs typeface="Lucida Sans Unicode"/>
            </a:endParaRPr>
          </a:p>
          <a:p>
            <a:pPr marL="12700" marR="297180">
              <a:lnSpc>
                <a:spcPct val="145700"/>
              </a:lnSpc>
            </a:pPr>
            <a:r>
              <a:rPr sz="1200" spc="-35" dirty="0" err="1" smtClean="0">
                <a:solidFill>
                  <a:srgbClr val="171717"/>
                </a:solidFill>
                <a:latin typeface="Lucida Sans Unicode"/>
                <a:cs typeface="Lucida Sans Unicode"/>
              </a:rPr>
              <a:t>Yine</a:t>
            </a:r>
            <a:r>
              <a:rPr sz="1200" spc="-70" dirty="0" smtClean="0">
                <a:solidFill>
                  <a:srgbClr val="171717"/>
                </a:solidFill>
                <a:latin typeface="Lucida Sans Unicode"/>
                <a:cs typeface="Lucida Sans Unicode"/>
              </a:rPr>
              <a:t> </a:t>
            </a:r>
            <a:r>
              <a:rPr sz="1200" spc="-10" dirty="0" err="1">
                <a:solidFill>
                  <a:srgbClr val="171717"/>
                </a:solidFill>
                <a:latin typeface="Lucida Sans Unicode"/>
                <a:cs typeface="Lucida Sans Unicode"/>
              </a:rPr>
              <a:t>onun</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sularıyla</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yeşereceksin</a:t>
            </a:r>
            <a:r>
              <a:rPr sz="1200" spc="-25" dirty="0">
                <a:solidFill>
                  <a:srgbClr val="171717"/>
                </a:solidFill>
                <a:latin typeface="Lucida Sans Unicode"/>
                <a:cs typeface="Lucida Sans Unicode"/>
              </a:rPr>
              <a:t> </a:t>
            </a:r>
            <a:r>
              <a:rPr lang="tr-TR" sz="1200" spc="-25" dirty="0" smtClean="0">
                <a:solidFill>
                  <a:srgbClr val="171717"/>
                </a:solidFill>
                <a:latin typeface="Lucida Sans Unicode"/>
                <a:cs typeface="Lucida Sans Unicode"/>
              </a:rPr>
              <a:t>!</a:t>
            </a:r>
            <a:r>
              <a:rPr sz="1200" spc="-25" dirty="0" smtClean="0">
                <a:solidFill>
                  <a:srgbClr val="171717"/>
                </a:solidFill>
                <a:latin typeface="Lucida Sans Unicode"/>
                <a:cs typeface="Lucida Sans Unicode"/>
              </a:rPr>
              <a:t> </a:t>
            </a:r>
            <a:endParaRPr lang="tr-TR" sz="1200" spc="-25" dirty="0" smtClean="0">
              <a:solidFill>
                <a:srgbClr val="171717"/>
              </a:solidFill>
              <a:latin typeface="Lucida Sans Unicode"/>
              <a:cs typeface="Lucida Sans Unicode"/>
            </a:endParaRPr>
          </a:p>
          <a:p>
            <a:pPr marL="12700" marR="297180">
              <a:lnSpc>
                <a:spcPct val="145700"/>
              </a:lnSpc>
            </a:pPr>
            <a:r>
              <a:rPr sz="1200" spc="-45" dirty="0" err="1" smtClean="0">
                <a:solidFill>
                  <a:srgbClr val="171717"/>
                </a:solidFill>
                <a:latin typeface="Lucida Sans Unicode"/>
                <a:cs typeface="Lucida Sans Unicode"/>
              </a:rPr>
              <a:t>Göz</a:t>
            </a:r>
            <a:r>
              <a:rPr sz="1200" spc="-70" dirty="0" smtClean="0">
                <a:solidFill>
                  <a:srgbClr val="171717"/>
                </a:solidFill>
                <a:latin typeface="Lucida Sans Unicode"/>
                <a:cs typeface="Lucida Sans Unicode"/>
              </a:rPr>
              <a:t> </a:t>
            </a:r>
            <a:r>
              <a:rPr sz="1200" spc="-20" dirty="0" err="1">
                <a:solidFill>
                  <a:srgbClr val="171717"/>
                </a:solidFill>
                <a:latin typeface="Lucida Sans Unicode"/>
                <a:cs typeface="Lucida Sans Unicode"/>
              </a:rPr>
              <a:t>yaşların</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çare</a:t>
            </a:r>
            <a:r>
              <a:rPr sz="1200" spc="-70" dirty="0">
                <a:solidFill>
                  <a:srgbClr val="171717"/>
                </a:solidFill>
                <a:latin typeface="Lucida Sans Unicode"/>
                <a:cs typeface="Lucida Sans Unicode"/>
              </a:rPr>
              <a:t> </a:t>
            </a:r>
            <a:r>
              <a:rPr sz="1200" spc="-40" dirty="0" err="1">
                <a:solidFill>
                  <a:srgbClr val="171717"/>
                </a:solidFill>
                <a:latin typeface="Lucida Sans Unicode"/>
                <a:cs typeface="Lucida Sans Unicode"/>
              </a:rPr>
              <a:t>değil</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ağlama</a:t>
            </a:r>
            <a:r>
              <a:rPr sz="1200" spc="-70" dirty="0">
                <a:solidFill>
                  <a:srgbClr val="171717"/>
                </a:solidFill>
                <a:latin typeface="Lucida Sans Unicode"/>
                <a:cs typeface="Lucida Sans Unicode"/>
              </a:rPr>
              <a:t> </a:t>
            </a:r>
            <a:r>
              <a:rPr sz="1200" spc="-20" dirty="0" err="1" smtClean="0">
                <a:solidFill>
                  <a:srgbClr val="171717"/>
                </a:solidFill>
                <a:latin typeface="Lucida Sans Unicode"/>
                <a:cs typeface="Lucida Sans Unicode"/>
              </a:rPr>
              <a:t>büyü</a:t>
            </a:r>
            <a:r>
              <a:rPr lang="tr-TR" sz="1200" spc="-20" dirty="0" smtClean="0">
                <a:solidFill>
                  <a:srgbClr val="171717"/>
                </a:solidFill>
                <a:latin typeface="Lucida Sans Unicode"/>
                <a:cs typeface="Lucida Sans Unicode"/>
              </a:rPr>
              <a:t>,</a:t>
            </a:r>
            <a:endParaRPr sz="1200" dirty="0">
              <a:latin typeface="Lucida Sans Unicode"/>
              <a:cs typeface="Lucida Sans Unicode"/>
            </a:endParaRPr>
          </a:p>
          <a:p>
            <a:pPr marL="12700">
              <a:lnSpc>
                <a:spcPct val="100000"/>
              </a:lnSpc>
              <a:spcBef>
                <a:spcPts val="660"/>
              </a:spcBef>
            </a:pPr>
            <a:r>
              <a:rPr sz="1200" spc="-10" dirty="0" err="1">
                <a:solidFill>
                  <a:srgbClr val="171717"/>
                </a:solidFill>
                <a:latin typeface="Lucida Sans Unicode"/>
                <a:cs typeface="Lucida Sans Unicode"/>
              </a:rPr>
              <a:t>Başını</a:t>
            </a:r>
            <a:r>
              <a:rPr sz="1200" spc="-65" dirty="0">
                <a:solidFill>
                  <a:srgbClr val="171717"/>
                </a:solidFill>
                <a:latin typeface="Lucida Sans Unicode"/>
                <a:cs typeface="Lucida Sans Unicode"/>
              </a:rPr>
              <a:t> </a:t>
            </a:r>
            <a:r>
              <a:rPr sz="1200" spc="-50" dirty="0" err="1">
                <a:solidFill>
                  <a:srgbClr val="171717"/>
                </a:solidFill>
                <a:latin typeface="Lucida Sans Unicode"/>
                <a:cs typeface="Lucida Sans Unicode"/>
              </a:rPr>
              <a:t>dik</a:t>
            </a:r>
            <a:r>
              <a:rPr sz="1200" spc="-65" dirty="0">
                <a:solidFill>
                  <a:srgbClr val="171717"/>
                </a:solidFill>
                <a:latin typeface="Lucida Sans Unicode"/>
                <a:cs typeface="Lucida Sans Unicode"/>
              </a:rPr>
              <a:t> </a:t>
            </a:r>
            <a:r>
              <a:rPr sz="1200" spc="-25" dirty="0" err="1">
                <a:solidFill>
                  <a:srgbClr val="171717"/>
                </a:solidFill>
                <a:latin typeface="Lucida Sans Unicode"/>
                <a:cs typeface="Lucida Sans Unicode"/>
              </a:rPr>
              <a:t>tutabilirsen</a:t>
            </a:r>
            <a:r>
              <a:rPr sz="1200" spc="-65" dirty="0">
                <a:solidFill>
                  <a:srgbClr val="171717"/>
                </a:solidFill>
                <a:latin typeface="Lucida Sans Unicode"/>
                <a:cs typeface="Lucida Sans Unicode"/>
              </a:rPr>
              <a:t> </a:t>
            </a:r>
            <a:r>
              <a:rPr sz="1200" spc="-20" dirty="0">
                <a:solidFill>
                  <a:srgbClr val="171717"/>
                </a:solidFill>
                <a:latin typeface="Lucida Sans Unicode"/>
                <a:cs typeface="Lucida Sans Unicode"/>
              </a:rPr>
              <a:t>boy</a:t>
            </a:r>
            <a:r>
              <a:rPr sz="1200" spc="-65" dirty="0">
                <a:solidFill>
                  <a:srgbClr val="171717"/>
                </a:solidFill>
                <a:latin typeface="Lucida Sans Unicode"/>
                <a:cs typeface="Lucida Sans Unicode"/>
              </a:rPr>
              <a:t> </a:t>
            </a:r>
            <a:r>
              <a:rPr sz="1200" spc="-30" dirty="0" err="1" smtClean="0">
                <a:solidFill>
                  <a:srgbClr val="171717"/>
                </a:solidFill>
                <a:latin typeface="Lucida Sans Unicode"/>
                <a:cs typeface="Lucida Sans Unicode"/>
              </a:rPr>
              <a:t>vereceksin</a:t>
            </a:r>
            <a:r>
              <a:rPr lang="tr-TR" sz="1200" spc="-30" dirty="0">
                <a:solidFill>
                  <a:srgbClr val="171717"/>
                </a:solidFill>
                <a:latin typeface="Lucida Sans Unicode"/>
                <a:cs typeface="Lucida Sans Unicode"/>
              </a:rPr>
              <a:t>!</a:t>
            </a:r>
            <a:endParaRPr sz="1200" dirty="0">
              <a:latin typeface="Lucida Sans Unicode"/>
              <a:cs typeface="Lucida Sans Unicode"/>
            </a:endParaRPr>
          </a:p>
        </p:txBody>
      </p:sp>
      <p:sp>
        <p:nvSpPr>
          <p:cNvPr id="7" name="object 7"/>
          <p:cNvSpPr txBox="1">
            <a:spLocks noGrp="1"/>
          </p:cNvSpPr>
          <p:nvPr>
            <p:ph type="sldNum" sz="quarter" idx="7"/>
          </p:nvPr>
        </p:nvSpPr>
        <p:spPr>
          <a:prstGeom prst="rect">
            <a:avLst/>
          </a:prstGeom>
        </p:spPr>
        <p:txBody>
          <a:bodyPr vert="horz" wrap="square" lIns="0" tIns="31115" rIns="0" bIns="0" rtlCol="0">
            <a:spAutoFit/>
          </a:bodyPr>
          <a:lstStyle/>
          <a:p>
            <a:pPr marL="38100">
              <a:lnSpc>
                <a:spcPct val="100000"/>
              </a:lnSpc>
              <a:spcBef>
                <a:spcPts val="245"/>
              </a:spcBef>
            </a:pPr>
            <a:r>
              <a:rPr spc="-25"/>
              <a:t>21</a:t>
            </a:r>
          </a:p>
        </p:txBody>
      </p:sp>
      <p:sp>
        <p:nvSpPr>
          <p:cNvPr id="5" name="object 5"/>
          <p:cNvSpPr txBox="1">
            <a:spLocks noGrp="1"/>
          </p:cNvSpPr>
          <p:nvPr>
            <p:ph type="title"/>
          </p:nvPr>
        </p:nvSpPr>
        <p:spPr>
          <a:prstGeom prst="rect">
            <a:avLst/>
          </a:prstGeom>
        </p:spPr>
        <p:txBody>
          <a:bodyPr vert="horz" wrap="square" lIns="0" tIns="628514" rIns="0" bIns="0" rtlCol="0">
            <a:spAutoFit/>
          </a:bodyPr>
          <a:lstStyle/>
          <a:p>
            <a:pPr marL="158115" marR="5080">
              <a:lnSpc>
                <a:spcPts val="2700"/>
              </a:lnSpc>
              <a:spcBef>
                <a:spcPts val="635"/>
              </a:spcBef>
            </a:pPr>
            <a:r>
              <a:rPr spc="-60"/>
              <a:t>SİZCE</a:t>
            </a:r>
            <a:r>
              <a:rPr spc="-55"/>
              <a:t> </a:t>
            </a:r>
            <a:r>
              <a:rPr spc="-40"/>
              <a:t>BU</a:t>
            </a:r>
            <a:r>
              <a:rPr spc="-55"/>
              <a:t> </a:t>
            </a:r>
            <a:r>
              <a:rPr spc="-85"/>
              <a:t>İKİ</a:t>
            </a:r>
            <a:r>
              <a:rPr spc="-50"/>
              <a:t> </a:t>
            </a:r>
            <a:r>
              <a:rPr spc="-90"/>
              <a:t>TÜRKÜ</a:t>
            </a:r>
            <a:r>
              <a:rPr spc="-55"/>
              <a:t> </a:t>
            </a:r>
            <a:r>
              <a:rPr spc="-60"/>
              <a:t>ARASINDAKİ</a:t>
            </a:r>
            <a:r>
              <a:rPr spc="-50"/>
              <a:t> EN </a:t>
            </a:r>
            <a:r>
              <a:rPr spc="-660"/>
              <a:t> </a:t>
            </a:r>
            <a:r>
              <a:rPr spc="10"/>
              <a:t>B</a:t>
            </a:r>
            <a:r>
              <a:rPr spc="-95"/>
              <a:t>Ü</a:t>
            </a:r>
            <a:r>
              <a:rPr spc="-270"/>
              <a:t>Y</a:t>
            </a:r>
            <a:r>
              <a:rPr spc="-95"/>
              <a:t>Ü</a:t>
            </a:r>
            <a:r>
              <a:rPr spc="-175"/>
              <a:t>K</a:t>
            </a:r>
            <a:r>
              <a:rPr spc="-50"/>
              <a:t> </a:t>
            </a:r>
            <a:r>
              <a:rPr spc="-55"/>
              <a:t>F</a:t>
            </a:r>
            <a:r>
              <a:rPr spc="-155"/>
              <a:t>A</a:t>
            </a:r>
            <a:r>
              <a:rPr spc="-85"/>
              <a:t>R</a:t>
            </a:r>
            <a:r>
              <a:rPr spc="-175"/>
              <a:t>K</a:t>
            </a:r>
            <a:r>
              <a:rPr spc="-50"/>
              <a:t> </a:t>
            </a:r>
            <a:r>
              <a:rPr spc="-5"/>
              <a:t>N</a:t>
            </a:r>
            <a:r>
              <a:rPr spc="-95"/>
              <a:t>E</a:t>
            </a:r>
            <a:r>
              <a:rPr spc="140"/>
              <a:t>D</a:t>
            </a:r>
            <a:r>
              <a:rPr spc="-40"/>
              <a:t>İ</a:t>
            </a:r>
            <a:r>
              <a:rPr spc="-85"/>
              <a:t>R</a:t>
            </a:r>
            <a:r>
              <a:rPr spc="-50"/>
              <a:t> </a:t>
            </a:r>
            <a:r>
              <a:rPr spc="20"/>
              <a:t>?</a:t>
            </a:r>
          </a:p>
        </p:txBody>
      </p:sp>
      <p:sp>
        <p:nvSpPr>
          <p:cNvPr id="6" name="object 6"/>
          <p:cNvSpPr txBox="1"/>
          <p:nvPr/>
        </p:nvSpPr>
        <p:spPr>
          <a:xfrm>
            <a:off x="225897" y="5005401"/>
            <a:ext cx="7101840" cy="5005070"/>
          </a:xfrm>
          <a:prstGeom prst="rect">
            <a:avLst/>
          </a:prstGeom>
        </p:spPr>
        <p:txBody>
          <a:bodyPr vert="horz" wrap="square" lIns="0" tIns="12065" rIns="0" bIns="0" rtlCol="0">
            <a:spAutoFit/>
          </a:bodyPr>
          <a:lstStyle/>
          <a:p>
            <a:pPr marL="12700">
              <a:lnSpc>
                <a:spcPct val="100000"/>
              </a:lnSpc>
              <a:spcBef>
                <a:spcPts val="95"/>
              </a:spcBef>
            </a:pPr>
            <a:r>
              <a:rPr sz="1200" spc="-30" dirty="0" err="1">
                <a:solidFill>
                  <a:srgbClr val="171717"/>
                </a:solidFill>
                <a:latin typeface="Lucida Sans Unicode"/>
                <a:cs typeface="Lucida Sans Unicode"/>
              </a:rPr>
              <a:t>Benzerliğini</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bulmakta</a:t>
            </a:r>
            <a:r>
              <a:rPr sz="1200" spc="-70" dirty="0">
                <a:solidFill>
                  <a:srgbClr val="171717"/>
                </a:solidFill>
                <a:latin typeface="Lucida Sans Unicode"/>
                <a:cs typeface="Lucida Sans Unicode"/>
              </a:rPr>
              <a:t> </a:t>
            </a:r>
            <a:r>
              <a:rPr sz="1200" spc="-30" dirty="0">
                <a:solidFill>
                  <a:srgbClr val="171717"/>
                </a:solidFill>
                <a:latin typeface="Lucida Sans Unicode"/>
                <a:cs typeface="Lucida Sans Unicode"/>
              </a:rPr>
              <a:t>bile</a:t>
            </a:r>
            <a:r>
              <a:rPr sz="1200" spc="-70" dirty="0">
                <a:solidFill>
                  <a:srgbClr val="171717"/>
                </a:solidFill>
                <a:latin typeface="Lucida Sans Unicode"/>
                <a:cs typeface="Lucida Sans Unicode"/>
              </a:rPr>
              <a:t> </a:t>
            </a:r>
            <a:r>
              <a:rPr sz="1200" spc="-40" dirty="0" err="1">
                <a:solidFill>
                  <a:srgbClr val="171717"/>
                </a:solidFill>
                <a:latin typeface="Lucida Sans Unicode"/>
                <a:cs typeface="Lucida Sans Unicode"/>
              </a:rPr>
              <a:t>zorlandınız</a:t>
            </a:r>
            <a:r>
              <a:rPr sz="1200" spc="-65" dirty="0">
                <a:solidFill>
                  <a:srgbClr val="171717"/>
                </a:solidFill>
                <a:latin typeface="Lucida Sans Unicode"/>
                <a:cs typeface="Lucida Sans Unicode"/>
              </a:rPr>
              <a:t> </a:t>
            </a:r>
            <a:r>
              <a:rPr sz="1200" spc="-40" dirty="0" err="1">
                <a:solidFill>
                  <a:srgbClr val="171717"/>
                </a:solidFill>
                <a:latin typeface="Lucida Sans Unicode"/>
                <a:cs typeface="Lucida Sans Unicode"/>
              </a:rPr>
              <a:t>değil</a:t>
            </a:r>
            <a:r>
              <a:rPr sz="1200" spc="-70" dirty="0">
                <a:solidFill>
                  <a:srgbClr val="171717"/>
                </a:solidFill>
                <a:latin typeface="Lucida Sans Unicode"/>
                <a:cs typeface="Lucida Sans Unicode"/>
              </a:rPr>
              <a:t> </a:t>
            </a:r>
            <a:r>
              <a:rPr sz="1200" spc="-15" dirty="0">
                <a:solidFill>
                  <a:srgbClr val="171717"/>
                </a:solidFill>
                <a:latin typeface="Lucida Sans Unicode"/>
                <a:cs typeface="Lucida Sans Unicode"/>
              </a:rPr>
              <a:t>mi?</a:t>
            </a:r>
            <a:endParaRPr sz="1200" dirty="0">
              <a:latin typeface="Lucida Sans Unicode"/>
              <a:cs typeface="Lucida Sans Unicode"/>
            </a:endParaRPr>
          </a:p>
          <a:p>
            <a:pPr>
              <a:lnSpc>
                <a:spcPct val="100000"/>
              </a:lnSpc>
              <a:spcBef>
                <a:spcPts val="25"/>
              </a:spcBef>
            </a:pPr>
            <a:endParaRPr sz="1350" dirty="0">
              <a:latin typeface="Lucida Sans Unicode"/>
              <a:cs typeface="Lucida Sans Unicode"/>
            </a:endParaRPr>
          </a:p>
          <a:p>
            <a:pPr marL="12700" marR="5080" indent="165735" algn="just">
              <a:lnSpc>
                <a:spcPct val="145700"/>
              </a:lnSpc>
            </a:pPr>
            <a:r>
              <a:rPr sz="1200" spc="-30" dirty="0" err="1">
                <a:solidFill>
                  <a:srgbClr val="171717"/>
                </a:solidFill>
                <a:latin typeface="Lucida Sans Unicode"/>
                <a:cs typeface="Lucida Sans Unicode"/>
              </a:rPr>
              <a:t>Oldukça</a:t>
            </a:r>
            <a:r>
              <a:rPr sz="1200" spc="-30" dirty="0">
                <a:solidFill>
                  <a:srgbClr val="171717"/>
                </a:solidFill>
                <a:latin typeface="Lucida Sans Unicode"/>
                <a:cs typeface="Lucida Sans Unicode"/>
              </a:rPr>
              <a:t> </a:t>
            </a:r>
            <a:r>
              <a:rPr sz="1200" spc="-40" dirty="0" err="1">
                <a:solidFill>
                  <a:srgbClr val="171717"/>
                </a:solidFill>
                <a:latin typeface="Lucida Sans Unicode"/>
                <a:cs typeface="Lucida Sans Unicode"/>
              </a:rPr>
              <a:t>geniş</a:t>
            </a:r>
            <a:r>
              <a:rPr sz="1200" spc="-4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bölge</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içinde</a:t>
            </a:r>
            <a:r>
              <a:rPr sz="1200" spc="-30" dirty="0">
                <a:solidFill>
                  <a:srgbClr val="171717"/>
                </a:solidFill>
                <a:latin typeface="Lucida Sans Unicode"/>
                <a:cs typeface="Lucida Sans Unicode"/>
              </a:rPr>
              <a:t> </a:t>
            </a:r>
            <a:r>
              <a:rPr sz="1200" spc="-40" dirty="0" err="1">
                <a:solidFill>
                  <a:srgbClr val="171717"/>
                </a:solidFill>
                <a:latin typeface="Lucida Sans Unicode"/>
                <a:cs typeface="Lucida Sans Unicode"/>
              </a:rPr>
              <a:t>uzun</a:t>
            </a:r>
            <a:r>
              <a:rPr sz="1200" spc="-4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yıllar</a:t>
            </a:r>
            <a:r>
              <a:rPr sz="1200" spc="-30" dirty="0">
                <a:solidFill>
                  <a:srgbClr val="171717"/>
                </a:solidFill>
                <a:latin typeface="Lucida Sans Unicode"/>
                <a:cs typeface="Lucida Sans Unicode"/>
              </a:rPr>
              <a:t> </a:t>
            </a:r>
            <a:r>
              <a:rPr sz="1200" spc="-20" dirty="0" err="1">
                <a:solidFill>
                  <a:srgbClr val="171717"/>
                </a:solidFill>
                <a:latin typeface="Lucida Sans Unicode"/>
                <a:cs typeface="Lucida Sans Unicode"/>
              </a:rPr>
              <a:t>boyunca</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değişmeyen</a:t>
            </a:r>
            <a:r>
              <a:rPr sz="1200" spc="-2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ortalama</a:t>
            </a:r>
            <a:r>
              <a:rPr sz="1200" spc="-10" dirty="0">
                <a:solidFill>
                  <a:srgbClr val="171717"/>
                </a:solidFill>
                <a:latin typeface="Lucida Sans Unicode"/>
                <a:cs typeface="Lucida Sans Unicode"/>
              </a:rPr>
              <a:t> </a:t>
            </a:r>
            <a:r>
              <a:rPr sz="1200" spc="-10" dirty="0" err="1">
                <a:solidFill>
                  <a:srgbClr val="171717"/>
                </a:solidFill>
                <a:latin typeface="Lucida Sans Unicode"/>
                <a:cs typeface="Lucida Sans Unicode"/>
              </a:rPr>
              <a:t>hava</a:t>
            </a:r>
            <a:r>
              <a:rPr sz="1200" spc="-10" dirty="0">
                <a:solidFill>
                  <a:srgbClr val="171717"/>
                </a:solidFill>
                <a:latin typeface="Lucida Sans Unicode"/>
                <a:cs typeface="Lucida Sans Unicode"/>
              </a:rPr>
              <a:t> </a:t>
            </a:r>
            <a:r>
              <a:rPr sz="1200" spc="-25" dirty="0" err="1">
                <a:solidFill>
                  <a:srgbClr val="171717"/>
                </a:solidFill>
                <a:latin typeface="Lucida Sans Unicode"/>
                <a:cs typeface="Lucida Sans Unicode"/>
              </a:rPr>
              <a:t>koşullarına</a:t>
            </a:r>
            <a:r>
              <a:rPr sz="1200" spc="-25" dirty="0">
                <a:solidFill>
                  <a:srgbClr val="171717"/>
                </a:solidFill>
                <a:latin typeface="Lucida Sans Unicode"/>
                <a:cs typeface="Lucida Sans Unicode"/>
              </a:rPr>
              <a:t> </a:t>
            </a:r>
            <a:r>
              <a:rPr sz="1200" spc="-45" dirty="0" err="1">
                <a:solidFill>
                  <a:srgbClr val="171717"/>
                </a:solidFill>
                <a:latin typeface="Lucida Sans Unicode"/>
                <a:cs typeface="Lucida Sans Unicode"/>
              </a:rPr>
              <a:t>iklim</a:t>
            </a:r>
            <a:r>
              <a:rPr sz="1200" spc="-45" dirty="0">
                <a:solidFill>
                  <a:srgbClr val="171717"/>
                </a:solidFill>
                <a:latin typeface="Lucida Sans Unicode"/>
                <a:cs typeface="Lucida Sans Unicode"/>
              </a:rPr>
              <a:t> </a:t>
            </a:r>
            <a:r>
              <a:rPr sz="1200" spc="-40" dirty="0">
                <a:solidFill>
                  <a:srgbClr val="171717"/>
                </a:solidFill>
                <a:latin typeface="Lucida Sans Unicode"/>
                <a:cs typeface="Lucida Sans Unicode"/>
              </a:rPr>
              <a:t> </a:t>
            </a:r>
            <a:r>
              <a:rPr sz="1200" spc="-30" dirty="0" err="1" smtClean="0">
                <a:solidFill>
                  <a:srgbClr val="171717"/>
                </a:solidFill>
                <a:latin typeface="Lucida Sans Unicode"/>
                <a:cs typeface="Lucida Sans Unicode"/>
              </a:rPr>
              <a:t>denir</a:t>
            </a:r>
            <a:r>
              <a:rPr lang="tr-TR" sz="1200" spc="-30" dirty="0" smtClean="0">
                <a:solidFill>
                  <a:srgbClr val="171717"/>
                </a:solidFill>
                <a:latin typeface="Lucida Sans Unicode"/>
                <a:cs typeface="Lucida Sans Unicode"/>
              </a:rPr>
              <a:t>.</a:t>
            </a:r>
            <a:r>
              <a:rPr lang="tr-TR" sz="1200" spc="-35" dirty="0" smtClean="0">
                <a:solidFill>
                  <a:srgbClr val="171717"/>
                </a:solidFill>
                <a:latin typeface="Lucida Sans Unicode"/>
                <a:cs typeface="Lucida Sans Unicode"/>
              </a:rPr>
              <a:t>C</a:t>
            </a:r>
            <a:r>
              <a:rPr sz="1200" spc="-35" dirty="0" err="1" smtClean="0">
                <a:solidFill>
                  <a:srgbClr val="171717"/>
                </a:solidFill>
                <a:latin typeface="Lucida Sans Unicode"/>
                <a:cs typeface="Lucida Sans Unicode"/>
              </a:rPr>
              <a:t>evabımız</a:t>
            </a:r>
            <a:r>
              <a:rPr sz="1200" spc="-35" dirty="0" smtClean="0">
                <a:solidFill>
                  <a:srgbClr val="171717"/>
                </a:solidFill>
                <a:latin typeface="Lucida Sans Unicode"/>
                <a:cs typeface="Lucida Sans Unicode"/>
              </a:rPr>
              <a:t> </a:t>
            </a:r>
            <a:r>
              <a:rPr sz="1200" spc="-10" dirty="0">
                <a:solidFill>
                  <a:srgbClr val="171717"/>
                </a:solidFill>
                <a:latin typeface="Lucida Sans Unicode"/>
                <a:cs typeface="Lucida Sans Unicode"/>
              </a:rPr>
              <a:t>da </a:t>
            </a:r>
            <a:r>
              <a:rPr sz="1200" spc="-30" dirty="0" err="1">
                <a:solidFill>
                  <a:srgbClr val="171717"/>
                </a:solidFill>
                <a:latin typeface="Lucida Sans Unicode"/>
                <a:cs typeface="Lucida Sans Unicode"/>
              </a:rPr>
              <a:t>tabii</a:t>
            </a:r>
            <a:r>
              <a:rPr sz="1200" spc="-30" dirty="0">
                <a:solidFill>
                  <a:srgbClr val="171717"/>
                </a:solidFill>
                <a:latin typeface="Lucida Sans Unicode"/>
                <a:cs typeface="Lucida Sans Unicode"/>
              </a:rPr>
              <a:t> </a:t>
            </a:r>
            <a:r>
              <a:rPr sz="1200" spc="-60" dirty="0" err="1">
                <a:solidFill>
                  <a:srgbClr val="171717"/>
                </a:solidFill>
                <a:latin typeface="Lucida Sans Unicode"/>
                <a:cs typeface="Lucida Sans Unicode"/>
              </a:rPr>
              <a:t>ki</a:t>
            </a:r>
            <a:r>
              <a:rPr sz="1200" spc="-60" dirty="0">
                <a:solidFill>
                  <a:srgbClr val="171717"/>
                </a:solidFill>
                <a:latin typeface="Lucida Sans Unicode"/>
                <a:cs typeface="Lucida Sans Unicode"/>
              </a:rPr>
              <a:t> </a:t>
            </a:r>
            <a:r>
              <a:rPr sz="1200" spc="-30" dirty="0">
                <a:solidFill>
                  <a:srgbClr val="171717"/>
                </a:solidFill>
                <a:latin typeface="Lucida Sans Unicode"/>
                <a:cs typeface="Lucida Sans Unicode"/>
              </a:rPr>
              <a:t>'</a:t>
            </a:r>
            <a:r>
              <a:rPr sz="1200" spc="-30" dirty="0" smtClean="0">
                <a:solidFill>
                  <a:srgbClr val="171717"/>
                </a:solidFill>
                <a:latin typeface="Lucida Sans Unicode"/>
                <a:cs typeface="Lucida Sans Unicode"/>
              </a:rPr>
              <a:t>'</a:t>
            </a:r>
            <a:r>
              <a:rPr sz="1200" spc="-30" dirty="0" err="1" smtClean="0">
                <a:solidFill>
                  <a:srgbClr val="171717"/>
                </a:solidFill>
                <a:latin typeface="Lucida Sans Unicode"/>
                <a:cs typeface="Lucida Sans Unicode"/>
              </a:rPr>
              <a:t>İklim</a:t>
            </a:r>
            <a:r>
              <a:rPr lang="tr-TR" sz="1200" spc="-30" dirty="0" smtClean="0">
                <a:solidFill>
                  <a:srgbClr val="171717"/>
                </a:solidFill>
                <a:latin typeface="Lucida Sans Unicode"/>
                <a:cs typeface="Lucida Sans Unicode"/>
              </a:rPr>
              <a:t>'</a:t>
            </a:r>
            <a:r>
              <a:rPr sz="1200" spc="-30" dirty="0" err="1" smtClean="0">
                <a:solidFill>
                  <a:srgbClr val="171717"/>
                </a:solidFill>
                <a:latin typeface="Lucida Sans Unicode"/>
                <a:cs typeface="Lucida Sans Unicode"/>
              </a:rPr>
              <a:t>dir</a:t>
            </a:r>
            <a:r>
              <a:rPr sz="1200" spc="-30" dirty="0">
                <a:solidFill>
                  <a:srgbClr val="171717"/>
                </a:solidFill>
                <a:latin typeface="Lucida Sans Unicode"/>
                <a:cs typeface="Lucida Sans Unicode"/>
              </a:rPr>
              <a:t>''. </a:t>
            </a:r>
            <a:r>
              <a:rPr sz="1200" spc="35" dirty="0">
                <a:solidFill>
                  <a:srgbClr val="171717"/>
                </a:solidFill>
                <a:latin typeface="Lucida Sans Unicode"/>
                <a:cs typeface="Lucida Sans Unicode"/>
              </a:rPr>
              <a:t>Bu </a:t>
            </a:r>
            <a:r>
              <a:rPr sz="1200" spc="-20" dirty="0" err="1">
                <a:solidFill>
                  <a:srgbClr val="171717"/>
                </a:solidFill>
                <a:latin typeface="Lucida Sans Unicode"/>
                <a:cs typeface="Lucida Sans Unicode"/>
              </a:rPr>
              <a:t>dörtlüklerden</a:t>
            </a:r>
            <a:r>
              <a:rPr sz="1200" spc="-20" dirty="0">
                <a:solidFill>
                  <a:srgbClr val="171717"/>
                </a:solidFill>
                <a:latin typeface="Lucida Sans Unicode"/>
                <a:cs typeface="Lucida Sans Unicode"/>
              </a:rPr>
              <a:t> </a:t>
            </a:r>
            <a:r>
              <a:rPr sz="1200" spc="-55" dirty="0" err="1" smtClean="0">
                <a:solidFill>
                  <a:srgbClr val="171717"/>
                </a:solidFill>
                <a:latin typeface="Lucida Sans Unicode"/>
                <a:cs typeface="Lucida Sans Unicode"/>
              </a:rPr>
              <a:t>ilki</a:t>
            </a:r>
            <a:r>
              <a:rPr lang="tr-TR" sz="1200" spc="-55" dirty="0" smtClean="0">
                <a:solidFill>
                  <a:srgbClr val="171717"/>
                </a:solidFill>
                <a:latin typeface="Lucida Sans Unicode"/>
                <a:cs typeface="Lucida Sans Unicode"/>
              </a:rPr>
              <a:t>,</a:t>
            </a:r>
            <a:r>
              <a:rPr sz="1200" spc="-55" dirty="0" smtClean="0">
                <a:solidFill>
                  <a:srgbClr val="171717"/>
                </a:solidFill>
                <a:latin typeface="Lucida Sans Unicode"/>
                <a:cs typeface="Lucida Sans Unicode"/>
              </a:rPr>
              <a:t> </a:t>
            </a:r>
            <a:r>
              <a:rPr sz="1200" spc="-30" dirty="0" err="1">
                <a:solidFill>
                  <a:srgbClr val="171717"/>
                </a:solidFill>
                <a:latin typeface="Lucida Sans Unicode"/>
                <a:cs typeface="Lucida Sans Unicode"/>
              </a:rPr>
              <a:t>karadeniz</a:t>
            </a:r>
            <a:r>
              <a:rPr sz="1200" spc="-3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yöresinden</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türküdür</a:t>
            </a:r>
            <a:r>
              <a:rPr sz="1200" spc="-25" dirty="0">
                <a:solidFill>
                  <a:srgbClr val="171717"/>
                </a:solidFill>
                <a:latin typeface="Lucida Sans Unicode"/>
                <a:cs typeface="Lucida Sans Unicode"/>
              </a:rPr>
              <a:t>. </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Karadenizdeki</a:t>
            </a:r>
            <a:r>
              <a:rPr sz="1200" spc="-50" dirty="0">
                <a:solidFill>
                  <a:srgbClr val="171717"/>
                </a:solidFill>
                <a:latin typeface="Lucida Sans Unicode"/>
                <a:cs typeface="Lucida Sans Unicode"/>
              </a:rPr>
              <a:t> </a:t>
            </a:r>
            <a:r>
              <a:rPr sz="1200" spc="-45" dirty="0" err="1">
                <a:solidFill>
                  <a:srgbClr val="171717"/>
                </a:solidFill>
                <a:latin typeface="Lucida Sans Unicode"/>
                <a:cs typeface="Lucida Sans Unicode"/>
              </a:rPr>
              <a:t>iklim</a:t>
            </a:r>
            <a:r>
              <a:rPr sz="1200" spc="-45" dirty="0">
                <a:solidFill>
                  <a:srgbClr val="171717"/>
                </a:solidFill>
                <a:latin typeface="Lucida Sans Unicode"/>
                <a:cs typeface="Lucida Sans Unicode"/>
              </a:rPr>
              <a:t> </a:t>
            </a:r>
            <a:r>
              <a:rPr sz="1200" spc="-35" dirty="0" err="1">
                <a:solidFill>
                  <a:srgbClr val="171717"/>
                </a:solidFill>
                <a:latin typeface="Lucida Sans Unicode"/>
                <a:cs typeface="Lucida Sans Unicode"/>
              </a:rPr>
              <a:t>yazları</a:t>
            </a:r>
            <a:r>
              <a:rPr sz="1200" spc="-50" dirty="0">
                <a:solidFill>
                  <a:srgbClr val="171717"/>
                </a:solidFill>
                <a:latin typeface="Lucida Sans Unicode"/>
                <a:cs typeface="Lucida Sans Unicode"/>
              </a:rPr>
              <a:t> </a:t>
            </a:r>
            <a:r>
              <a:rPr sz="1200" spc="-60" dirty="0" err="1">
                <a:solidFill>
                  <a:srgbClr val="171717"/>
                </a:solidFill>
                <a:latin typeface="Lucida Sans Unicode"/>
                <a:cs typeface="Lucida Sans Unicode"/>
              </a:rPr>
              <a:t>ılık</a:t>
            </a:r>
            <a:r>
              <a:rPr sz="1200" spc="-60" dirty="0">
                <a:solidFill>
                  <a:srgbClr val="171717"/>
                </a:solidFill>
                <a:latin typeface="Lucida Sans Unicode"/>
                <a:cs typeface="Lucida Sans Unicode"/>
              </a:rPr>
              <a:t>,</a:t>
            </a:r>
            <a:r>
              <a:rPr sz="1200" spc="-45" dirty="0">
                <a:solidFill>
                  <a:srgbClr val="171717"/>
                </a:solidFill>
                <a:latin typeface="Lucida Sans Unicode"/>
                <a:cs typeface="Lucida Sans Unicode"/>
              </a:rPr>
              <a:t> </a:t>
            </a:r>
            <a:r>
              <a:rPr sz="1200" spc="-35" dirty="0" err="1">
                <a:solidFill>
                  <a:srgbClr val="171717"/>
                </a:solidFill>
                <a:latin typeface="Lucida Sans Unicode"/>
                <a:cs typeface="Lucida Sans Unicode"/>
              </a:rPr>
              <a:t>kışları</a:t>
            </a:r>
            <a:r>
              <a:rPr sz="1200" spc="-50" dirty="0">
                <a:solidFill>
                  <a:srgbClr val="171717"/>
                </a:solidFill>
                <a:latin typeface="Lucida Sans Unicode"/>
                <a:cs typeface="Lucida Sans Unicode"/>
              </a:rPr>
              <a:t> </a:t>
            </a:r>
            <a:r>
              <a:rPr sz="1200" spc="-30" dirty="0" err="1">
                <a:solidFill>
                  <a:srgbClr val="171717"/>
                </a:solidFill>
                <a:latin typeface="Lucida Sans Unicode"/>
                <a:cs typeface="Lucida Sans Unicode"/>
              </a:rPr>
              <a:t>serin</a:t>
            </a:r>
            <a:r>
              <a:rPr sz="1200" spc="-30" dirty="0">
                <a:solidFill>
                  <a:srgbClr val="171717"/>
                </a:solidFill>
                <a:latin typeface="Lucida Sans Unicode"/>
                <a:cs typeface="Lucida Sans Unicode"/>
              </a:rPr>
              <a:t>,</a:t>
            </a:r>
            <a:r>
              <a:rPr sz="1200" spc="-45"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50" dirty="0">
                <a:solidFill>
                  <a:srgbClr val="171717"/>
                </a:solidFill>
                <a:latin typeface="Lucida Sans Unicode"/>
                <a:cs typeface="Lucida Sans Unicode"/>
              </a:rPr>
              <a:t> </a:t>
            </a:r>
            <a:r>
              <a:rPr sz="1200" spc="-5" dirty="0">
                <a:solidFill>
                  <a:srgbClr val="171717"/>
                </a:solidFill>
                <a:latin typeface="Lucida Sans Unicode"/>
                <a:cs typeface="Lucida Sans Unicode"/>
              </a:rPr>
              <a:t>her</a:t>
            </a:r>
            <a:r>
              <a:rPr sz="1200" spc="-45" dirty="0">
                <a:solidFill>
                  <a:srgbClr val="171717"/>
                </a:solidFill>
                <a:latin typeface="Lucida Sans Unicode"/>
                <a:cs typeface="Lucida Sans Unicode"/>
              </a:rPr>
              <a:t> </a:t>
            </a:r>
            <a:r>
              <a:rPr sz="1200" spc="-20" dirty="0" err="1">
                <a:solidFill>
                  <a:srgbClr val="171717"/>
                </a:solidFill>
                <a:latin typeface="Lucida Sans Unicode"/>
                <a:cs typeface="Lucida Sans Unicode"/>
              </a:rPr>
              <a:t>mevsim</a:t>
            </a:r>
            <a:r>
              <a:rPr sz="1200" spc="-50" dirty="0">
                <a:solidFill>
                  <a:srgbClr val="171717"/>
                </a:solidFill>
                <a:latin typeface="Lucida Sans Unicode"/>
                <a:cs typeface="Lucida Sans Unicode"/>
              </a:rPr>
              <a:t> </a:t>
            </a:r>
            <a:r>
              <a:rPr sz="1200" spc="-40" dirty="0" err="1">
                <a:solidFill>
                  <a:srgbClr val="171717"/>
                </a:solidFill>
                <a:latin typeface="Lucida Sans Unicode"/>
                <a:cs typeface="Lucida Sans Unicode"/>
              </a:rPr>
              <a:t>yağışlı</a:t>
            </a:r>
            <a:r>
              <a:rPr sz="1200" spc="-4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50" dirty="0">
                <a:solidFill>
                  <a:srgbClr val="171717"/>
                </a:solidFill>
                <a:latin typeface="Lucida Sans Unicode"/>
                <a:cs typeface="Lucida Sans Unicode"/>
              </a:rPr>
              <a:t> </a:t>
            </a:r>
            <a:r>
              <a:rPr sz="1200" spc="-35" dirty="0" err="1">
                <a:solidFill>
                  <a:srgbClr val="171717"/>
                </a:solidFill>
                <a:latin typeface="Lucida Sans Unicode"/>
                <a:cs typeface="Lucida Sans Unicode"/>
              </a:rPr>
              <a:t>şeklide</a:t>
            </a:r>
            <a:r>
              <a:rPr sz="1200" spc="-45" dirty="0">
                <a:solidFill>
                  <a:srgbClr val="171717"/>
                </a:solidFill>
                <a:latin typeface="Lucida Sans Unicode"/>
                <a:cs typeface="Lucida Sans Unicode"/>
              </a:rPr>
              <a:t> </a:t>
            </a:r>
            <a:r>
              <a:rPr sz="1200" spc="-25" dirty="0" err="1" smtClean="0">
                <a:solidFill>
                  <a:srgbClr val="171717"/>
                </a:solidFill>
                <a:latin typeface="Lucida Sans Unicode"/>
                <a:cs typeface="Lucida Sans Unicode"/>
              </a:rPr>
              <a:t>sey</a:t>
            </a:r>
            <a:r>
              <a:rPr lang="tr-TR" sz="1200" spc="-25" dirty="0" smtClean="0">
                <a:solidFill>
                  <a:srgbClr val="171717"/>
                </a:solidFill>
                <a:latin typeface="Lucida Sans Unicode"/>
                <a:cs typeface="Lucida Sans Unicode"/>
              </a:rPr>
              <a:t>r</a:t>
            </a:r>
            <a:r>
              <a:rPr sz="1200" spc="-15" dirty="0" err="1" smtClean="0">
                <a:solidFill>
                  <a:srgbClr val="171717"/>
                </a:solidFill>
                <a:latin typeface="Lucida Sans Unicode"/>
                <a:cs typeface="Lucida Sans Unicode"/>
              </a:rPr>
              <a:t>eder</a:t>
            </a:r>
            <a:r>
              <a:rPr sz="1200" spc="-15" dirty="0">
                <a:solidFill>
                  <a:srgbClr val="171717"/>
                </a:solidFill>
                <a:latin typeface="Lucida Sans Unicode"/>
                <a:cs typeface="Lucida Sans Unicode"/>
              </a:rPr>
              <a:t>.</a:t>
            </a:r>
            <a:r>
              <a:rPr sz="1200" spc="-45" dirty="0">
                <a:solidFill>
                  <a:srgbClr val="171717"/>
                </a:solidFill>
                <a:latin typeface="Lucida Sans Unicode"/>
                <a:cs typeface="Lucida Sans Unicode"/>
              </a:rPr>
              <a:t> </a:t>
            </a:r>
            <a:r>
              <a:rPr sz="1200" spc="-40" dirty="0" err="1">
                <a:solidFill>
                  <a:srgbClr val="171717"/>
                </a:solidFill>
                <a:latin typeface="Lucida Sans Unicode"/>
                <a:cs typeface="Lucida Sans Unicode"/>
              </a:rPr>
              <a:t>İklim</a:t>
            </a:r>
            <a:r>
              <a:rPr sz="1200" spc="-50" dirty="0">
                <a:solidFill>
                  <a:srgbClr val="171717"/>
                </a:solidFill>
                <a:latin typeface="Lucida Sans Unicode"/>
                <a:cs typeface="Lucida Sans Unicode"/>
              </a:rPr>
              <a:t> </a:t>
            </a:r>
            <a:r>
              <a:rPr sz="1200" spc="-20" dirty="0" err="1">
                <a:solidFill>
                  <a:srgbClr val="171717"/>
                </a:solidFill>
                <a:latin typeface="Lucida Sans Unicode"/>
                <a:cs typeface="Lucida Sans Unicode"/>
              </a:rPr>
              <a:t>sadece</a:t>
            </a:r>
            <a:r>
              <a:rPr sz="1200" spc="-20"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10" dirty="0" err="1">
                <a:solidFill>
                  <a:srgbClr val="171717"/>
                </a:solidFill>
                <a:latin typeface="Lucida Sans Unicode"/>
                <a:cs typeface="Lucida Sans Unicode"/>
              </a:rPr>
              <a:t>hava</a:t>
            </a:r>
            <a:r>
              <a:rPr sz="1200" spc="-5" dirty="0">
                <a:solidFill>
                  <a:srgbClr val="171717"/>
                </a:solidFill>
                <a:latin typeface="Lucida Sans Unicode"/>
                <a:cs typeface="Lucida Sans Unicode"/>
              </a:rPr>
              <a:t> </a:t>
            </a:r>
            <a:r>
              <a:rPr sz="1200" spc="-20" dirty="0" err="1">
                <a:solidFill>
                  <a:srgbClr val="171717"/>
                </a:solidFill>
                <a:latin typeface="Lucida Sans Unicode"/>
                <a:cs typeface="Lucida Sans Unicode"/>
              </a:rPr>
              <a:t>şartlarını</a:t>
            </a:r>
            <a:r>
              <a:rPr sz="1200" spc="340" dirty="0">
                <a:solidFill>
                  <a:srgbClr val="171717"/>
                </a:solidFill>
                <a:latin typeface="Lucida Sans Unicode"/>
                <a:cs typeface="Lucida Sans Unicode"/>
              </a:rPr>
              <a:t> </a:t>
            </a:r>
            <a:r>
              <a:rPr sz="1200" spc="-50" dirty="0" err="1" smtClean="0">
                <a:solidFill>
                  <a:srgbClr val="171717"/>
                </a:solidFill>
                <a:latin typeface="Lucida Sans Unicode"/>
                <a:cs typeface="Lucida Sans Unicode"/>
              </a:rPr>
              <a:t>değil</a:t>
            </a:r>
            <a:r>
              <a:rPr lang="tr-TR" sz="1200" spc="-50" dirty="0">
                <a:solidFill>
                  <a:srgbClr val="171717"/>
                </a:solidFill>
                <a:latin typeface="Lucida Sans Unicode"/>
                <a:cs typeface="Lucida Sans Unicode"/>
              </a:rPr>
              <a:t>;</a:t>
            </a:r>
            <a:r>
              <a:rPr sz="1200" spc="-45" dirty="0" smtClean="0">
                <a:solidFill>
                  <a:srgbClr val="171717"/>
                </a:solidFill>
                <a:latin typeface="Lucida Sans Unicode"/>
                <a:cs typeface="Lucida Sans Unicode"/>
              </a:rPr>
              <a:t> </a:t>
            </a:r>
            <a:r>
              <a:rPr sz="1200" spc="-45" dirty="0" err="1">
                <a:solidFill>
                  <a:srgbClr val="171717"/>
                </a:solidFill>
                <a:latin typeface="Lucida Sans Unicode"/>
                <a:cs typeface="Lucida Sans Unicode"/>
              </a:rPr>
              <a:t>giyim</a:t>
            </a:r>
            <a:r>
              <a:rPr sz="1200" spc="290" dirty="0">
                <a:solidFill>
                  <a:srgbClr val="171717"/>
                </a:solidFill>
                <a:latin typeface="Lucida Sans Unicode"/>
                <a:cs typeface="Lucida Sans Unicode"/>
              </a:rPr>
              <a:t> </a:t>
            </a:r>
            <a:r>
              <a:rPr sz="1200" spc="-45" dirty="0" err="1">
                <a:solidFill>
                  <a:srgbClr val="171717"/>
                </a:solidFill>
                <a:latin typeface="Lucida Sans Unicode"/>
                <a:cs typeface="Lucida Sans Unicode"/>
              </a:rPr>
              <a:t>kuşamımızı</a:t>
            </a:r>
            <a:r>
              <a:rPr sz="1200" spc="-45" dirty="0">
                <a:solidFill>
                  <a:srgbClr val="171717"/>
                </a:solidFill>
                <a:latin typeface="Lucida Sans Unicode"/>
                <a:cs typeface="Lucida Sans Unicode"/>
              </a:rPr>
              <a:t>,</a:t>
            </a:r>
            <a:r>
              <a:rPr sz="1200" spc="290" dirty="0">
                <a:solidFill>
                  <a:srgbClr val="171717"/>
                </a:solidFill>
                <a:latin typeface="Lucida Sans Unicode"/>
                <a:cs typeface="Lucida Sans Unicode"/>
              </a:rPr>
              <a:t> </a:t>
            </a:r>
            <a:r>
              <a:rPr sz="1200" spc="-35" dirty="0" err="1">
                <a:solidFill>
                  <a:srgbClr val="171717"/>
                </a:solidFill>
                <a:latin typeface="Lucida Sans Unicode"/>
                <a:cs typeface="Lucida Sans Unicode"/>
              </a:rPr>
              <a:t>dış</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görünüşümüzü</a:t>
            </a:r>
            <a:r>
              <a:rPr sz="1200" spc="-35" dirty="0">
                <a:solidFill>
                  <a:srgbClr val="171717"/>
                </a:solidFill>
                <a:latin typeface="Lucida Sans Unicode"/>
                <a:cs typeface="Lucida Sans Unicode"/>
              </a:rPr>
              <a:t>,</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ekonomik</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faaliyetimizi</a:t>
            </a:r>
            <a:r>
              <a:rPr sz="1200" spc="-30" dirty="0">
                <a:solidFill>
                  <a:srgbClr val="171717"/>
                </a:solidFill>
                <a:latin typeface="Lucida Sans Unicode"/>
                <a:cs typeface="Lucida Sans Unicode"/>
              </a:rPr>
              <a:t> </a:t>
            </a:r>
            <a:r>
              <a:rPr sz="1200" spc="-15" dirty="0" err="1">
                <a:solidFill>
                  <a:srgbClr val="171717"/>
                </a:solidFill>
                <a:latin typeface="Lucida Sans Unicode"/>
                <a:cs typeface="Lucida Sans Unicode"/>
              </a:rPr>
              <a:t>hatta</a:t>
            </a:r>
            <a:r>
              <a:rPr sz="1200" spc="-15" dirty="0">
                <a:solidFill>
                  <a:srgbClr val="171717"/>
                </a:solidFill>
                <a:latin typeface="Lucida Sans Unicode"/>
                <a:cs typeface="Lucida Sans Unicode"/>
              </a:rPr>
              <a:t> </a:t>
            </a:r>
            <a:r>
              <a:rPr sz="1200" spc="-10" dirty="0">
                <a:solidFill>
                  <a:srgbClr val="171717"/>
                </a:solidFill>
                <a:latin typeface="Lucida Sans Unicode"/>
                <a:cs typeface="Lucida Sans Unicode"/>
              </a:rPr>
              <a:t> </a:t>
            </a:r>
            <a:r>
              <a:rPr sz="1200" spc="-55" dirty="0" err="1" smtClean="0">
                <a:solidFill>
                  <a:srgbClr val="171717"/>
                </a:solidFill>
                <a:latin typeface="Lucida Sans Unicode"/>
                <a:cs typeface="Lucida Sans Unicode"/>
              </a:rPr>
              <a:t>karakterimizi</a:t>
            </a:r>
            <a:r>
              <a:rPr lang="tr-TR" sz="1200" spc="-55" dirty="0" smtClean="0">
                <a:solidFill>
                  <a:srgbClr val="171717"/>
                </a:solidFill>
                <a:latin typeface="Lucida Sans Unicode"/>
                <a:cs typeface="Lucida Sans Unicode"/>
              </a:rPr>
              <a:t>, </a:t>
            </a:r>
            <a:r>
              <a:rPr sz="1200" spc="-55" dirty="0" err="1" smtClean="0">
                <a:solidFill>
                  <a:srgbClr val="171717"/>
                </a:solidFill>
                <a:latin typeface="Lucida Sans Unicode"/>
                <a:cs typeface="Lucida Sans Unicode"/>
              </a:rPr>
              <a:t>mizacımızı</a:t>
            </a:r>
            <a:r>
              <a:rPr sz="1200" spc="-50" dirty="0" smtClean="0">
                <a:solidFill>
                  <a:srgbClr val="171717"/>
                </a:solidFill>
                <a:latin typeface="Lucida Sans Unicode"/>
                <a:cs typeface="Lucida Sans Unicode"/>
              </a:rPr>
              <a:t> </a:t>
            </a:r>
            <a:r>
              <a:rPr sz="1200" spc="-30" dirty="0">
                <a:solidFill>
                  <a:srgbClr val="171717"/>
                </a:solidFill>
                <a:latin typeface="Lucida Sans Unicode"/>
                <a:cs typeface="Lucida Sans Unicode"/>
              </a:rPr>
              <a:t>bile</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etkiler</a:t>
            </a:r>
            <a:r>
              <a:rPr sz="1200" spc="-30" dirty="0">
                <a:solidFill>
                  <a:srgbClr val="171717"/>
                </a:solidFill>
                <a:latin typeface="Lucida Sans Unicode"/>
                <a:cs typeface="Lucida Sans Unicode"/>
              </a:rPr>
              <a:t>.</a:t>
            </a:r>
            <a:r>
              <a:rPr sz="1200" spc="-25" dirty="0">
                <a:solidFill>
                  <a:srgbClr val="171717"/>
                </a:solidFill>
                <a:latin typeface="Lucida Sans Unicode"/>
                <a:cs typeface="Lucida Sans Unicode"/>
              </a:rPr>
              <a:t> </a:t>
            </a:r>
            <a:r>
              <a:rPr sz="1200" dirty="0" err="1">
                <a:solidFill>
                  <a:srgbClr val="171717"/>
                </a:solidFill>
                <a:latin typeface="Lucida Sans Unicode"/>
                <a:cs typeface="Lucida Sans Unicode"/>
              </a:rPr>
              <a:t>Böyle</a:t>
            </a:r>
            <a:r>
              <a:rPr sz="1200" spc="5" dirty="0">
                <a:solidFill>
                  <a:srgbClr val="171717"/>
                </a:solidFill>
                <a:latin typeface="Lucida Sans Unicode"/>
                <a:cs typeface="Lucida Sans Unicode"/>
              </a:rPr>
              <a:t> </a:t>
            </a:r>
            <a:r>
              <a:rPr sz="1200" spc="-40" dirty="0" err="1">
                <a:solidFill>
                  <a:srgbClr val="171717"/>
                </a:solidFill>
                <a:latin typeface="Lucida Sans Unicode"/>
                <a:cs typeface="Lucida Sans Unicode"/>
              </a:rPr>
              <a:t>geniş</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0" dirty="0">
                <a:solidFill>
                  <a:srgbClr val="171717"/>
                </a:solidFill>
                <a:latin typeface="Lucida Sans Unicode"/>
                <a:cs typeface="Lucida Sans Unicode"/>
              </a:rPr>
              <a:t> </a:t>
            </a:r>
            <a:r>
              <a:rPr sz="1200" spc="-20" dirty="0" err="1">
                <a:solidFill>
                  <a:srgbClr val="171717"/>
                </a:solidFill>
                <a:latin typeface="Lucida Sans Unicode"/>
                <a:cs typeface="Lucida Sans Unicode"/>
              </a:rPr>
              <a:t>kümede</a:t>
            </a:r>
            <a:r>
              <a:rPr sz="1200" spc="-15" dirty="0">
                <a:solidFill>
                  <a:srgbClr val="171717"/>
                </a:solidFill>
                <a:latin typeface="Lucida Sans Unicode"/>
                <a:cs typeface="Lucida Sans Unicode"/>
              </a:rPr>
              <a:t> </a:t>
            </a:r>
            <a:r>
              <a:rPr sz="1200" spc="-35" dirty="0" err="1">
                <a:solidFill>
                  <a:srgbClr val="171717"/>
                </a:solidFill>
                <a:latin typeface="Lucida Sans Unicode"/>
                <a:cs typeface="Lucida Sans Unicode"/>
              </a:rPr>
              <a:t>bakıldığında</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bitkilerin</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0" dirty="0">
                <a:solidFill>
                  <a:srgbClr val="171717"/>
                </a:solidFill>
                <a:latin typeface="Lucida Sans Unicode"/>
                <a:cs typeface="Lucida Sans Unicode"/>
              </a:rPr>
              <a:t> </a:t>
            </a:r>
            <a:r>
              <a:rPr sz="1200" spc="-10" dirty="0" err="1">
                <a:solidFill>
                  <a:srgbClr val="171717"/>
                </a:solidFill>
                <a:latin typeface="Lucida Sans Unicode"/>
                <a:cs typeface="Lucida Sans Unicode"/>
              </a:rPr>
              <a:t>yerde</a:t>
            </a:r>
            <a:r>
              <a:rPr sz="1200" spc="-10" dirty="0">
                <a:solidFill>
                  <a:srgbClr val="171717"/>
                </a:solidFill>
                <a:latin typeface="Lucida Sans Unicode"/>
                <a:cs typeface="Lucida Sans Unicode"/>
              </a:rPr>
              <a:t> </a:t>
            </a:r>
            <a:r>
              <a:rPr sz="1200" spc="-5" dirty="0">
                <a:solidFill>
                  <a:srgbClr val="171717"/>
                </a:solidFill>
                <a:latin typeface="Lucida Sans Unicode"/>
                <a:cs typeface="Lucida Sans Unicode"/>
              </a:rPr>
              <a:t> </a:t>
            </a:r>
            <a:r>
              <a:rPr sz="1200" spc="-25" dirty="0" err="1">
                <a:solidFill>
                  <a:srgbClr val="171717"/>
                </a:solidFill>
                <a:latin typeface="Lucida Sans Unicode"/>
                <a:cs typeface="Lucida Sans Unicode"/>
              </a:rPr>
              <a:t>yetişebilmesi</a:t>
            </a:r>
            <a:r>
              <a:rPr sz="1200" spc="-25" dirty="0">
                <a:solidFill>
                  <a:srgbClr val="171717"/>
                </a:solidFill>
                <a:latin typeface="Lucida Sans Unicode"/>
                <a:cs typeface="Lucida Sans Unicode"/>
              </a:rPr>
              <a:t> </a:t>
            </a:r>
            <a:r>
              <a:rPr sz="1200" spc="-10" dirty="0">
                <a:solidFill>
                  <a:srgbClr val="171717"/>
                </a:solidFill>
                <a:latin typeface="Lucida Sans Unicode"/>
                <a:cs typeface="Lucida Sans Unicode"/>
              </a:rPr>
              <a:t>de </a:t>
            </a:r>
            <a:r>
              <a:rPr sz="1200" spc="-25" dirty="0" err="1">
                <a:solidFill>
                  <a:srgbClr val="171717"/>
                </a:solidFill>
                <a:latin typeface="Lucida Sans Unicode"/>
                <a:cs typeface="Lucida Sans Unicode"/>
              </a:rPr>
              <a:t>doğrudan</a:t>
            </a:r>
            <a:r>
              <a:rPr sz="1200" spc="-25" dirty="0">
                <a:solidFill>
                  <a:srgbClr val="171717"/>
                </a:solidFill>
                <a:latin typeface="Lucida Sans Unicode"/>
                <a:cs typeface="Lucida Sans Unicode"/>
              </a:rPr>
              <a:t> </a:t>
            </a:r>
            <a:r>
              <a:rPr sz="1200" spc="-40" dirty="0" err="1">
                <a:solidFill>
                  <a:srgbClr val="171717"/>
                </a:solidFill>
                <a:latin typeface="Lucida Sans Unicode"/>
                <a:cs typeface="Lucida Sans Unicode"/>
              </a:rPr>
              <a:t>iklimin</a:t>
            </a:r>
            <a:r>
              <a:rPr sz="1200" spc="-40" dirty="0">
                <a:solidFill>
                  <a:srgbClr val="171717"/>
                </a:solidFill>
                <a:latin typeface="Lucida Sans Unicode"/>
                <a:cs typeface="Lucida Sans Unicode"/>
              </a:rPr>
              <a:t> </a:t>
            </a:r>
            <a:r>
              <a:rPr sz="1200" spc="-40" dirty="0" err="1">
                <a:solidFill>
                  <a:srgbClr val="171717"/>
                </a:solidFill>
                <a:latin typeface="Lucida Sans Unicode"/>
                <a:cs typeface="Lucida Sans Unicode"/>
              </a:rPr>
              <a:t>etkisi</a:t>
            </a:r>
            <a:r>
              <a:rPr sz="1200" spc="-40" dirty="0">
                <a:solidFill>
                  <a:srgbClr val="171717"/>
                </a:solidFill>
                <a:latin typeface="Lucida Sans Unicode"/>
                <a:cs typeface="Lucida Sans Unicode"/>
              </a:rPr>
              <a:t> </a:t>
            </a:r>
            <a:r>
              <a:rPr sz="1200" spc="-25" dirty="0" err="1">
                <a:solidFill>
                  <a:srgbClr val="171717"/>
                </a:solidFill>
                <a:latin typeface="Lucida Sans Unicode"/>
                <a:cs typeface="Lucida Sans Unicode"/>
              </a:rPr>
              <a:t>altındadır</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İnsanların</a:t>
            </a:r>
            <a:r>
              <a:rPr sz="1200" spc="-20" dirty="0">
                <a:solidFill>
                  <a:srgbClr val="171717"/>
                </a:solidFill>
                <a:latin typeface="Lucida Sans Unicode"/>
                <a:cs typeface="Lucida Sans Unicode"/>
              </a:rPr>
              <a:t> </a:t>
            </a:r>
            <a:r>
              <a:rPr sz="1200" spc="-15" dirty="0" err="1">
                <a:solidFill>
                  <a:srgbClr val="171717"/>
                </a:solidFill>
                <a:latin typeface="Lucida Sans Unicode"/>
                <a:cs typeface="Lucida Sans Unicode"/>
              </a:rPr>
              <a:t>beslenme</a:t>
            </a:r>
            <a:r>
              <a:rPr sz="1200" spc="-15" dirty="0">
                <a:solidFill>
                  <a:srgbClr val="171717"/>
                </a:solidFill>
                <a:latin typeface="Lucida Sans Unicode"/>
                <a:cs typeface="Lucida Sans Unicode"/>
              </a:rPr>
              <a:t> </a:t>
            </a:r>
            <a:r>
              <a:rPr sz="1200" spc="-35" dirty="0" err="1">
                <a:solidFill>
                  <a:srgbClr val="171717"/>
                </a:solidFill>
                <a:latin typeface="Lucida Sans Unicode"/>
                <a:cs typeface="Lucida Sans Unicode"/>
              </a:rPr>
              <a:t>kaynağı</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olarak</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tahıl</a:t>
            </a:r>
            <a:r>
              <a:rPr sz="1200" spc="-25" dirty="0">
                <a:solidFill>
                  <a:srgbClr val="171717"/>
                </a:solidFill>
                <a:latin typeface="Lucida Sans Unicode"/>
                <a:cs typeface="Lucida Sans Unicode"/>
              </a:rPr>
              <a:t> </a:t>
            </a:r>
            <a:r>
              <a:rPr sz="1200" spc="-20" dirty="0">
                <a:solidFill>
                  <a:srgbClr val="171717"/>
                </a:solidFill>
                <a:latin typeface="Lucida Sans Unicode"/>
                <a:cs typeface="Lucida Sans Unicode"/>
              </a:rPr>
              <a:t> </a:t>
            </a:r>
            <a:r>
              <a:rPr sz="1200" spc="-10" dirty="0" err="1">
                <a:solidFill>
                  <a:srgbClr val="171717"/>
                </a:solidFill>
                <a:latin typeface="Lucida Sans Unicode"/>
                <a:cs typeface="Lucida Sans Unicode"/>
              </a:rPr>
              <a:t>ürününe</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büyük</a:t>
            </a:r>
            <a:r>
              <a:rPr sz="1200" spc="-30" dirty="0">
                <a:solidFill>
                  <a:srgbClr val="171717"/>
                </a:solidFill>
                <a:latin typeface="Lucida Sans Unicode"/>
                <a:cs typeface="Lucida Sans Unicode"/>
              </a:rPr>
              <a:t> </a:t>
            </a:r>
            <a:r>
              <a:rPr sz="1200" spc="-40" dirty="0" err="1">
                <a:solidFill>
                  <a:srgbClr val="171717"/>
                </a:solidFill>
                <a:latin typeface="Lucida Sans Unicode"/>
                <a:cs typeface="Lucida Sans Unicode"/>
              </a:rPr>
              <a:t>bağlılıkları</a:t>
            </a:r>
            <a:r>
              <a:rPr sz="1200" spc="-40" dirty="0">
                <a:solidFill>
                  <a:srgbClr val="171717"/>
                </a:solidFill>
                <a:latin typeface="Lucida Sans Unicode"/>
                <a:cs typeface="Lucida Sans Unicode"/>
              </a:rPr>
              <a:t> </a:t>
            </a:r>
            <a:r>
              <a:rPr sz="1200" spc="-25" dirty="0" err="1">
                <a:solidFill>
                  <a:srgbClr val="171717"/>
                </a:solidFill>
                <a:latin typeface="Lucida Sans Unicode"/>
                <a:cs typeface="Lucida Sans Unicode"/>
              </a:rPr>
              <a:t>vardır</a:t>
            </a:r>
            <a:r>
              <a:rPr sz="1200" spc="-25" dirty="0">
                <a:solidFill>
                  <a:srgbClr val="171717"/>
                </a:solidFill>
                <a:latin typeface="Lucida Sans Unicode"/>
                <a:cs typeface="Lucida Sans Unicode"/>
              </a:rPr>
              <a:t>. </a:t>
            </a:r>
            <a:r>
              <a:rPr sz="1200" spc="-10" dirty="0" err="1">
                <a:solidFill>
                  <a:srgbClr val="171717"/>
                </a:solidFill>
                <a:latin typeface="Lucida Sans Unicode"/>
                <a:cs typeface="Lucida Sans Unicode"/>
              </a:rPr>
              <a:t>Buğday</a:t>
            </a:r>
            <a:r>
              <a:rPr sz="1200" spc="-1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yetişme</a:t>
            </a:r>
            <a:r>
              <a:rPr sz="1200" spc="-20" dirty="0">
                <a:solidFill>
                  <a:srgbClr val="171717"/>
                </a:solidFill>
                <a:latin typeface="Lucida Sans Unicode"/>
                <a:cs typeface="Lucida Sans Unicode"/>
              </a:rPr>
              <a:t> </a:t>
            </a:r>
            <a:r>
              <a:rPr sz="1200" spc="-20" dirty="0" err="1">
                <a:solidFill>
                  <a:srgbClr val="171717"/>
                </a:solidFill>
                <a:latin typeface="Lucida Sans Unicode"/>
                <a:cs typeface="Lucida Sans Unicode"/>
              </a:rPr>
              <a:t>şartları</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bakımından</a:t>
            </a:r>
            <a:r>
              <a:rPr sz="1200" spc="-25" dirty="0">
                <a:solidFill>
                  <a:srgbClr val="171717"/>
                </a:solidFill>
                <a:latin typeface="Lucida Sans Unicode"/>
                <a:cs typeface="Lucida Sans Unicode"/>
              </a:rPr>
              <a:t> </a:t>
            </a:r>
            <a:r>
              <a:rPr sz="1200" spc="-50" dirty="0" err="1">
                <a:solidFill>
                  <a:srgbClr val="171717"/>
                </a:solidFill>
                <a:latin typeface="Lucida Sans Unicode"/>
                <a:cs typeface="Lucida Sans Unicode"/>
              </a:rPr>
              <a:t>yaz</a:t>
            </a:r>
            <a:r>
              <a:rPr sz="1200" spc="-45" dirty="0">
                <a:solidFill>
                  <a:srgbClr val="171717"/>
                </a:solidFill>
                <a:latin typeface="Lucida Sans Unicode"/>
                <a:cs typeface="Lucida Sans Unicode"/>
              </a:rPr>
              <a:t> </a:t>
            </a:r>
            <a:r>
              <a:rPr sz="1200" spc="-45" dirty="0" err="1">
                <a:solidFill>
                  <a:srgbClr val="171717"/>
                </a:solidFill>
                <a:latin typeface="Lucida Sans Unicode"/>
                <a:cs typeface="Lucida Sans Unicode"/>
              </a:rPr>
              <a:t>kuraklığı</a:t>
            </a:r>
            <a:r>
              <a:rPr sz="1200" spc="-45"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10" dirty="0">
                <a:solidFill>
                  <a:srgbClr val="171717"/>
                </a:solidFill>
                <a:latin typeface="Lucida Sans Unicode"/>
                <a:cs typeface="Lucida Sans Unicode"/>
              </a:rPr>
              <a:t> </a:t>
            </a:r>
            <a:r>
              <a:rPr sz="1200" spc="-50" dirty="0" err="1">
                <a:solidFill>
                  <a:srgbClr val="171717"/>
                </a:solidFill>
                <a:latin typeface="Lucida Sans Unicode"/>
                <a:cs typeface="Lucida Sans Unicode"/>
              </a:rPr>
              <a:t>sıcaklığı</a:t>
            </a:r>
            <a:r>
              <a:rPr sz="1200" spc="-50" dirty="0">
                <a:solidFill>
                  <a:srgbClr val="171717"/>
                </a:solidFill>
                <a:latin typeface="Lucida Sans Unicode"/>
                <a:cs typeface="Lucida Sans Unicode"/>
              </a:rPr>
              <a:t> </a:t>
            </a:r>
            <a:r>
              <a:rPr sz="1200" spc="-45" dirty="0">
                <a:solidFill>
                  <a:srgbClr val="171717"/>
                </a:solidFill>
                <a:latin typeface="Lucida Sans Unicode"/>
                <a:cs typeface="Lucida Sans Unicode"/>
              </a:rPr>
              <a:t> </a:t>
            </a:r>
            <a:r>
              <a:rPr sz="1200" spc="-20" dirty="0" err="1">
                <a:solidFill>
                  <a:srgbClr val="171717"/>
                </a:solidFill>
                <a:latin typeface="Lucida Sans Unicode"/>
                <a:cs typeface="Lucida Sans Unicode"/>
              </a:rPr>
              <a:t>isteyen</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40" dirty="0" err="1">
                <a:solidFill>
                  <a:srgbClr val="171717"/>
                </a:solidFill>
                <a:latin typeface="Lucida Sans Unicode"/>
                <a:cs typeface="Lucida Sans Unicode"/>
              </a:rPr>
              <a:t>bitkidir</a:t>
            </a:r>
            <a:r>
              <a:rPr sz="1200" spc="-40" dirty="0">
                <a:solidFill>
                  <a:srgbClr val="171717"/>
                </a:solidFill>
                <a:latin typeface="Lucida Sans Unicode"/>
                <a:cs typeface="Lucida Sans Unicode"/>
              </a:rPr>
              <a:t>. </a:t>
            </a:r>
            <a:r>
              <a:rPr sz="1200" spc="-20" dirty="0" err="1">
                <a:solidFill>
                  <a:srgbClr val="171717"/>
                </a:solidFill>
                <a:latin typeface="Lucida Sans Unicode"/>
                <a:cs typeface="Lucida Sans Unicode"/>
              </a:rPr>
              <a:t>Eğer</a:t>
            </a:r>
            <a:r>
              <a:rPr sz="1200" spc="-20"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a:t>
            </a:r>
            <a:r>
              <a:rPr sz="1200" spc="-15" dirty="0">
                <a:solidFill>
                  <a:srgbClr val="171717"/>
                </a:solidFill>
                <a:latin typeface="Lucida Sans Unicode"/>
                <a:cs typeface="Lucida Sans Unicode"/>
              </a:rPr>
              <a:t> </a:t>
            </a:r>
            <a:r>
              <a:rPr sz="1200" spc="-15" dirty="0" err="1">
                <a:solidFill>
                  <a:srgbClr val="171717"/>
                </a:solidFill>
                <a:latin typeface="Lucida Sans Unicode"/>
                <a:cs typeface="Lucida Sans Unicode"/>
              </a:rPr>
              <a:t>şartlar</a:t>
            </a:r>
            <a:r>
              <a:rPr sz="1200" spc="-15" dirty="0">
                <a:solidFill>
                  <a:srgbClr val="171717"/>
                </a:solidFill>
                <a:latin typeface="Lucida Sans Unicode"/>
                <a:cs typeface="Lucida Sans Unicode"/>
              </a:rPr>
              <a:t> </a:t>
            </a:r>
            <a:r>
              <a:rPr sz="1200" spc="-35" dirty="0" err="1">
                <a:solidFill>
                  <a:srgbClr val="171717"/>
                </a:solidFill>
                <a:latin typeface="Lucida Sans Unicode"/>
                <a:cs typeface="Lucida Sans Unicode"/>
              </a:rPr>
              <a:t>sağlanmazsa</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ekinler</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sararmaz</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yeşil</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kalır</a:t>
            </a:r>
            <a:r>
              <a:rPr sz="1200" spc="-35"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10" dirty="0">
                <a:solidFill>
                  <a:srgbClr val="171717"/>
                </a:solidFill>
                <a:latin typeface="Lucida Sans Unicode"/>
                <a:cs typeface="Lucida Sans Unicode"/>
              </a:rPr>
              <a:t> </a:t>
            </a:r>
            <a:r>
              <a:rPr sz="1200" spc="-25" dirty="0" err="1">
                <a:solidFill>
                  <a:srgbClr val="171717"/>
                </a:solidFill>
                <a:latin typeface="Lucida Sans Unicode"/>
                <a:cs typeface="Lucida Sans Unicode"/>
              </a:rPr>
              <a:t>haliyle</a:t>
            </a:r>
            <a:r>
              <a:rPr sz="1200" spc="-25" dirty="0">
                <a:solidFill>
                  <a:srgbClr val="171717"/>
                </a:solidFill>
                <a:latin typeface="Lucida Sans Unicode"/>
                <a:cs typeface="Lucida Sans Unicode"/>
              </a:rPr>
              <a:t> </a:t>
            </a:r>
            <a:r>
              <a:rPr sz="1200" spc="-40" dirty="0" err="1">
                <a:solidFill>
                  <a:srgbClr val="171717"/>
                </a:solidFill>
                <a:latin typeface="Lucida Sans Unicode"/>
                <a:cs typeface="Lucida Sans Unicode"/>
              </a:rPr>
              <a:t>olgunlaşmaz</a:t>
            </a:r>
            <a:r>
              <a:rPr sz="1200" spc="-40" dirty="0">
                <a:solidFill>
                  <a:srgbClr val="171717"/>
                </a:solidFill>
                <a:latin typeface="Lucida Sans Unicode"/>
                <a:cs typeface="Lucida Sans Unicode"/>
              </a:rPr>
              <a:t>. </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Tahmin</a:t>
            </a:r>
            <a:r>
              <a:rPr sz="1200" spc="-25" dirty="0">
                <a:solidFill>
                  <a:srgbClr val="171717"/>
                </a:solidFill>
                <a:latin typeface="Lucida Sans Unicode"/>
                <a:cs typeface="Lucida Sans Unicode"/>
              </a:rPr>
              <a:t> </a:t>
            </a:r>
            <a:r>
              <a:rPr sz="1200" spc="-40" dirty="0" err="1">
                <a:solidFill>
                  <a:srgbClr val="171717"/>
                </a:solidFill>
                <a:latin typeface="Lucida Sans Unicode"/>
                <a:cs typeface="Lucida Sans Unicode"/>
              </a:rPr>
              <a:t>edeceğiniz</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üzere</a:t>
            </a:r>
            <a:r>
              <a:rPr sz="1200" spc="-25" dirty="0">
                <a:solidFill>
                  <a:srgbClr val="171717"/>
                </a:solidFill>
                <a:latin typeface="Lucida Sans Unicode"/>
                <a:cs typeface="Lucida Sans Unicode"/>
              </a:rPr>
              <a:t> </a:t>
            </a:r>
            <a:r>
              <a:rPr sz="1200" spc="-10" dirty="0">
                <a:solidFill>
                  <a:srgbClr val="171717"/>
                </a:solidFill>
                <a:latin typeface="Lucida Sans Unicode"/>
                <a:cs typeface="Lucida Sans Unicode"/>
              </a:rPr>
              <a:t>de</a:t>
            </a:r>
            <a:r>
              <a:rPr sz="1200" spc="-5"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a:t>
            </a:r>
            <a:r>
              <a:rPr sz="1200" spc="-10" dirty="0">
                <a:solidFill>
                  <a:srgbClr val="171717"/>
                </a:solidFill>
                <a:latin typeface="Lucida Sans Unicode"/>
                <a:cs typeface="Lucida Sans Unicode"/>
              </a:rPr>
              <a:t> </a:t>
            </a:r>
            <a:r>
              <a:rPr sz="1200" spc="-35" dirty="0" err="1">
                <a:solidFill>
                  <a:srgbClr val="171717"/>
                </a:solidFill>
                <a:latin typeface="Lucida Sans Unicode"/>
                <a:cs typeface="Lucida Sans Unicode"/>
              </a:rPr>
              <a:t>yüzden</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Karadeniz</a:t>
            </a:r>
            <a:r>
              <a:rPr sz="1200" spc="-25" dirty="0">
                <a:solidFill>
                  <a:srgbClr val="171717"/>
                </a:solidFill>
                <a:latin typeface="Lucida Sans Unicode"/>
                <a:cs typeface="Lucida Sans Unicode"/>
              </a:rPr>
              <a:t> </a:t>
            </a:r>
            <a:r>
              <a:rPr lang="tr-TR" sz="1200" spc="-30" dirty="0" err="1">
                <a:solidFill>
                  <a:srgbClr val="171717"/>
                </a:solidFill>
                <a:latin typeface="Lucida Sans Unicode"/>
                <a:cs typeface="Lucida Sans Unicode"/>
              </a:rPr>
              <a:t>B</a:t>
            </a:r>
            <a:r>
              <a:rPr sz="1200" spc="-30" dirty="0" err="1" smtClean="0">
                <a:solidFill>
                  <a:srgbClr val="171717"/>
                </a:solidFill>
                <a:latin typeface="Lucida Sans Unicode"/>
                <a:cs typeface="Lucida Sans Unicode"/>
              </a:rPr>
              <a:t>ölgesinde</a:t>
            </a:r>
            <a:r>
              <a:rPr sz="1200" spc="-25" dirty="0" smtClean="0">
                <a:solidFill>
                  <a:srgbClr val="171717"/>
                </a:solidFill>
                <a:latin typeface="Lucida Sans Unicode"/>
                <a:cs typeface="Lucida Sans Unicode"/>
              </a:rPr>
              <a:t> </a:t>
            </a:r>
            <a:r>
              <a:rPr sz="1200" spc="-30" dirty="0" err="1" smtClean="0">
                <a:solidFill>
                  <a:srgbClr val="171717"/>
                </a:solidFill>
                <a:latin typeface="Lucida Sans Unicode"/>
                <a:cs typeface="Lucida Sans Unicode"/>
              </a:rPr>
              <a:t>buğday</a:t>
            </a:r>
            <a:r>
              <a:rPr lang="tr-TR" sz="1200" spc="-30" dirty="0" smtClean="0">
                <a:solidFill>
                  <a:srgbClr val="171717"/>
                </a:solidFill>
                <a:latin typeface="Lucida Sans Unicode"/>
                <a:cs typeface="Lucida Sans Unicode"/>
              </a:rPr>
              <a:t>,</a:t>
            </a:r>
            <a:r>
              <a:rPr sz="1200" spc="-25" dirty="0" smtClean="0">
                <a:solidFill>
                  <a:srgbClr val="171717"/>
                </a:solidFill>
                <a:latin typeface="Lucida Sans Unicode"/>
                <a:cs typeface="Lucida Sans Unicode"/>
              </a:rPr>
              <a:t> </a:t>
            </a:r>
            <a:r>
              <a:rPr sz="1200" spc="-35" dirty="0" err="1">
                <a:solidFill>
                  <a:srgbClr val="171717"/>
                </a:solidFill>
                <a:latin typeface="Lucida Sans Unicode"/>
                <a:cs typeface="Lucida Sans Unicode"/>
              </a:rPr>
              <a:t>genellikle</a:t>
            </a:r>
            <a:r>
              <a:rPr sz="1200" spc="-30" dirty="0">
                <a:solidFill>
                  <a:srgbClr val="171717"/>
                </a:solidFill>
                <a:latin typeface="Lucida Sans Unicode"/>
                <a:cs typeface="Lucida Sans Unicode"/>
              </a:rPr>
              <a:t> </a:t>
            </a:r>
            <a:r>
              <a:rPr sz="1200" spc="-40" dirty="0" err="1">
                <a:solidFill>
                  <a:srgbClr val="171717"/>
                </a:solidFill>
                <a:latin typeface="Lucida Sans Unicode"/>
                <a:cs typeface="Lucida Sans Unicode"/>
              </a:rPr>
              <a:t>yetişmez</a:t>
            </a:r>
            <a:r>
              <a:rPr sz="1200" spc="-40" dirty="0">
                <a:solidFill>
                  <a:srgbClr val="171717"/>
                </a:solidFill>
                <a:latin typeface="Lucida Sans Unicode"/>
                <a:cs typeface="Lucida Sans Unicode"/>
              </a:rPr>
              <a:t>. </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Karadenizli</a:t>
            </a:r>
            <a:r>
              <a:rPr sz="1200" spc="-30" dirty="0">
                <a:solidFill>
                  <a:srgbClr val="171717"/>
                </a:solidFill>
                <a:latin typeface="Lucida Sans Unicode"/>
                <a:cs typeface="Lucida Sans Unicode"/>
              </a:rPr>
              <a:t> </a:t>
            </a:r>
            <a:r>
              <a:rPr sz="1200" spc="-20" dirty="0" err="1">
                <a:solidFill>
                  <a:srgbClr val="171717"/>
                </a:solidFill>
                <a:latin typeface="Lucida Sans Unicode"/>
                <a:cs typeface="Lucida Sans Unicode"/>
              </a:rPr>
              <a:t>insanlar</a:t>
            </a:r>
            <a:r>
              <a:rPr sz="1200" spc="-20" dirty="0">
                <a:solidFill>
                  <a:srgbClr val="171717"/>
                </a:solidFill>
                <a:latin typeface="Lucida Sans Unicode"/>
                <a:cs typeface="Lucida Sans Unicode"/>
              </a:rPr>
              <a:t> </a:t>
            </a:r>
            <a:r>
              <a:rPr sz="1200" spc="-10" dirty="0">
                <a:solidFill>
                  <a:srgbClr val="171717"/>
                </a:solidFill>
                <a:latin typeface="Lucida Sans Unicode"/>
                <a:cs typeface="Lucida Sans Unicode"/>
              </a:rPr>
              <a:t>da </a:t>
            </a:r>
            <a:r>
              <a:rPr sz="1200" spc="-20" dirty="0" err="1">
                <a:solidFill>
                  <a:srgbClr val="171717"/>
                </a:solidFill>
                <a:latin typeface="Lucida Sans Unicode"/>
                <a:cs typeface="Lucida Sans Unicode"/>
              </a:rPr>
              <a:t>alternatif</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tahıl</a:t>
            </a:r>
            <a:r>
              <a:rPr sz="1200" spc="-25" dirty="0">
                <a:solidFill>
                  <a:srgbClr val="171717"/>
                </a:solidFill>
                <a:latin typeface="Lucida Sans Unicode"/>
                <a:cs typeface="Lucida Sans Unicode"/>
              </a:rPr>
              <a:t> </a:t>
            </a:r>
            <a:r>
              <a:rPr sz="1200" spc="-10" dirty="0" err="1">
                <a:solidFill>
                  <a:srgbClr val="171717"/>
                </a:solidFill>
                <a:latin typeface="Lucida Sans Unicode"/>
                <a:cs typeface="Lucida Sans Unicode"/>
              </a:rPr>
              <a:t>ürünü</a:t>
            </a:r>
            <a:r>
              <a:rPr sz="1200" spc="-10"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olarak</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mısıra</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yönelmişlerdir</a:t>
            </a:r>
            <a:r>
              <a:rPr sz="1200" spc="-25" dirty="0">
                <a:solidFill>
                  <a:srgbClr val="171717"/>
                </a:solidFill>
                <a:latin typeface="Lucida Sans Unicode"/>
                <a:cs typeface="Lucida Sans Unicode"/>
              </a:rPr>
              <a:t>. </a:t>
            </a:r>
            <a:r>
              <a:rPr sz="1200" spc="-40" dirty="0" err="1">
                <a:solidFill>
                  <a:srgbClr val="171717"/>
                </a:solidFill>
                <a:latin typeface="Lucida Sans Unicode"/>
                <a:cs typeface="Lucida Sans Unicode"/>
              </a:rPr>
              <a:t>İstisnasız</a:t>
            </a:r>
            <a:r>
              <a:rPr sz="1200" spc="-40" dirty="0">
                <a:solidFill>
                  <a:srgbClr val="171717"/>
                </a:solidFill>
                <a:latin typeface="Lucida Sans Unicode"/>
                <a:cs typeface="Lucida Sans Unicode"/>
              </a:rPr>
              <a:t> </a:t>
            </a:r>
            <a:r>
              <a:rPr sz="1200" spc="-5" dirty="0">
                <a:solidFill>
                  <a:srgbClr val="171717"/>
                </a:solidFill>
                <a:latin typeface="Lucida Sans Unicode"/>
                <a:cs typeface="Lucida Sans Unicode"/>
              </a:rPr>
              <a:t>her </a:t>
            </a:r>
            <a:r>
              <a:rPr sz="1200" spc="-15" dirty="0" err="1">
                <a:solidFill>
                  <a:srgbClr val="171717"/>
                </a:solidFill>
                <a:latin typeface="Lucida Sans Unicode"/>
                <a:cs typeface="Lucida Sans Unicode"/>
              </a:rPr>
              <a:t>bahçede</a:t>
            </a:r>
            <a:r>
              <a:rPr sz="1200" spc="-15" dirty="0">
                <a:solidFill>
                  <a:srgbClr val="171717"/>
                </a:solidFill>
                <a:latin typeface="Lucida Sans Unicode"/>
                <a:cs typeface="Lucida Sans Unicode"/>
              </a:rPr>
              <a:t> </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öncelikle</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mısır</a:t>
            </a:r>
            <a:r>
              <a:rPr sz="1200" spc="-25" dirty="0">
                <a:solidFill>
                  <a:srgbClr val="171717"/>
                </a:solidFill>
                <a:latin typeface="Lucida Sans Unicode"/>
                <a:cs typeface="Lucida Sans Unicode"/>
              </a:rPr>
              <a:t> </a:t>
            </a:r>
            <a:r>
              <a:rPr sz="1200" spc="-40" dirty="0" err="1">
                <a:solidFill>
                  <a:srgbClr val="171717"/>
                </a:solidFill>
                <a:latin typeface="Lucida Sans Unicode"/>
                <a:cs typeface="Lucida Sans Unicode"/>
              </a:rPr>
              <a:t>ekilir</a:t>
            </a:r>
            <a:r>
              <a:rPr sz="1200" spc="-40" dirty="0">
                <a:solidFill>
                  <a:srgbClr val="171717"/>
                </a:solidFill>
                <a:latin typeface="Lucida Sans Unicode"/>
                <a:cs typeface="Lucida Sans Unicode"/>
              </a:rPr>
              <a:t>.</a:t>
            </a:r>
            <a:r>
              <a:rPr sz="1200" spc="-35" dirty="0">
                <a:solidFill>
                  <a:srgbClr val="171717"/>
                </a:solidFill>
                <a:latin typeface="Lucida Sans Unicode"/>
                <a:cs typeface="Lucida Sans Unicode"/>
              </a:rPr>
              <a:t> </a:t>
            </a:r>
            <a:r>
              <a:rPr sz="1200" spc="35" dirty="0">
                <a:solidFill>
                  <a:srgbClr val="171717"/>
                </a:solidFill>
                <a:latin typeface="Lucida Sans Unicode"/>
                <a:cs typeface="Lucida Sans Unicode"/>
              </a:rPr>
              <a:t>Bu</a:t>
            </a:r>
            <a:r>
              <a:rPr sz="1200" spc="40" dirty="0">
                <a:solidFill>
                  <a:srgbClr val="171717"/>
                </a:solidFill>
                <a:latin typeface="Lucida Sans Unicode"/>
                <a:cs typeface="Lucida Sans Unicode"/>
              </a:rPr>
              <a:t> </a:t>
            </a:r>
            <a:r>
              <a:rPr sz="1200" spc="-35" dirty="0" err="1">
                <a:solidFill>
                  <a:srgbClr val="171717"/>
                </a:solidFill>
                <a:latin typeface="Lucida Sans Unicode"/>
                <a:cs typeface="Lucida Sans Unicode"/>
              </a:rPr>
              <a:t>yüzden</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İç</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Anadolu'da</a:t>
            </a:r>
            <a:r>
              <a:rPr sz="1200" spc="-15" dirty="0">
                <a:solidFill>
                  <a:srgbClr val="171717"/>
                </a:solidFill>
                <a:latin typeface="Lucida Sans Unicode"/>
                <a:cs typeface="Lucida Sans Unicode"/>
              </a:rPr>
              <a:t> </a:t>
            </a:r>
            <a:r>
              <a:rPr sz="1200" spc="-30" dirty="0" err="1">
                <a:solidFill>
                  <a:srgbClr val="171717"/>
                </a:solidFill>
                <a:latin typeface="Lucida Sans Unicode"/>
                <a:cs typeface="Lucida Sans Unicode"/>
              </a:rPr>
              <a:t>buğday</a:t>
            </a:r>
            <a:r>
              <a:rPr sz="1200" spc="-25" dirty="0">
                <a:solidFill>
                  <a:srgbClr val="171717"/>
                </a:solidFill>
                <a:latin typeface="Lucida Sans Unicode"/>
                <a:cs typeface="Lucida Sans Unicode"/>
              </a:rPr>
              <a:t> </a:t>
            </a:r>
            <a:r>
              <a:rPr sz="1200" spc="-20" dirty="0" err="1" smtClean="0">
                <a:solidFill>
                  <a:srgbClr val="171717"/>
                </a:solidFill>
                <a:latin typeface="Lucida Sans Unicode"/>
                <a:cs typeface="Lucida Sans Unicode"/>
              </a:rPr>
              <a:t>önemlidir</a:t>
            </a:r>
            <a:r>
              <a:rPr lang="tr-TR" sz="1200" spc="-20" dirty="0" smtClean="0">
                <a:solidFill>
                  <a:srgbClr val="171717"/>
                </a:solidFill>
                <a:latin typeface="Lucida Sans Unicode"/>
                <a:cs typeface="Lucida Sans Unicode"/>
              </a:rPr>
              <a:t>.</a:t>
            </a:r>
            <a:r>
              <a:rPr sz="1200" spc="-15" dirty="0" smtClean="0">
                <a:solidFill>
                  <a:srgbClr val="171717"/>
                </a:solidFill>
                <a:latin typeface="Lucida Sans Unicode"/>
                <a:cs typeface="Lucida Sans Unicode"/>
              </a:rPr>
              <a:t> </a:t>
            </a:r>
            <a:r>
              <a:rPr sz="1200" spc="-25" dirty="0" err="1">
                <a:solidFill>
                  <a:srgbClr val="171717"/>
                </a:solidFill>
                <a:latin typeface="Lucida Sans Unicode"/>
                <a:cs typeface="Lucida Sans Unicode"/>
              </a:rPr>
              <a:t>Karadeniz'de</a:t>
            </a:r>
            <a:r>
              <a:rPr sz="1200" spc="-20" dirty="0">
                <a:solidFill>
                  <a:srgbClr val="171717"/>
                </a:solidFill>
                <a:latin typeface="Lucida Sans Unicode"/>
                <a:cs typeface="Lucida Sans Unicode"/>
              </a:rPr>
              <a:t> </a:t>
            </a:r>
            <a:r>
              <a:rPr sz="1200" spc="-10" dirty="0">
                <a:solidFill>
                  <a:srgbClr val="171717"/>
                </a:solidFill>
                <a:latin typeface="Lucida Sans Unicode"/>
                <a:cs typeface="Lucida Sans Unicode"/>
              </a:rPr>
              <a:t>de</a:t>
            </a:r>
            <a:r>
              <a:rPr sz="1200" spc="-5" dirty="0">
                <a:solidFill>
                  <a:srgbClr val="171717"/>
                </a:solidFill>
                <a:latin typeface="Lucida Sans Unicode"/>
                <a:cs typeface="Lucida Sans Unicode"/>
              </a:rPr>
              <a:t> </a:t>
            </a:r>
            <a:r>
              <a:rPr sz="1200" spc="-35" dirty="0" err="1">
                <a:solidFill>
                  <a:srgbClr val="171717"/>
                </a:solidFill>
                <a:latin typeface="Lucida Sans Unicode"/>
                <a:cs typeface="Lucida Sans Unicode"/>
              </a:rPr>
              <a:t>mısır</a:t>
            </a:r>
            <a:r>
              <a:rPr sz="1200" spc="-35" dirty="0">
                <a:solidFill>
                  <a:srgbClr val="171717"/>
                </a:solidFill>
                <a:latin typeface="Lucida Sans Unicode"/>
                <a:cs typeface="Lucida Sans Unicode"/>
              </a:rPr>
              <a:t>. </a:t>
            </a:r>
            <a:r>
              <a:rPr sz="1200" spc="-30" dirty="0">
                <a:solidFill>
                  <a:srgbClr val="171717"/>
                </a:solidFill>
                <a:latin typeface="Lucida Sans Unicode"/>
                <a:cs typeface="Lucida Sans Unicode"/>
              </a:rPr>
              <a:t> </a:t>
            </a:r>
            <a:r>
              <a:rPr sz="1200" spc="-20" dirty="0" err="1">
                <a:solidFill>
                  <a:srgbClr val="171717"/>
                </a:solidFill>
                <a:latin typeface="Lucida Sans Unicode"/>
                <a:cs typeface="Lucida Sans Unicode"/>
              </a:rPr>
              <a:t>Ekmeklerinden</a:t>
            </a:r>
            <a:r>
              <a:rPr sz="1200" spc="-15" dirty="0">
                <a:solidFill>
                  <a:srgbClr val="171717"/>
                </a:solidFill>
                <a:latin typeface="Lucida Sans Unicode"/>
                <a:cs typeface="Lucida Sans Unicode"/>
              </a:rPr>
              <a:t> </a:t>
            </a:r>
            <a:r>
              <a:rPr sz="1200" spc="-20" dirty="0" err="1">
                <a:solidFill>
                  <a:srgbClr val="171717"/>
                </a:solidFill>
                <a:latin typeface="Lucida Sans Unicode"/>
                <a:cs typeface="Lucida Sans Unicode"/>
              </a:rPr>
              <a:t>tutun</a:t>
            </a:r>
            <a:r>
              <a:rPr sz="1200" spc="-15" dirty="0">
                <a:solidFill>
                  <a:srgbClr val="171717"/>
                </a:solidFill>
                <a:latin typeface="Lucida Sans Unicode"/>
                <a:cs typeface="Lucida Sans Unicode"/>
              </a:rPr>
              <a:t> </a:t>
            </a:r>
            <a:r>
              <a:rPr sz="1200" spc="-10" dirty="0">
                <a:solidFill>
                  <a:srgbClr val="171717"/>
                </a:solidFill>
                <a:latin typeface="Lucida Sans Unicode"/>
                <a:cs typeface="Lucida Sans Unicode"/>
              </a:rPr>
              <a:t>da</a:t>
            </a:r>
            <a:r>
              <a:rPr sz="1200" spc="-5" dirty="0">
                <a:solidFill>
                  <a:srgbClr val="171717"/>
                </a:solidFill>
                <a:latin typeface="Lucida Sans Unicode"/>
                <a:cs typeface="Lucida Sans Unicode"/>
              </a:rPr>
              <a:t> </a:t>
            </a:r>
            <a:r>
              <a:rPr sz="1200" spc="-30" dirty="0" err="1">
                <a:solidFill>
                  <a:srgbClr val="171717"/>
                </a:solidFill>
                <a:latin typeface="Lucida Sans Unicode"/>
                <a:cs typeface="Lucida Sans Unicode"/>
              </a:rPr>
              <a:t>kurabiye</a:t>
            </a:r>
            <a:r>
              <a:rPr sz="1200" spc="-30" dirty="0">
                <a:solidFill>
                  <a:srgbClr val="171717"/>
                </a:solidFill>
                <a:latin typeface="Lucida Sans Unicode"/>
                <a:cs typeface="Lucida Sans Unicode"/>
              </a:rPr>
              <a:t>,</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hamsi</a:t>
            </a:r>
            <a:r>
              <a:rPr sz="1200" spc="-15" dirty="0">
                <a:solidFill>
                  <a:srgbClr val="171717"/>
                </a:solidFill>
                <a:latin typeface="Lucida Sans Unicode"/>
                <a:cs typeface="Lucida Sans Unicode"/>
              </a:rPr>
              <a:t> </a:t>
            </a:r>
            <a:r>
              <a:rPr sz="1200" spc="-30" dirty="0" err="1">
                <a:solidFill>
                  <a:srgbClr val="171717"/>
                </a:solidFill>
                <a:latin typeface="Lucida Sans Unicode"/>
                <a:cs typeface="Lucida Sans Unicode"/>
              </a:rPr>
              <a:t>yemekleri</a:t>
            </a:r>
            <a:r>
              <a:rPr sz="1200" spc="-30" dirty="0">
                <a:solidFill>
                  <a:srgbClr val="171717"/>
                </a:solidFill>
                <a:latin typeface="Lucida Sans Unicode"/>
                <a:cs typeface="Lucida Sans Unicode"/>
              </a:rPr>
              <a:t>,</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kızartmalar</a:t>
            </a:r>
            <a:r>
              <a:rPr sz="1200" spc="-35" dirty="0">
                <a:solidFill>
                  <a:srgbClr val="171717"/>
                </a:solidFill>
                <a:latin typeface="Lucida Sans Unicode"/>
                <a:cs typeface="Lucida Sans Unicode"/>
              </a:rPr>
              <a:t>,</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tatlılarına</a:t>
            </a:r>
            <a:r>
              <a:rPr sz="1200" spc="-20" dirty="0">
                <a:solidFill>
                  <a:srgbClr val="171717"/>
                </a:solidFill>
                <a:latin typeface="Lucida Sans Unicode"/>
                <a:cs typeface="Lucida Sans Unicode"/>
              </a:rPr>
              <a:t> </a:t>
            </a:r>
            <a:r>
              <a:rPr sz="1200" spc="-15" dirty="0" err="1">
                <a:solidFill>
                  <a:srgbClr val="171717"/>
                </a:solidFill>
                <a:latin typeface="Lucida Sans Unicode"/>
                <a:cs typeface="Lucida Sans Unicode"/>
              </a:rPr>
              <a:t>hatta</a:t>
            </a:r>
            <a:r>
              <a:rPr sz="1200" spc="-1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büyükbaş</a:t>
            </a:r>
            <a:r>
              <a:rPr sz="1200" spc="-25" dirty="0">
                <a:solidFill>
                  <a:srgbClr val="171717"/>
                </a:solidFill>
                <a:latin typeface="Lucida Sans Unicode"/>
                <a:cs typeface="Lucida Sans Unicode"/>
              </a:rPr>
              <a:t> </a:t>
            </a:r>
            <a:r>
              <a:rPr sz="1200" spc="-20" dirty="0">
                <a:solidFill>
                  <a:srgbClr val="171717"/>
                </a:solidFill>
                <a:latin typeface="Lucida Sans Unicode"/>
                <a:cs typeface="Lucida Sans Unicode"/>
              </a:rPr>
              <a:t> </a:t>
            </a:r>
            <a:r>
              <a:rPr sz="1200" spc="-15" dirty="0" err="1">
                <a:solidFill>
                  <a:srgbClr val="171717"/>
                </a:solidFill>
                <a:latin typeface="Lucida Sans Unicode"/>
                <a:cs typeface="Lucida Sans Unicode"/>
              </a:rPr>
              <a:t>hayvanların</a:t>
            </a:r>
            <a:r>
              <a:rPr sz="1200" spc="-15" dirty="0">
                <a:solidFill>
                  <a:srgbClr val="171717"/>
                </a:solidFill>
                <a:latin typeface="Lucida Sans Unicode"/>
                <a:cs typeface="Lucida Sans Unicode"/>
              </a:rPr>
              <a:t> </a:t>
            </a:r>
            <a:r>
              <a:rPr sz="1200" spc="-30" dirty="0" err="1">
                <a:solidFill>
                  <a:srgbClr val="171717"/>
                </a:solidFill>
                <a:latin typeface="Lucida Sans Unicode"/>
                <a:cs typeface="Lucida Sans Unicode"/>
              </a:rPr>
              <a:t>tükettikleri</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silajlara</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kadar</a:t>
            </a:r>
            <a:r>
              <a:rPr sz="1200" spc="-20" dirty="0">
                <a:solidFill>
                  <a:srgbClr val="171717"/>
                </a:solidFill>
                <a:latin typeface="Lucida Sans Unicode"/>
                <a:cs typeface="Lucida Sans Unicode"/>
              </a:rPr>
              <a:t> </a:t>
            </a:r>
            <a:r>
              <a:rPr sz="1200" spc="-20" dirty="0" err="1">
                <a:solidFill>
                  <a:srgbClr val="171717"/>
                </a:solidFill>
                <a:latin typeface="Lucida Sans Unicode"/>
                <a:cs typeface="Lucida Sans Unicode"/>
              </a:rPr>
              <a:t>hayati</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10" dirty="0" err="1">
                <a:solidFill>
                  <a:srgbClr val="171717"/>
                </a:solidFill>
                <a:latin typeface="Lucida Sans Unicode"/>
                <a:cs typeface="Lucida Sans Unicode"/>
              </a:rPr>
              <a:t>önem</a:t>
            </a:r>
            <a:r>
              <a:rPr sz="1200" spc="-10"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oluşturmuştur</a:t>
            </a:r>
            <a:r>
              <a:rPr sz="1200" spc="-25" dirty="0">
                <a:solidFill>
                  <a:srgbClr val="171717"/>
                </a:solidFill>
                <a:latin typeface="Lucida Sans Unicode"/>
                <a:cs typeface="Lucida Sans Unicode"/>
              </a:rPr>
              <a:t>. </a:t>
            </a:r>
            <a:r>
              <a:rPr sz="1200" spc="-40" dirty="0" err="1">
                <a:solidFill>
                  <a:srgbClr val="171717"/>
                </a:solidFill>
                <a:latin typeface="Lucida Sans Unicode"/>
                <a:cs typeface="Lucida Sans Unicode"/>
              </a:rPr>
              <a:t>Aynı</a:t>
            </a:r>
            <a:r>
              <a:rPr sz="1200" spc="-40" dirty="0">
                <a:solidFill>
                  <a:srgbClr val="171717"/>
                </a:solidFill>
                <a:latin typeface="Lucida Sans Unicode"/>
                <a:cs typeface="Lucida Sans Unicode"/>
              </a:rPr>
              <a:t> </a:t>
            </a:r>
            <a:r>
              <a:rPr sz="1200" spc="-10" dirty="0" err="1">
                <a:solidFill>
                  <a:srgbClr val="171717"/>
                </a:solidFill>
                <a:latin typeface="Lucida Sans Unicode"/>
                <a:cs typeface="Lucida Sans Unicode"/>
              </a:rPr>
              <a:t>önem</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buğday</a:t>
            </a:r>
            <a:r>
              <a:rPr sz="1200" spc="-3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10" dirty="0">
                <a:solidFill>
                  <a:srgbClr val="171717"/>
                </a:solidFill>
                <a:latin typeface="Lucida Sans Unicode"/>
                <a:cs typeface="Lucida Sans Unicode"/>
              </a:rPr>
              <a:t> </a:t>
            </a:r>
            <a:r>
              <a:rPr sz="1200" spc="-45" dirty="0" err="1">
                <a:solidFill>
                  <a:srgbClr val="171717"/>
                </a:solidFill>
                <a:latin typeface="Lucida Sans Unicode"/>
                <a:cs typeface="Lucida Sans Unicode"/>
              </a:rPr>
              <a:t>iç</a:t>
            </a:r>
            <a:r>
              <a:rPr sz="1200" spc="-45" dirty="0">
                <a:solidFill>
                  <a:srgbClr val="171717"/>
                </a:solidFill>
                <a:latin typeface="Lucida Sans Unicode"/>
                <a:cs typeface="Lucida Sans Unicode"/>
              </a:rPr>
              <a:t> </a:t>
            </a:r>
            <a:r>
              <a:rPr sz="1200" spc="-40" dirty="0">
                <a:solidFill>
                  <a:srgbClr val="171717"/>
                </a:solidFill>
                <a:latin typeface="Lucida Sans Unicode"/>
                <a:cs typeface="Lucida Sans Unicode"/>
              </a:rPr>
              <a:t> </a:t>
            </a:r>
            <a:r>
              <a:rPr sz="1200" spc="-25" dirty="0" err="1">
                <a:solidFill>
                  <a:srgbClr val="171717"/>
                </a:solidFill>
                <a:latin typeface="Lucida Sans Unicode"/>
                <a:cs typeface="Lucida Sans Unicode"/>
              </a:rPr>
              <a:t>Anadolu</a:t>
            </a:r>
            <a:r>
              <a:rPr sz="1200" spc="-25" dirty="0">
                <a:solidFill>
                  <a:srgbClr val="171717"/>
                </a:solidFill>
                <a:latin typeface="Lucida Sans Unicode"/>
                <a:cs typeface="Lucida Sans Unicode"/>
              </a:rPr>
              <a:t> </a:t>
            </a:r>
            <a:r>
              <a:rPr lang="tr-TR" sz="1200" spc="-40" dirty="0" err="1">
                <a:solidFill>
                  <a:srgbClr val="171717"/>
                </a:solidFill>
                <a:latin typeface="Lucida Sans Unicode"/>
                <a:cs typeface="Lucida Sans Unicode"/>
              </a:rPr>
              <a:t>B</a:t>
            </a:r>
            <a:r>
              <a:rPr sz="1200" spc="-40" dirty="0" err="1" smtClean="0">
                <a:solidFill>
                  <a:srgbClr val="171717"/>
                </a:solidFill>
                <a:latin typeface="Lucida Sans Unicode"/>
                <a:cs typeface="Lucida Sans Unicode"/>
              </a:rPr>
              <a:t>ölgesi</a:t>
            </a:r>
            <a:r>
              <a:rPr sz="1200" spc="-40" dirty="0" smtClean="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35" dirty="0">
                <a:solidFill>
                  <a:srgbClr val="171717"/>
                </a:solidFill>
                <a:latin typeface="Lucida Sans Unicode"/>
                <a:cs typeface="Lucida Sans Unicode"/>
              </a:rPr>
              <a:t> </a:t>
            </a:r>
            <a:r>
              <a:rPr sz="1200" spc="-10" dirty="0">
                <a:solidFill>
                  <a:srgbClr val="171717"/>
                </a:solidFill>
                <a:latin typeface="Lucida Sans Unicode"/>
                <a:cs typeface="Lucida Sans Unicode"/>
              </a:rPr>
              <a:t>de </a:t>
            </a:r>
            <a:r>
              <a:rPr sz="1200" spc="-35" dirty="0" err="1">
                <a:solidFill>
                  <a:srgbClr val="171717"/>
                </a:solidFill>
                <a:latin typeface="Lucida Sans Unicode"/>
                <a:cs typeface="Lucida Sans Unicode"/>
              </a:rPr>
              <a:t>geçerlidir</a:t>
            </a:r>
            <a:r>
              <a:rPr sz="1200" spc="-35" dirty="0">
                <a:solidFill>
                  <a:srgbClr val="171717"/>
                </a:solidFill>
                <a:latin typeface="Lucida Sans Unicode"/>
                <a:cs typeface="Lucida Sans Unicode"/>
              </a:rPr>
              <a:t>. </a:t>
            </a:r>
            <a:r>
              <a:rPr sz="1200" spc="-40" dirty="0" err="1">
                <a:solidFill>
                  <a:srgbClr val="171717"/>
                </a:solidFill>
                <a:latin typeface="Lucida Sans Unicode"/>
                <a:cs typeface="Lucida Sans Unicode"/>
              </a:rPr>
              <a:t>Tüm</a:t>
            </a:r>
            <a:r>
              <a:rPr sz="1200" spc="-40" dirty="0">
                <a:solidFill>
                  <a:srgbClr val="171717"/>
                </a:solidFill>
                <a:latin typeface="Lucida Sans Unicode"/>
                <a:cs typeface="Lucida Sans Unicode"/>
              </a:rPr>
              <a:t> </a:t>
            </a:r>
            <a:r>
              <a:rPr sz="1200" spc="-20" dirty="0" err="1" smtClean="0">
                <a:solidFill>
                  <a:srgbClr val="171717"/>
                </a:solidFill>
                <a:latin typeface="Lucida Sans Unicode"/>
                <a:cs typeface="Lucida Sans Unicode"/>
              </a:rPr>
              <a:t>yemek</a:t>
            </a:r>
            <a:r>
              <a:rPr lang="tr-TR" sz="1200" spc="-20" dirty="0" smtClean="0">
                <a:solidFill>
                  <a:srgbClr val="171717"/>
                </a:solidFill>
                <a:latin typeface="Lucida Sans Unicode"/>
                <a:cs typeface="Lucida Sans Unicode"/>
              </a:rPr>
              <a:t>,</a:t>
            </a:r>
            <a:r>
              <a:rPr sz="1200" spc="-20" dirty="0" smtClean="0">
                <a:solidFill>
                  <a:srgbClr val="171717"/>
                </a:solidFill>
                <a:latin typeface="Lucida Sans Unicode"/>
                <a:cs typeface="Lucida Sans Unicode"/>
              </a:rPr>
              <a:t> </a:t>
            </a:r>
            <a:r>
              <a:rPr sz="1200" spc="-35" dirty="0" err="1" smtClean="0">
                <a:solidFill>
                  <a:srgbClr val="171717"/>
                </a:solidFill>
                <a:latin typeface="Lucida Sans Unicode"/>
                <a:cs typeface="Lucida Sans Unicode"/>
              </a:rPr>
              <a:t>kızartma</a:t>
            </a:r>
            <a:r>
              <a:rPr lang="tr-TR" sz="1200" spc="-35" dirty="0" smtClean="0">
                <a:solidFill>
                  <a:srgbClr val="171717"/>
                </a:solidFill>
                <a:latin typeface="Lucida Sans Unicode"/>
                <a:cs typeface="Lucida Sans Unicode"/>
              </a:rPr>
              <a:t>,</a:t>
            </a:r>
            <a:r>
              <a:rPr sz="1200" spc="-35" dirty="0" smtClean="0">
                <a:solidFill>
                  <a:srgbClr val="171717"/>
                </a:solidFill>
                <a:latin typeface="Lucida Sans Unicode"/>
                <a:cs typeface="Lucida Sans Unicode"/>
              </a:rPr>
              <a:t> </a:t>
            </a:r>
            <a:r>
              <a:rPr lang="tr-TR" sz="1200" spc="-5" dirty="0" err="1">
                <a:solidFill>
                  <a:srgbClr val="171717"/>
                </a:solidFill>
                <a:latin typeface="Lucida Sans Unicode"/>
                <a:cs typeface="Lucida Sans Unicode"/>
              </a:rPr>
              <a:t>h</a:t>
            </a:r>
            <a:r>
              <a:rPr sz="1200" spc="-5" dirty="0" err="1" smtClean="0">
                <a:solidFill>
                  <a:srgbClr val="171717"/>
                </a:solidFill>
                <a:latin typeface="Lucida Sans Unicode"/>
                <a:cs typeface="Lucida Sans Unicode"/>
              </a:rPr>
              <a:t>amur</a:t>
            </a:r>
            <a:r>
              <a:rPr sz="1200" spc="-5" dirty="0" smtClean="0">
                <a:solidFill>
                  <a:srgbClr val="171717"/>
                </a:solidFill>
                <a:latin typeface="Lucida Sans Unicode"/>
                <a:cs typeface="Lucida Sans Unicode"/>
              </a:rPr>
              <a:t> </a:t>
            </a:r>
            <a:r>
              <a:rPr sz="1200" spc="-30" dirty="0" err="1">
                <a:solidFill>
                  <a:srgbClr val="171717"/>
                </a:solidFill>
                <a:latin typeface="Lucida Sans Unicode"/>
                <a:cs typeface="Lucida Sans Unicode"/>
              </a:rPr>
              <a:t>işleri</a:t>
            </a:r>
            <a:r>
              <a:rPr sz="1200" spc="-30" dirty="0">
                <a:solidFill>
                  <a:srgbClr val="171717"/>
                </a:solidFill>
                <a:latin typeface="Lucida Sans Unicode"/>
                <a:cs typeface="Lucida Sans Unicode"/>
              </a:rPr>
              <a:t> </a:t>
            </a:r>
            <a:r>
              <a:rPr sz="1200" spc="-15" dirty="0" err="1">
                <a:solidFill>
                  <a:srgbClr val="171717"/>
                </a:solidFill>
                <a:latin typeface="Lucida Sans Unicode"/>
                <a:cs typeface="Lucida Sans Unicode"/>
              </a:rPr>
              <a:t>hatta</a:t>
            </a:r>
            <a:r>
              <a:rPr sz="1200" spc="-15" dirty="0">
                <a:solidFill>
                  <a:srgbClr val="171717"/>
                </a:solidFill>
                <a:latin typeface="Lucida Sans Unicode"/>
                <a:cs typeface="Lucida Sans Unicode"/>
              </a:rPr>
              <a:t> </a:t>
            </a:r>
            <a:r>
              <a:rPr sz="1200" spc="-30" dirty="0" err="1">
                <a:solidFill>
                  <a:srgbClr val="171717"/>
                </a:solidFill>
                <a:latin typeface="Lucida Sans Unicode"/>
                <a:cs typeface="Lucida Sans Unicode"/>
              </a:rPr>
              <a:t>buğday</a:t>
            </a:r>
            <a:r>
              <a:rPr sz="1200" spc="-30" dirty="0">
                <a:solidFill>
                  <a:srgbClr val="171717"/>
                </a:solidFill>
                <a:latin typeface="Lucida Sans Unicode"/>
                <a:cs typeface="Lucida Sans Unicode"/>
              </a:rPr>
              <a:t> </a:t>
            </a:r>
            <a:r>
              <a:rPr sz="1200" spc="-20" dirty="0" err="1">
                <a:solidFill>
                  <a:srgbClr val="171717"/>
                </a:solidFill>
                <a:latin typeface="Lucida Sans Unicode"/>
                <a:cs typeface="Lucida Sans Unicode"/>
              </a:rPr>
              <a:t>sapından</a:t>
            </a:r>
            <a:r>
              <a:rPr sz="1200" spc="-2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yapılan</a:t>
            </a:r>
            <a:r>
              <a:rPr sz="1200" spc="-20"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25" dirty="0" err="1">
                <a:solidFill>
                  <a:srgbClr val="171717"/>
                </a:solidFill>
                <a:latin typeface="Lucida Sans Unicode"/>
                <a:cs typeface="Lucida Sans Unicode"/>
              </a:rPr>
              <a:t>samanlar</a:t>
            </a:r>
            <a:r>
              <a:rPr sz="1200" spc="-25" dirty="0">
                <a:solidFill>
                  <a:srgbClr val="171717"/>
                </a:solidFill>
                <a:latin typeface="Lucida Sans Unicode"/>
                <a:cs typeface="Lucida Sans Unicode"/>
              </a:rPr>
              <a:t>... </a:t>
            </a:r>
            <a:r>
              <a:rPr lang="tr-TR" sz="1200" spc="-25" dirty="0" err="1">
                <a:solidFill>
                  <a:srgbClr val="171717"/>
                </a:solidFill>
                <a:latin typeface="Lucida Sans Unicode"/>
                <a:cs typeface="Lucida Sans Unicode"/>
              </a:rPr>
              <a:t>H</a:t>
            </a:r>
            <a:r>
              <a:rPr sz="1200" spc="-25" dirty="0" err="1" smtClean="0">
                <a:solidFill>
                  <a:srgbClr val="171717"/>
                </a:solidFill>
                <a:latin typeface="Lucida Sans Unicode"/>
                <a:cs typeface="Lucida Sans Unicode"/>
              </a:rPr>
              <a:t>aliyle</a:t>
            </a:r>
            <a:r>
              <a:rPr sz="1200" spc="-25" dirty="0" smtClean="0">
                <a:solidFill>
                  <a:srgbClr val="171717"/>
                </a:solidFill>
                <a:latin typeface="Lucida Sans Unicode"/>
                <a:cs typeface="Lucida Sans Unicode"/>
              </a:rPr>
              <a:t> </a:t>
            </a:r>
            <a:r>
              <a:rPr sz="1200" spc="-25" dirty="0" err="1">
                <a:solidFill>
                  <a:srgbClr val="171717"/>
                </a:solidFill>
                <a:latin typeface="Lucida Sans Unicode"/>
                <a:cs typeface="Lucida Sans Unicode"/>
              </a:rPr>
              <a:t>böylesine</a:t>
            </a:r>
            <a:r>
              <a:rPr sz="1200" spc="-25" dirty="0">
                <a:solidFill>
                  <a:srgbClr val="171717"/>
                </a:solidFill>
                <a:latin typeface="Lucida Sans Unicode"/>
                <a:cs typeface="Lucida Sans Unicode"/>
              </a:rPr>
              <a:t> </a:t>
            </a:r>
            <a:r>
              <a:rPr sz="1200" spc="-55" dirty="0" err="1">
                <a:solidFill>
                  <a:srgbClr val="171717"/>
                </a:solidFill>
                <a:latin typeface="Lucida Sans Unicode"/>
                <a:cs typeface="Lucida Sans Unicode"/>
              </a:rPr>
              <a:t>iki</a:t>
            </a:r>
            <a:r>
              <a:rPr sz="1200" spc="-55" dirty="0">
                <a:solidFill>
                  <a:srgbClr val="171717"/>
                </a:solidFill>
                <a:latin typeface="Lucida Sans Unicode"/>
                <a:cs typeface="Lucida Sans Unicode"/>
              </a:rPr>
              <a:t> </a:t>
            </a:r>
            <a:r>
              <a:rPr sz="1200" spc="-25" dirty="0" err="1">
                <a:solidFill>
                  <a:srgbClr val="171717"/>
                </a:solidFill>
                <a:latin typeface="Lucida Sans Unicode"/>
                <a:cs typeface="Lucida Sans Unicode"/>
              </a:rPr>
              <a:t>coğrafyaya</a:t>
            </a:r>
            <a:r>
              <a:rPr sz="1200" spc="-25" dirty="0">
                <a:solidFill>
                  <a:srgbClr val="171717"/>
                </a:solidFill>
                <a:latin typeface="Lucida Sans Unicode"/>
                <a:cs typeface="Lucida Sans Unicode"/>
              </a:rPr>
              <a:t> </a:t>
            </a:r>
            <a:r>
              <a:rPr sz="1200" spc="-10" dirty="0">
                <a:solidFill>
                  <a:srgbClr val="171717"/>
                </a:solidFill>
                <a:latin typeface="Lucida Sans Unicode"/>
                <a:cs typeface="Lucida Sans Unicode"/>
              </a:rPr>
              <a:t>da </a:t>
            </a:r>
            <a:r>
              <a:rPr sz="1200" spc="-30" dirty="0" err="1">
                <a:solidFill>
                  <a:srgbClr val="171717"/>
                </a:solidFill>
                <a:latin typeface="Lucida Sans Unicode"/>
                <a:cs typeface="Lucida Sans Unicode"/>
              </a:rPr>
              <a:t>işlemiş</a:t>
            </a:r>
            <a:r>
              <a:rPr sz="1200" spc="-30"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a:t>
            </a:r>
            <a:r>
              <a:rPr sz="1200" spc="-15" dirty="0">
                <a:solidFill>
                  <a:srgbClr val="171717"/>
                </a:solidFill>
                <a:latin typeface="Lucida Sans Unicode"/>
                <a:cs typeface="Lucida Sans Unicode"/>
              </a:rPr>
              <a:t> </a:t>
            </a:r>
            <a:r>
              <a:rPr sz="1200" spc="-15" dirty="0" err="1">
                <a:solidFill>
                  <a:srgbClr val="171717"/>
                </a:solidFill>
                <a:latin typeface="Lucida Sans Unicode"/>
                <a:cs typeface="Lucida Sans Unicode"/>
              </a:rPr>
              <a:t>ürünlerin</a:t>
            </a:r>
            <a:r>
              <a:rPr sz="1200" spc="-15" dirty="0">
                <a:solidFill>
                  <a:srgbClr val="171717"/>
                </a:solidFill>
                <a:latin typeface="Lucida Sans Unicode"/>
                <a:cs typeface="Lucida Sans Unicode"/>
              </a:rPr>
              <a:t> </a:t>
            </a:r>
            <a:r>
              <a:rPr sz="1200" spc="-25" dirty="0" err="1">
                <a:solidFill>
                  <a:srgbClr val="171717"/>
                </a:solidFill>
                <a:latin typeface="Lucida Sans Unicode"/>
                <a:cs typeface="Lucida Sans Unicode"/>
              </a:rPr>
              <a:t>kültüre</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olan</a:t>
            </a:r>
            <a:r>
              <a:rPr sz="1200" spc="-20" dirty="0">
                <a:solidFill>
                  <a:srgbClr val="171717"/>
                </a:solidFill>
                <a:latin typeface="Lucida Sans Unicode"/>
                <a:cs typeface="Lucida Sans Unicode"/>
              </a:rPr>
              <a:t> </a:t>
            </a:r>
            <a:r>
              <a:rPr sz="1200" spc="-40" dirty="0" err="1">
                <a:solidFill>
                  <a:srgbClr val="171717"/>
                </a:solidFill>
                <a:latin typeface="Lucida Sans Unicode"/>
                <a:cs typeface="Lucida Sans Unicode"/>
              </a:rPr>
              <a:t>etkisi</a:t>
            </a:r>
            <a:r>
              <a:rPr sz="1200" spc="-40" dirty="0">
                <a:solidFill>
                  <a:srgbClr val="171717"/>
                </a:solidFill>
                <a:latin typeface="Lucida Sans Unicode"/>
                <a:cs typeface="Lucida Sans Unicode"/>
              </a:rPr>
              <a:t> </a:t>
            </a:r>
            <a:r>
              <a:rPr sz="1200" spc="-10" dirty="0">
                <a:solidFill>
                  <a:srgbClr val="171717"/>
                </a:solidFill>
                <a:latin typeface="Lucida Sans Unicode"/>
                <a:cs typeface="Lucida Sans Unicode"/>
              </a:rPr>
              <a:t>de </a:t>
            </a:r>
            <a:r>
              <a:rPr sz="1200" spc="-80" dirty="0" err="1">
                <a:solidFill>
                  <a:srgbClr val="171717"/>
                </a:solidFill>
                <a:latin typeface="Lucida Sans Unicode"/>
                <a:cs typeface="Lucida Sans Unicode"/>
              </a:rPr>
              <a:t>göz</a:t>
            </a:r>
            <a:r>
              <a:rPr sz="1200" spc="-80" dirty="0">
                <a:solidFill>
                  <a:srgbClr val="171717"/>
                </a:solidFill>
                <a:latin typeface="Lucida Sans Unicode"/>
                <a:cs typeface="Lucida Sans Unicode"/>
              </a:rPr>
              <a:t> </a:t>
            </a:r>
            <a:r>
              <a:rPr sz="1200" spc="-20" dirty="0" err="1">
                <a:solidFill>
                  <a:srgbClr val="171717"/>
                </a:solidFill>
                <a:latin typeface="Lucida Sans Unicode"/>
                <a:cs typeface="Lucida Sans Unicode"/>
              </a:rPr>
              <a:t>ardı</a:t>
            </a:r>
            <a:r>
              <a:rPr sz="1200" spc="-20" dirty="0">
                <a:solidFill>
                  <a:srgbClr val="171717"/>
                </a:solidFill>
                <a:latin typeface="Lucida Sans Unicode"/>
                <a:cs typeface="Lucida Sans Unicode"/>
              </a:rPr>
              <a:t> </a:t>
            </a:r>
            <a:r>
              <a:rPr sz="1200" spc="-15" dirty="0">
                <a:solidFill>
                  <a:srgbClr val="171717"/>
                </a:solidFill>
                <a:latin typeface="Lucida Sans Unicode"/>
                <a:cs typeface="Lucida Sans Unicode"/>
              </a:rPr>
              <a:t> </a:t>
            </a:r>
            <a:r>
              <a:rPr sz="1200" spc="-35" dirty="0" err="1">
                <a:solidFill>
                  <a:srgbClr val="171717"/>
                </a:solidFill>
                <a:latin typeface="Lucida Sans Unicode"/>
                <a:cs typeface="Lucida Sans Unicode"/>
              </a:rPr>
              <a:t>edilemez</a:t>
            </a:r>
            <a:r>
              <a:rPr sz="1200" spc="-35" dirty="0">
                <a:solidFill>
                  <a:srgbClr val="171717"/>
                </a:solidFill>
                <a:latin typeface="Lucida Sans Unicode"/>
                <a:cs typeface="Lucida Sans Unicode"/>
              </a:rPr>
              <a:t>.</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Türkülerine</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kadar</a:t>
            </a:r>
            <a:r>
              <a:rPr sz="1200" spc="-15" dirty="0">
                <a:solidFill>
                  <a:srgbClr val="171717"/>
                </a:solidFill>
                <a:latin typeface="Lucida Sans Unicode"/>
                <a:cs typeface="Lucida Sans Unicode"/>
              </a:rPr>
              <a:t> </a:t>
            </a:r>
            <a:r>
              <a:rPr sz="1200" spc="-20" dirty="0" err="1">
                <a:solidFill>
                  <a:srgbClr val="171717"/>
                </a:solidFill>
                <a:latin typeface="Lucida Sans Unicode"/>
                <a:cs typeface="Lucida Sans Unicode"/>
              </a:rPr>
              <a:t>işlenen</a:t>
            </a:r>
            <a:r>
              <a:rPr sz="1200" spc="-15"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a:t>
            </a:r>
            <a:r>
              <a:rPr sz="1200" spc="-10" dirty="0">
                <a:solidFill>
                  <a:srgbClr val="171717"/>
                </a:solidFill>
                <a:latin typeface="Lucida Sans Unicode"/>
                <a:cs typeface="Lucida Sans Unicode"/>
              </a:rPr>
              <a:t> </a:t>
            </a:r>
            <a:r>
              <a:rPr sz="1200" spc="-30" dirty="0" err="1" smtClean="0">
                <a:solidFill>
                  <a:srgbClr val="171717"/>
                </a:solidFill>
                <a:latin typeface="Lucida Sans Unicode"/>
                <a:cs typeface="Lucida Sans Unicode"/>
              </a:rPr>
              <a:t>konu</a:t>
            </a:r>
            <a:r>
              <a:rPr lang="tr-TR" sz="1200" spc="-30" dirty="0" smtClean="0">
                <a:solidFill>
                  <a:srgbClr val="171717"/>
                </a:solidFill>
                <a:latin typeface="Lucida Sans Unicode"/>
                <a:cs typeface="Lucida Sans Unicode"/>
              </a:rPr>
              <a:t>,</a:t>
            </a:r>
            <a:r>
              <a:rPr sz="1200" spc="-25" dirty="0" smtClean="0">
                <a:solidFill>
                  <a:srgbClr val="171717"/>
                </a:solidFill>
                <a:latin typeface="Lucida Sans Unicode"/>
                <a:cs typeface="Lucida Sans Unicode"/>
              </a:rPr>
              <a:t> </a:t>
            </a:r>
            <a:r>
              <a:rPr sz="1200" spc="-25" dirty="0" err="1">
                <a:solidFill>
                  <a:srgbClr val="171717"/>
                </a:solidFill>
                <a:latin typeface="Lucida Sans Unicode"/>
                <a:cs typeface="Lucida Sans Unicode"/>
              </a:rPr>
              <a:t>aslında</a:t>
            </a:r>
            <a:r>
              <a:rPr sz="1200" spc="-20" dirty="0">
                <a:solidFill>
                  <a:srgbClr val="171717"/>
                </a:solidFill>
                <a:latin typeface="Lucida Sans Unicode"/>
                <a:cs typeface="Lucida Sans Unicode"/>
              </a:rPr>
              <a:t> </a:t>
            </a:r>
            <a:r>
              <a:rPr sz="1200" spc="-15" dirty="0" err="1">
                <a:solidFill>
                  <a:srgbClr val="171717"/>
                </a:solidFill>
                <a:latin typeface="Lucida Sans Unicode"/>
                <a:cs typeface="Lucida Sans Unicode"/>
              </a:rPr>
              <a:t>temelde</a:t>
            </a:r>
            <a:r>
              <a:rPr sz="1200" spc="-10" dirty="0">
                <a:solidFill>
                  <a:srgbClr val="171717"/>
                </a:solidFill>
                <a:latin typeface="Lucida Sans Unicode"/>
                <a:cs typeface="Lucida Sans Unicode"/>
              </a:rPr>
              <a:t> </a:t>
            </a:r>
            <a:r>
              <a:rPr sz="1200" spc="-40" dirty="0" err="1">
                <a:solidFill>
                  <a:srgbClr val="171717"/>
                </a:solidFill>
                <a:latin typeface="Lucida Sans Unicode"/>
                <a:cs typeface="Lucida Sans Unicode"/>
              </a:rPr>
              <a:t>klimatik</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koşulların</a:t>
            </a:r>
            <a:r>
              <a:rPr sz="1200" spc="-25" dirty="0">
                <a:solidFill>
                  <a:srgbClr val="171717"/>
                </a:solidFill>
                <a:latin typeface="Lucida Sans Unicode"/>
                <a:cs typeface="Lucida Sans Unicode"/>
              </a:rPr>
              <a:t> </a:t>
            </a:r>
            <a:r>
              <a:rPr sz="1200" spc="-15" dirty="0" err="1">
                <a:solidFill>
                  <a:srgbClr val="171717"/>
                </a:solidFill>
                <a:latin typeface="Lucida Sans Unicode"/>
                <a:cs typeface="Lucida Sans Unicode"/>
              </a:rPr>
              <a:t>tornasından</a:t>
            </a:r>
            <a:r>
              <a:rPr sz="1200" spc="-15"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40" dirty="0" err="1">
                <a:solidFill>
                  <a:srgbClr val="171717"/>
                </a:solidFill>
                <a:latin typeface="Lucida Sans Unicode"/>
                <a:cs typeface="Lucida Sans Unicode"/>
              </a:rPr>
              <a:t>çıkmıştır</a:t>
            </a:r>
            <a:r>
              <a:rPr sz="1200" spc="-40"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35" dirty="0">
                <a:solidFill>
                  <a:srgbClr val="171717"/>
                </a:solidFill>
                <a:latin typeface="Lucida Sans Unicode"/>
                <a:cs typeface="Lucida Sans Unicode"/>
              </a:rPr>
              <a:t>Bu</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nedenle</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a:t>
            </a:r>
            <a:r>
              <a:rPr sz="1200" spc="-70" dirty="0">
                <a:solidFill>
                  <a:srgbClr val="171717"/>
                </a:solidFill>
                <a:latin typeface="Lucida Sans Unicode"/>
                <a:cs typeface="Lucida Sans Unicode"/>
              </a:rPr>
              <a:t> </a:t>
            </a:r>
            <a:r>
              <a:rPr sz="1200" spc="-55" dirty="0" err="1">
                <a:solidFill>
                  <a:srgbClr val="171717"/>
                </a:solidFill>
                <a:latin typeface="Lucida Sans Unicode"/>
                <a:cs typeface="Lucida Sans Unicode"/>
              </a:rPr>
              <a:t>iki</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türkü</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arasındaki</a:t>
            </a:r>
            <a:r>
              <a:rPr sz="1200" spc="-70" dirty="0">
                <a:solidFill>
                  <a:srgbClr val="171717"/>
                </a:solidFill>
                <a:latin typeface="Lucida Sans Unicode"/>
                <a:cs typeface="Lucida Sans Unicode"/>
              </a:rPr>
              <a:t> </a:t>
            </a:r>
            <a:r>
              <a:rPr sz="1200" spc="-5" dirty="0" err="1">
                <a:solidFill>
                  <a:srgbClr val="171717"/>
                </a:solidFill>
                <a:latin typeface="Lucida Sans Unicode"/>
                <a:cs typeface="Lucida Sans Unicode"/>
              </a:rPr>
              <a:t>en</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büyük</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fark</a:t>
            </a:r>
            <a:r>
              <a:rPr sz="1200" spc="-70" dirty="0">
                <a:solidFill>
                  <a:srgbClr val="171717"/>
                </a:solidFill>
                <a:latin typeface="Lucida Sans Unicode"/>
                <a:cs typeface="Lucida Sans Unicode"/>
              </a:rPr>
              <a:t> </a:t>
            </a:r>
            <a:r>
              <a:rPr sz="1200" spc="-25" dirty="0">
                <a:solidFill>
                  <a:srgbClr val="171717"/>
                </a:solidFill>
                <a:latin typeface="Lucida Sans Unicode"/>
                <a:cs typeface="Lucida Sans Unicode"/>
              </a:rPr>
              <a:t>''</a:t>
            </a:r>
            <a:r>
              <a:rPr sz="1200" spc="-25" dirty="0" err="1">
                <a:solidFill>
                  <a:srgbClr val="171717"/>
                </a:solidFill>
                <a:latin typeface="Lucida Sans Unicode"/>
                <a:cs typeface="Lucida Sans Unicode"/>
              </a:rPr>
              <a:t>İklim</a:t>
            </a:r>
            <a:r>
              <a:rPr sz="1200" spc="-25" dirty="0">
                <a:solidFill>
                  <a:srgbClr val="171717"/>
                </a:solidFill>
                <a:latin typeface="Lucida Sans Unicode"/>
                <a:cs typeface="Lucida Sans Unicode"/>
              </a:rPr>
              <a:t>'</a:t>
            </a:r>
            <a:r>
              <a:rPr sz="1200" spc="-25" dirty="0" smtClean="0">
                <a:solidFill>
                  <a:srgbClr val="171717"/>
                </a:solidFill>
                <a:latin typeface="Lucida Sans Unicode"/>
                <a:cs typeface="Lucida Sans Unicode"/>
              </a:rPr>
              <a:t>'</a:t>
            </a:r>
            <a:r>
              <a:rPr sz="1200" spc="-30" dirty="0" smtClean="0">
                <a:solidFill>
                  <a:srgbClr val="171717"/>
                </a:solidFill>
                <a:latin typeface="Lucida Sans Unicode"/>
                <a:cs typeface="Lucida Sans Unicode"/>
              </a:rPr>
              <a:t>dir</a:t>
            </a:r>
            <a:r>
              <a:rPr sz="1200" spc="-30" dirty="0">
                <a:solidFill>
                  <a:srgbClr val="171717"/>
                </a:solidFill>
                <a:latin typeface="Lucida Sans Unicode"/>
                <a:cs typeface="Lucida Sans Unicode"/>
              </a:rPr>
              <a:t>.</a:t>
            </a:r>
            <a:endParaRPr sz="1200" dirty="0">
              <a:latin typeface="Lucida Sans Unicode"/>
              <a:cs typeface="Lucida Sans Unicode"/>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271817" y="0"/>
            <a:ext cx="284480" cy="5025390"/>
          </a:xfrm>
          <a:custGeom>
            <a:avLst/>
            <a:gdLst/>
            <a:ahLst/>
            <a:cxnLst/>
            <a:rect l="l" t="t" r="r" b="b"/>
            <a:pathLst>
              <a:path w="284479" h="5025390">
                <a:moveTo>
                  <a:pt x="0" y="0"/>
                </a:moveTo>
                <a:lnTo>
                  <a:pt x="284173" y="0"/>
                </a:lnTo>
                <a:lnTo>
                  <a:pt x="284173" y="5024973"/>
                </a:lnTo>
                <a:lnTo>
                  <a:pt x="0" y="5024973"/>
                </a:lnTo>
                <a:lnTo>
                  <a:pt x="0" y="0"/>
                </a:lnTo>
                <a:close/>
              </a:path>
            </a:pathLst>
          </a:custGeom>
          <a:solidFill>
            <a:srgbClr val="FEBF53"/>
          </a:solidFill>
        </p:spPr>
        <p:txBody>
          <a:bodyPr wrap="square" lIns="0" tIns="0" rIns="0" bIns="0" rtlCol="0"/>
          <a:lstStyle/>
          <a:p>
            <a:endParaRPr/>
          </a:p>
        </p:txBody>
      </p:sp>
      <p:pic>
        <p:nvPicPr>
          <p:cNvPr id="3" name="object 3"/>
          <p:cNvPicPr/>
          <p:nvPr/>
        </p:nvPicPr>
        <p:blipFill>
          <a:blip r:embed="rId2" cstate="print"/>
          <a:stretch>
            <a:fillRect/>
          </a:stretch>
        </p:blipFill>
        <p:spPr>
          <a:xfrm>
            <a:off x="236368" y="1563091"/>
            <a:ext cx="4910772" cy="4472990"/>
          </a:xfrm>
          <a:prstGeom prst="rect">
            <a:avLst/>
          </a:prstGeom>
        </p:spPr>
      </p:pic>
      <p:pic>
        <p:nvPicPr>
          <p:cNvPr id="4" name="object 4"/>
          <p:cNvPicPr/>
          <p:nvPr/>
        </p:nvPicPr>
        <p:blipFill>
          <a:blip r:embed="rId3" cstate="print"/>
          <a:stretch>
            <a:fillRect/>
          </a:stretch>
        </p:blipFill>
        <p:spPr>
          <a:xfrm>
            <a:off x="5147140" y="8231135"/>
            <a:ext cx="2331665" cy="1979536"/>
          </a:xfrm>
          <a:prstGeom prst="rect">
            <a:avLst/>
          </a:prstGeom>
        </p:spPr>
      </p:pic>
      <p:sp>
        <p:nvSpPr>
          <p:cNvPr id="5" name="object 5"/>
          <p:cNvSpPr txBox="1">
            <a:spLocks noGrp="1"/>
          </p:cNvSpPr>
          <p:nvPr>
            <p:ph type="title"/>
          </p:nvPr>
        </p:nvSpPr>
        <p:spPr>
          <a:xfrm>
            <a:off x="182661" y="459123"/>
            <a:ext cx="6188710" cy="779145"/>
          </a:xfrm>
          <a:prstGeom prst="rect">
            <a:avLst/>
          </a:prstGeom>
        </p:spPr>
        <p:txBody>
          <a:bodyPr vert="horz" wrap="square" lIns="0" tIns="80645" rIns="0" bIns="0" rtlCol="0">
            <a:spAutoFit/>
          </a:bodyPr>
          <a:lstStyle/>
          <a:p>
            <a:pPr marL="12700" marR="5080">
              <a:lnSpc>
                <a:spcPts val="2700"/>
              </a:lnSpc>
              <a:spcBef>
                <a:spcPts val="635"/>
              </a:spcBef>
            </a:pPr>
            <a:r>
              <a:rPr spc="10" dirty="0"/>
              <a:t>B</a:t>
            </a:r>
            <a:r>
              <a:rPr spc="-95" dirty="0"/>
              <a:t>Ü</a:t>
            </a:r>
            <a:r>
              <a:rPr spc="-270" dirty="0"/>
              <a:t>Y</a:t>
            </a:r>
            <a:r>
              <a:rPr spc="-95" dirty="0"/>
              <a:t>Ü</a:t>
            </a:r>
            <a:r>
              <a:rPr spc="-175" dirty="0"/>
              <a:t>K</a:t>
            </a:r>
            <a:r>
              <a:rPr spc="-50" dirty="0"/>
              <a:t> </a:t>
            </a:r>
            <a:r>
              <a:rPr spc="-40" dirty="0"/>
              <a:t>İ</a:t>
            </a:r>
            <a:r>
              <a:rPr spc="70" dirty="0"/>
              <a:t>S</a:t>
            </a:r>
            <a:r>
              <a:rPr spc="-175" dirty="0"/>
              <a:t>K</a:t>
            </a:r>
            <a:r>
              <a:rPr spc="-95" dirty="0"/>
              <a:t>E</a:t>
            </a:r>
            <a:r>
              <a:rPr spc="-5" dirty="0"/>
              <a:t>N</a:t>
            </a:r>
            <a:r>
              <a:rPr spc="140" dirty="0"/>
              <a:t>D</a:t>
            </a:r>
            <a:r>
              <a:rPr spc="-95" dirty="0"/>
              <a:t>E</a:t>
            </a:r>
            <a:r>
              <a:rPr spc="-85" dirty="0"/>
              <a:t>R</a:t>
            </a:r>
            <a:r>
              <a:rPr spc="-50" dirty="0"/>
              <a:t> M</a:t>
            </a:r>
            <a:r>
              <a:rPr spc="-40" dirty="0"/>
              <a:t>İ</a:t>
            </a:r>
            <a:r>
              <a:rPr spc="55" dirty="0"/>
              <a:t>,</a:t>
            </a:r>
            <a:r>
              <a:rPr spc="-50" dirty="0"/>
              <a:t> </a:t>
            </a:r>
            <a:r>
              <a:rPr spc="10" dirty="0"/>
              <a:t>B</a:t>
            </a:r>
            <a:r>
              <a:rPr spc="-40" dirty="0"/>
              <a:t>İ</a:t>
            </a:r>
            <a:r>
              <a:rPr spc="-85" dirty="0"/>
              <a:t>R</a:t>
            </a:r>
            <a:r>
              <a:rPr spc="-50" dirty="0"/>
              <a:t> </a:t>
            </a:r>
            <a:r>
              <a:rPr spc="80" dirty="0"/>
              <a:t>P</a:t>
            </a:r>
            <a:r>
              <a:rPr spc="35" dirty="0"/>
              <a:t>O</a:t>
            </a:r>
            <a:r>
              <a:rPr spc="-85" dirty="0"/>
              <a:t>R</a:t>
            </a:r>
            <a:r>
              <a:rPr spc="70" dirty="0"/>
              <a:t>S</a:t>
            </a:r>
            <a:r>
              <a:rPr spc="-40" dirty="0"/>
              <a:t>İ</a:t>
            </a:r>
            <a:r>
              <a:rPr spc="-270" dirty="0"/>
              <a:t>Y</a:t>
            </a:r>
            <a:r>
              <a:rPr spc="35" dirty="0"/>
              <a:t>O</a:t>
            </a:r>
            <a:r>
              <a:rPr spc="-5" dirty="0"/>
              <a:t>N  </a:t>
            </a:r>
            <a:r>
              <a:rPr spc="-35" dirty="0"/>
              <a:t>İSKENDER</a:t>
            </a:r>
            <a:r>
              <a:rPr spc="-55" dirty="0"/>
              <a:t> </a:t>
            </a:r>
            <a:r>
              <a:rPr spc="-25" dirty="0"/>
              <a:t>Mİ?</a:t>
            </a:r>
          </a:p>
        </p:txBody>
      </p:sp>
      <p:sp>
        <p:nvSpPr>
          <p:cNvPr id="8" name="object 8"/>
          <p:cNvSpPr txBox="1">
            <a:spLocks noGrp="1"/>
          </p:cNvSpPr>
          <p:nvPr>
            <p:ph type="sldNum" sz="quarter" idx="7"/>
          </p:nvPr>
        </p:nvSpPr>
        <p:spPr>
          <a:prstGeom prst="rect">
            <a:avLst/>
          </a:prstGeom>
        </p:spPr>
        <p:txBody>
          <a:bodyPr vert="horz" wrap="square" lIns="0" tIns="31115" rIns="0" bIns="0" rtlCol="0">
            <a:spAutoFit/>
          </a:bodyPr>
          <a:lstStyle/>
          <a:p>
            <a:pPr marL="38100">
              <a:lnSpc>
                <a:spcPct val="100000"/>
              </a:lnSpc>
              <a:spcBef>
                <a:spcPts val="245"/>
              </a:spcBef>
            </a:pPr>
            <a:r>
              <a:rPr spc="-25"/>
              <a:t>22</a:t>
            </a:r>
          </a:p>
        </p:txBody>
      </p:sp>
      <p:sp>
        <p:nvSpPr>
          <p:cNvPr id="6" name="object 6"/>
          <p:cNvSpPr txBox="1"/>
          <p:nvPr/>
        </p:nvSpPr>
        <p:spPr>
          <a:xfrm>
            <a:off x="225897" y="6057231"/>
            <a:ext cx="7110730" cy="3183885"/>
          </a:xfrm>
          <a:prstGeom prst="rect">
            <a:avLst/>
          </a:prstGeom>
        </p:spPr>
        <p:txBody>
          <a:bodyPr vert="horz" wrap="square" lIns="0" tIns="12700" rIns="0" bIns="0" rtlCol="0">
            <a:spAutoFit/>
          </a:bodyPr>
          <a:lstStyle/>
          <a:p>
            <a:pPr marL="12700" marR="17145" algn="just">
              <a:lnSpc>
                <a:spcPct val="145900"/>
              </a:lnSpc>
              <a:spcBef>
                <a:spcPts val="100"/>
              </a:spcBef>
            </a:pPr>
            <a:r>
              <a:rPr sz="1200" spc="-25" dirty="0">
                <a:solidFill>
                  <a:srgbClr val="171717"/>
                </a:solidFill>
                <a:latin typeface="Lucida Sans Unicode"/>
                <a:cs typeface="Lucida Sans Unicode"/>
              </a:rPr>
              <a:t>III. </a:t>
            </a:r>
            <a:r>
              <a:rPr sz="1200" spc="-30" dirty="0" err="1">
                <a:solidFill>
                  <a:srgbClr val="171717"/>
                </a:solidFill>
                <a:latin typeface="Lucida Sans Unicode"/>
                <a:cs typeface="Lucida Sans Unicode"/>
              </a:rPr>
              <a:t>Aleksandros</a:t>
            </a:r>
            <a:r>
              <a:rPr sz="1200" spc="-3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veya</a:t>
            </a:r>
            <a:r>
              <a:rPr sz="1200" spc="-1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bilinen</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adıyla</a:t>
            </a:r>
            <a:r>
              <a:rPr sz="1200" spc="-20" dirty="0">
                <a:solidFill>
                  <a:srgbClr val="171717"/>
                </a:solidFill>
                <a:latin typeface="Lucida Sans Unicode"/>
                <a:cs typeface="Lucida Sans Unicode"/>
              </a:rPr>
              <a:t> </a:t>
            </a:r>
            <a:r>
              <a:rPr sz="1200" spc="-5" dirty="0" err="1">
                <a:solidFill>
                  <a:srgbClr val="171717"/>
                </a:solidFill>
                <a:latin typeface="Lucida Sans Unicode"/>
                <a:cs typeface="Lucida Sans Unicode"/>
              </a:rPr>
              <a:t>Büyük</a:t>
            </a:r>
            <a:r>
              <a:rPr sz="1200" spc="-5" dirty="0">
                <a:solidFill>
                  <a:srgbClr val="171717"/>
                </a:solidFill>
                <a:latin typeface="Lucida Sans Unicode"/>
                <a:cs typeface="Lucida Sans Unicode"/>
              </a:rPr>
              <a:t> </a:t>
            </a:r>
            <a:r>
              <a:rPr sz="1200" spc="-20" dirty="0" err="1" smtClean="0">
                <a:solidFill>
                  <a:srgbClr val="171717"/>
                </a:solidFill>
                <a:latin typeface="Lucida Sans Unicode"/>
                <a:cs typeface="Lucida Sans Unicode"/>
              </a:rPr>
              <a:t>İskender</a:t>
            </a:r>
            <a:r>
              <a:rPr lang="tr-TR" sz="1200" spc="-20" dirty="0" smtClean="0">
                <a:solidFill>
                  <a:srgbClr val="171717"/>
                </a:solidFill>
                <a:latin typeface="Lucida Sans Unicode"/>
                <a:cs typeface="Lucida Sans Unicode"/>
              </a:rPr>
              <a:t>,</a:t>
            </a:r>
            <a:r>
              <a:rPr sz="1200" spc="-20" dirty="0" smtClean="0">
                <a:solidFill>
                  <a:srgbClr val="171717"/>
                </a:solidFill>
                <a:latin typeface="Lucida Sans Unicode"/>
                <a:cs typeface="Lucida Sans Unicode"/>
              </a:rPr>
              <a:t> </a:t>
            </a:r>
            <a:r>
              <a:rPr sz="1200" spc="-45" dirty="0" err="1">
                <a:solidFill>
                  <a:srgbClr val="171717"/>
                </a:solidFill>
                <a:latin typeface="Lucida Sans Unicode"/>
                <a:cs typeface="Lucida Sans Unicode"/>
              </a:rPr>
              <a:t>Antik</a:t>
            </a:r>
            <a:r>
              <a:rPr sz="1200" spc="-45" dirty="0">
                <a:solidFill>
                  <a:srgbClr val="171717"/>
                </a:solidFill>
                <a:latin typeface="Lucida Sans Unicode"/>
                <a:cs typeface="Lucida Sans Unicode"/>
              </a:rPr>
              <a:t> </a:t>
            </a:r>
            <a:r>
              <a:rPr sz="1200" spc="-10" dirty="0" err="1">
                <a:solidFill>
                  <a:srgbClr val="171717"/>
                </a:solidFill>
                <a:latin typeface="Lucida Sans Unicode"/>
                <a:cs typeface="Lucida Sans Unicode"/>
              </a:rPr>
              <a:t>Makedonya</a:t>
            </a:r>
            <a:r>
              <a:rPr sz="1200" spc="-10" dirty="0">
                <a:solidFill>
                  <a:srgbClr val="171717"/>
                </a:solidFill>
                <a:latin typeface="Lucida Sans Unicode"/>
                <a:cs typeface="Lucida Sans Unicode"/>
              </a:rPr>
              <a:t> </a:t>
            </a:r>
            <a:r>
              <a:rPr sz="1200" spc="-35" dirty="0" err="1" smtClean="0">
                <a:solidFill>
                  <a:srgbClr val="171717"/>
                </a:solidFill>
                <a:latin typeface="Lucida Sans Unicode"/>
                <a:cs typeface="Lucida Sans Unicode"/>
              </a:rPr>
              <a:t>Krallığı</a:t>
            </a:r>
            <a:r>
              <a:rPr lang="tr-TR" sz="1200" spc="-35" dirty="0" smtClean="0">
                <a:solidFill>
                  <a:srgbClr val="171717"/>
                </a:solidFill>
                <a:latin typeface="Lucida Sans Unicode"/>
                <a:cs typeface="Lucida Sans Unicode"/>
              </a:rPr>
              <a:t>'</a:t>
            </a:r>
            <a:r>
              <a:rPr sz="1200" spc="-35" dirty="0" err="1" smtClean="0">
                <a:solidFill>
                  <a:srgbClr val="171717"/>
                </a:solidFill>
                <a:latin typeface="Lucida Sans Unicode"/>
                <a:cs typeface="Lucida Sans Unicode"/>
              </a:rPr>
              <a:t>nın</a:t>
            </a:r>
            <a:r>
              <a:rPr sz="1200" spc="-35" dirty="0" smtClean="0">
                <a:solidFill>
                  <a:srgbClr val="171717"/>
                </a:solidFill>
                <a:latin typeface="Lucida Sans Unicode"/>
                <a:cs typeface="Lucida Sans Unicode"/>
              </a:rPr>
              <a:t> </a:t>
            </a:r>
            <a:r>
              <a:rPr sz="1200" spc="-80" dirty="0">
                <a:solidFill>
                  <a:srgbClr val="171717"/>
                </a:solidFill>
                <a:latin typeface="Lucida Sans Unicode"/>
                <a:cs typeface="Lucida Sans Unicode"/>
              </a:rPr>
              <a:t>MÖ.336-323 </a:t>
            </a:r>
            <a:r>
              <a:rPr sz="1200" spc="-30" dirty="0" err="1">
                <a:solidFill>
                  <a:srgbClr val="171717"/>
                </a:solidFill>
                <a:latin typeface="Lucida Sans Unicode"/>
                <a:cs typeface="Lucida Sans Unicode"/>
              </a:rPr>
              <a:t>yılları</a:t>
            </a:r>
            <a:r>
              <a:rPr sz="1200" spc="-30" dirty="0">
                <a:solidFill>
                  <a:srgbClr val="171717"/>
                </a:solidFill>
                <a:latin typeface="Lucida Sans Unicode"/>
                <a:cs typeface="Lucida Sans Unicode"/>
              </a:rPr>
              <a:t> </a:t>
            </a:r>
            <a:r>
              <a:rPr sz="1200" spc="-25" dirty="0">
                <a:solidFill>
                  <a:srgbClr val="171717"/>
                </a:solidFill>
                <a:latin typeface="Lucida Sans Unicode"/>
                <a:cs typeface="Lucida Sans Unicode"/>
              </a:rPr>
              <a:t> </a:t>
            </a:r>
            <a:r>
              <a:rPr sz="1200" spc="-15" dirty="0" err="1">
                <a:solidFill>
                  <a:srgbClr val="171717"/>
                </a:solidFill>
                <a:latin typeface="Lucida Sans Unicode"/>
                <a:cs typeface="Lucida Sans Unicode"/>
              </a:rPr>
              <a:t>arasında</a:t>
            </a:r>
            <a:r>
              <a:rPr sz="1200" spc="-15" dirty="0">
                <a:solidFill>
                  <a:srgbClr val="171717"/>
                </a:solidFill>
                <a:latin typeface="Lucida Sans Unicode"/>
                <a:cs typeface="Lucida Sans Unicode"/>
              </a:rPr>
              <a:t> </a:t>
            </a:r>
            <a:r>
              <a:rPr sz="1200" spc="-20" dirty="0" err="1">
                <a:solidFill>
                  <a:srgbClr val="171717"/>
                </a:solidFill>
                <a:latin typeface="Lucida Sans Unicode"/>
                <a:cs typeface="Lucida Sans Unicode"/>
              </a:rPr>
              <a:t>hüküm</a:t>
            </a:r>
            <a:r>
              <a:rPr sz="1200" spc="-20" dirty="0">
                <a:solidFill>
                  <a:srgbClr val="171717"/>
                </a:solidFill>
                <a:latin typeface="Lucida Sans Unicode"/>
                <a:cs typeface="Lucida Sans Unicode"/>
              </a:rPr>
              <a:t> </a:t>
            </a:r>
            <a:r>
              <a:rPr sz="1200" spc="-15" dirty="0" err="1">
                <a:solidFill>
                  <a:srgbClr val="171717"/>
                </a:solidFill>
                <a:latin typeface="Lucida Sans Unicode"/>
                <a:cs typeface="Lucida Sans Unicode"/>
              </a:rPr>
              <a:t>süren</a:t>
            </a:r>
            <a:r>
              <a:rPr sz="1200" spc="-15" dirty="0">
                <a:solidFill>
                  <a:srgbClr val="171717"/>
                </a:solidFill>
                <a:latin typeface="Lucida Sans Unicode"/>
                <a:cs typeface="Lucida Sans Unicode"/>
              </a:rPr>
              <a:t> </a:t>
            </a:r>
            <a:r>
              <a:rPr sz="1200" spc="-35" dirty="0" err="1">
                <a:solidFill>
                  <a:srgbClr val="171717"/>
                </a:solidFill>
                <a:latin typeface="Lucida Sans Unicode"/>
                <a:cs typeface="Lucida Sans Unicode"/>
              </a:rPr>
              <a:t>kralıdır</a:t>
            </a:r>
            <a:r>
              <a:rPr sz="1200" spc="-35" dirty="0">
                <a:solidFill>
                  <a:srgbClr val="171717"/>
                </a:solidFill>
                <a:latin typeface="Lucida Sans Unicode"/>
                <a:cs typeface="Lucida Sans Unicode"/>
              </a:rPr>
              <a:t>. </a:t>
            </a:r>
            <a:r>
              <a:rPr sz="1200" spc="-40" dirty="0">
                <a:solidFill>
                  <a:srgbClr val="171717"/>
                </a:solidFill>
                <a:latin typeface="Lucida Sans Unicode"/>
                <a:cs typeface="Lucida Sans Unicode"/>
              </a:rPr>
              <a:t>MÖ.356 </a:t>
            </a:r>
            <a:r>
              <a:rPr sz="1200" spc="-30" dirty="0" err="1">
                <a:solidFill>
                  <a:srgbClr val="171717"/>
                </a:solidFill>
                <a:latin typeface="Lucida Sans Unicode"/>
                <a:cs typeface="Lucida Sans Unicode"/>
              </a:rPr>
              <a:t>yılında</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Pella’da</a:t>
            </a:r>
            <a:r>
              <a:rPr sz="1200" spc="-30" dirty="0">
                <a:solidFill>
                  <a:srgbClr val="171717"/>
                </a:solidFill>
                <a:latin typeface="Lucida Sans Unicode"/>
                <a:cs typeface="Lucida Sans Unicode"/>
              </a:rPr>
              <a:t> </a:t>
            </a:r>
            <a:r>
              <a:rPr sz="1200" spc="-40" dirty="0" err="1">
                <a:solidFill>
                  <a:srgbClr val="171717"/>
                </a:solidFill>
                <a:latin typeface="Lucida Sans Unicode"/>
                <a:cs typeface="Lucida Sans Unicode"/>
              </a:rPr>
              <a:t>doğmuş</a:t>
            </a:r>
            <a:r>
              <a:rPr sz="1200" spc="-40" dirty="0">
                <a:solidFill>
                  <a:srgbClr val="171717"/>
                </a:solidFill>
                <a:latin typeface="Lucida Sans Unicode"/>
                <a:cs typeface="Lucida Sans Unicode"/>
              </a:rPr>
              <a:t>, </a:t>
            </a:r>
            <a:r>
              <a:rPr sz="1200" spc="-25" dirty="0" err="1">
                <a:solidFill>
                  <a:srgbClr val="171717"/>
                </a:solidFill>
                <a:latin typeface="Lucida Sans Unicode"/>
                <a:cs typeface="Lucida Sans Unicode"/>
              </a:rPr>
              <a:t>yirmi</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yaşında</a:t>
            </a:r>
            <a:r>
              <a:rPr sz="1200" spc="-20" dirty="0">
                <a:solidFill>
                  <a:srgbClr val="171717"/>
                </a:solidFill>
                <a:latin typeface="Lucida Sans Unicode"/>
                <a:cs typeface="Lucida Sans Unicode"/>
              </a:rPr>
              <a:t> </a:t>
            </a:r>
            <a:r>
              <a:rPr sz="1200" spc="-20" dirty="0" err="1">
                <a:solidFill>
                  <a:srgbClr val="171717"/>
                </a:solidFill>
                <a:latin typeface="Lucida Sans Unicode"/>
                <a:cs typeface="Lucida Sans Unicode"/>
              </a:rPr>
              <a:t>babası</a:t>
            </a:r>
            <a:r>
              <a:rPr sz="1200" spc="-20" dirty="0">
                <a:solidFill>
                  <a:srgbClr val="171717"/>
                </a:solidFill>
                <a:latin typeface="Lucida Sans Unicode"/>
                <a:cs typeface="Lucida Sans Unicode"/>
              </a:rPr>
              <a:t> </a:t>
            </a:r>
            <a:r>
              <a:rPr sz="1200" spc="-45" dirty="0" err="1">
                <a:solidFill>
                  <a:srgbClr val="171717"/>
                </a:solidFill>
                <a:latin typeface="Lucida Sans Unicode"/>
                <a:cs typeface="Lucida Sans Unicode"/>
              </a:rPr>
              <a:t>II.Filip’in</a:t>
            </a:r>
            <a:r>
              <a:rPr sz="1200" spc="-45" dirty="0">
                <a:solidFill>
                  <a:srgbClr val="171717"/>
                </a:solidFill>
                <a:latin typeface="Lucida Sans Unicode"/>
                <a:cs typeface="Lucida Sans Unicode"/>
              </a:rPr>
              <a:t> </a:t>
            </a:r>
            <a:r>
              <a:rPr sz="1200" spc="-40" dirty="0">
                <a:solidFill>
                  <a:srgbClr val="171717"/>
                </a:solidFill>
                <a:latin typeface="Lucida Sans Unicode"/>
                <a:cs typeface="Lucida Sans Unicode"/>
              </a:rPr>
              <a:t> </a:t>
            </a:r>
            <a:r>
              <a:rPr sz="1200" spc="-15" dirty="0" err="1">
                <a:solidFill>
                  <a:srgbClr val="171717"/>
                </a:solidFill>
                <a:latin typeface="Lucida Sans Unicode"/>
                <a:cs typeface="Lucida Sans Unicode"/>
              </a:rPr>
              <a:t>yerine</a:t>
            </a:r>
            <a:r>
              <a:rPr sz="1200" spc="-35" dirty="0">
                <a:solidFill>
                  <a:srgbClr val="171717"/>
                </a:solidFill>
                <a:latin typeface="Lucida Sans Unicode"/>
                <a:cs typeface="Lucida Sans Unicode"/>
              </a:rPr>
              <a:t> </a:t>
            </a:r>
            <a:r>
              <a:rPr sz="1200" spc="-10" dirty="0" err="1">
                <a:solidFill>
                  <a:srgbClr val="171717"/>
                </a:solidFill>
                <a:latin typeface="Lucida Sans Unicode"/>
                <a:cs typeface="Lucida Sans Unicode"/>
              </a:rPr>
              <a:t>tahta</a:t>
            </a:r>
            <a:r>
              <a:rPr sz="1200" spc="-35" dirty="0">
                <a:solidFill>
                  <a:srgbClr val="171717"/>
                </a:solidFill>
                <a:latin typeface="Lucida Sans Unicode"/>
                <a:cs typeface="Lucida Sans Unicode"/>
              </a:rPr>
              <a:t> </a:t>
            </a:r>
            <a:r>
              <a:rPr sz="1200" spc="-35" dirty="0" err="1">
                <a:solidFill>
                  <a:srgbClr val="171717"/>
                </a:solidFill>
                <a:latin typeface="Lucida Sans Unicode"/>
                <a:cs typeface="Lucida Sans Unicode"/>
              </a:rPr>
              <a:t>geçmiştir</a:t>
            </a:r>
            <a:r>
              <a:rPr sz="1200" spc="-35" dirty="0">
                <a:solidFill>
                  <a:srgbClr val="171717"/>
                </a:solidFill>
                <a:latin typeface="Lucida Sans Unicode"/>
                <a:cs typeface="Lucida Sans Unicode"/>
              </a:rPr>
              <a:t>.</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İktidarının</a:t>
            </a:r>
            <a:r>
              <a:rPr sz="1200" spc="-35" dirty="0">
                <a:solidFill>
                  <a:srgbClr val="171717"/>
                </a:solidFill>
                <a:latin typeface="Lucida Sans Unicode"/>
                <a:cs typeface="Lucida Sans Unicode"/>
              </a:rPr>
              <a:t> </a:t>
            </a:r>
            <a:r>
              <a:rPr sz="1200" spc="-40" dirty="0" err="1">
                <a:solidFill>
                  <a:srgbClr val="171717"/>
                </a:solidFill>
                <a:latin typeface="Lucida Sans Unicode"/>
                <a:cs typeface="Lucida Sans Unicode"/>
              </a:rPr>
              <a:t>uzun</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yıllarını</a:t>
            </a:r>
            <a:r>
              <a:rPr sz="1200" spc="-30" dirty="0">
                <a:solidFill>
                  <a:srgbClr val="171717"/>
                </a:solidFill>
                <a:latin typeface="Lucida Sans Unicode"/>
                <a:cs typeface="Lucida Sans Unicode"/>
              </a:rPr>
              <a:t> </a:t>
            </a:r>
            <a:r>
              <a:rPr sz="1200" spc="-10" dirty="0" err="1">
                <a:solidFill>
                  <a:srgbClr val="171717"/>
                </a:solidFill>
                <a:latin typeface="Lucida Sans Unicode"/>
                <a:cs typeface="Lucida Sans Unicode"/>
              </a:rPr>
              <a:t>Güney</a:t>
            </a:r>
            <a:r>
              <a:rPr sz="1200" spc="-35" dirty="0">
                <a:solidFill>
                  <a:srgbClr val="171717"/>
                </a:solidFill>
                <a:latin typeface="Lucida Sans Unicode"/>
                <a:cs typeface="Lucida Sans Unicode"/>
              </a:rPr>
              <a:t> </a:t>
            </a:r>
            <a:r>
              <a:rPr sz="1200" spc="5" dirty="0" err="1">
                <a:solidFill>
                  <a:srgbClr val="171717"/>
                </a:solidFill>
                <a:latin typeface="Lucida Sans Unicode"/>
                <a:cs typeface="Lucida Sans Unicode"/>
              </a:rPr>
              <a:t>Batı</a:t>
            </a:r>
            <a:r>
              <a:rPr sz="1200" spc="-35" dirty="0">
                <a:solidFill>
                  <a:srgbClr val="171717"/>
                </a:solidFill>
                <a:latin typeface="Lucida Sans Unicode"/>
                <a:cs typeface="Lucida Sans Unicode"/>
              </a:rPr>
              <a:t> </a:t>
            </a:r>
            <a:r>
              <a:rPr sz="1200" spc="-35" dirty="0" err="1">
                <a:solidFill>
                  <a:srgbClr val="171717"/>
                </a:solidFill>
                <a:latin typeface="Lucida Sans Unicode"/>
                <a:cs typeface="Lucida Sans Unicode"/>
              </a:rPr>
              <a:t>Asya</a:t>
            </a:r>
            <a:r>
              <a:rPr sz="1200" spc="-3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35" dirty="0">
                <a:solidFill>
                  <a:srgbClr val="171717"/>
                </a:solidFill>
                <a:latin typeface="Lucida Sans Unicode"/>
                <a:cs typeface="Lucida Sans Unicode"/>
              </a:rPr>
              <a:t> </a:t>
            </a:r>
            <a:r>
              <a:rPr sz="1200" spc="-40" dirty="0" err="1">
                <a:solidFill>
                  <a:srgbClr val="171717"/>
                </a:solidFill>
                <a:latin typeface="Lucida Sans Unicode"/>
                <a:cs typeface="Lucida Sans Unicode"/>
              </a:rPr>
              <a:t>Kuzey</a:t>
            </a:r>
            <a:r>
              <a:rPr sz="1200" spc="-35" dirty="0">
                <a:solidFill>
                  <a:srgbClr val="171717"/>
                </a:solidFill>
                <a:latin typeface="Lucida Sans Unicode"/>
                <a:cs typeface="Lucida Sans Unicode"/>
              </a:rPr>
              <a:t> </a:t>
            </a:r>
            <a:r>
              <a:rPr sz="1200" spc="-35" dirty="0" err="1">
                <a:solidFill>
                  <a:srgbClr val="171717"/>
                </a:solidFill>
                <a:latin typeface="Lucida Sans Unicode"/>
                <a:cs typeface="Lucida Sans Unicode"/>
              </a:rPr>
              <a:t>Doğu</a:t>
            </a:r>
            <a:r>
              <a:rPr sz="1200" spc="-30" dirty="0">
                <a:solidFill>
                  <a:srgbClr val="171717"/>
                </a:solidFill>
                <a:latin typeface="Lucida Sans Unicode"/>
                <a:cs typeface="Lucida Sans Unicode"/>
              </a:rPr>
              <a:t> </a:t>
            </a:r>
            <a:r>
              <a:rPr sz="1200" spc="-50" dirty="0" err="1">
                <a:solidFill>
                  <a:srgbClr val="171717"/>
                </a:solidFill>
                <a:latin typeface="Lucida Sans Unicode"/>
                <a:cs typeface="Lucida Sans Unicode"/>
              </a:rPr>
              <a:t>Afrika’da</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eşi</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benzeri</a:t>
            </a:r>
            <a:r>
              <a:rPr sz="1200" spc="-30"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25" dirty="0" err="1">
                <a:solidFill>
                  <a:srgbClr val="171717"/>
                </a:solidFill>
                <a:latin typeface="Lucida Sans Unicode"/>
                <a:cs typeface="Lucida Sans Unicode"/>
              </a:rPr>
              <a:t>görülmemiş</a:t>
            </a:r>
            <a:r>
              <a:rPr sz="1200" spc="-75" dirty="0">
                <a:solidFill>
                  <a:srgbClr val="171717"/>
                </a:solidFill>
                <a:latin typeface="Lucida Sans Unicode"/>
                <a:cs typeface="Lucida Sans Unicode"/>
              </a:rPr>
              <a:t> </a:t>
            </a:r>
            <a:r>
              <a:rPr sz="1200" spc="-25" dirty="0" err="1">
                <a:solidFill>
                  <a:srgbClr val="171717"/>
                </a:solidFill>
                <a:latin typeface="Lucida Sans Unicode"/>
                <a:cs typeface="Lucida Sans Unicode"/>
              </a:rPr>
              <a:t>askeri</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seferlerle</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geçirmiştir</a:t>
            </a:r>
            <a:r>
              <a:rPr sz="1200" spc="-35" dirty="0">
                <a:solidFill>
                  <a:srgbClr val="171717"/>
                </a:solidFill>
                <a:latin typeface="Lucida Sans Unicode"/>
                <a:cs typeface="Lucida Sans Unicode"/>
              </a:rPr>
              <a:t>.</a:t>
            </a:r>
            <a:endParaRPr sz="1200" dirty="0">
              <a:latin typeface="Lucida Sans Unicode"/>
              <a:cs typeface="Lucida Sans Unicode"/>
            </a:endParaRPr>
          </a:p>
          <a:p>
            <a:pPr marL="12700" marR="5080" algn="just">
              <a:lnSpc>
                <a:spcPct val="145700"/>
              </a:lnSpc>
              <a:spcBef>
                <a:spcPts val="965"/>
              </a:spcBef>
            </a:pPr>
            <a:r>
              <a:rPr sz="1200" spc="25" dirty="0" smtClean="0">
                <a:latin typeface="Lucida Sans Unicode"/>
                <a:cs typeface="Lucida Sans Unicode"/>
              </a:rPr>
              <a:t>Ben</a:t>
            </a:r>
            <a:r>
              <a:rPr lang="tr-TR" sz="1200" spc="25" dirty="0" smtClean="0">
                <a:latin typeface="Lucida Sans Unicode"/>
                <a:cs typeface="Lucida Sans Unicode"/>
              </a:rPr>
              <a:t>,</a:t>
            </a:r>
            <a:r>
              <a:rPr sz="1200" spc="25" dirty="0" smtClean="0">
                <a:latin typeface="Lucida Sans Unicode"/>
                <a:cs typeface="Lucida Sans Unicode"/>
              </a:rPr>
              <a:t> </a:t>
            </a:r>
            <a:r>
              <a:rPr sz="1200" spc="-10" dirty="0" err="1">
                <a:latin typeface="Lucida Sans Unicode"/>
                <a:cs typeface="Lucida Sans Unicode"/>
              </a:rPr>
              <a:t>Büyük</a:t>
            </a:r>
            <a:r>
              <a:rPr sz="1200" spc="-10" dirty="0">
                <a:latin typeface="Lucida Sans Unicode"/>
                <a:cs typeface="Lucida Sans Unicode"/>
              </a:rPr>
              <a:t> </a:t>
            </a:r>
            <a:r>
              <a:rPr sz="1200" spc="-20" dirty="0" err="1" smtClean="0">
                <a:latin typeface="Lucida Sans Unicode"/>
                <a:cs typeface="Lucida Sans Unicode"/>
              </a:rPr>
              <a:t>İskender</a:t>
            </a:r>
            <a:r>
              <a:rPr lang="tr-TR" sz="1200" spc="-20" dirty="0">
                <a:latin typeface="Lucida Sans Unicode"/>
                <a:cs typeface="Lucida Sans Unicode"/>
              </a:rPr>
              <a:t>;</a:t>
            </a:r>
            <a:r>
              <a:rPr sz="1200" spc="-20" dirty="0" smtClean="0">
                <a:latin typeface="Lucida Sans Unicode"/>
                <a:cs typeface="Lucida Sans Unicode"/>
              </a:rPr>
              <a:t> </a:t>
            </a:r>
            <a:r>
              <a:rPr sz="1200" spc="-15" dirty="0">
                <a:latin typeface="Lucida Sans Unicode"/>
                <a:cs typeface="Lucida Sans Unicode"/>
              </a:rPr>
              <a:t>Gaugamela </a:t>
            </a:r>
            <a:r>
              <a:rPr sz="1200" spc="-30" dirty="0" err="1">
                <a:latin typeface="Lucida Sans Unicode"/>
                <a:cs typeface="Lucida Sans Unicode"/>
              </a:rPr>
              <a:t>Savaşı’nda</a:t>
            </a:r>
            <a:r>
              <a:rPr sz="1200" spc="-30" dirty="0">
                <a:latin typeface="Lucida Sans Unicode"/>
                <a:cs typeface="Lucida Sans Unicode"/>
              </a:rPr>
              <a:t> </a:t>
            </a:r>
            <a:r>
              <a:rPr sz="1200" spc="-75" dirty="0">
                <a:latin typeface="Lucida Sans Unicode"/>
                <a:cs typeface="Lucida Sans Unicode"/>
              </a:rPr>
              <a:t>350 </a:t>
            </a:r>
            <a:r>
              <a:rPr sz="1200" spc="-45" dirty="0" err="1">
                <a:latin typeface="Lucida Sans Unicode"/>
                <a:cs typeface="Lucida Sans Unicode"/>
              </a:rPr>
              <a:t>kişiyi</a:t>
            </a:r>
            <a:r>
              <a:rPr sz="1200" spc="-45" dirty="0">
                <a:latin typeface="Lucida Sans Unicode"/>
                <a:cs typeface="Lucida Sans Unicode"/>
              </a:rPr>
              <a:t> </a:t>
            </a:r>
            <a:r>
              <a:rPr sz="1200" spc="-35" dirty="0" err="1">
                <a:latin typeface="Lucida Sans Unicode"/>
                <a:cs typeface="Lucida Sans Unicode"/>
              </a:rPr>
              <a:t>tek</a:t>
            </a:r>
            <a:r>
              <a:rPr sz="1200" spc="-35" dirty="0">
                <a:latin typeface="Lucida Sans Unicode"/>
                <a:cs typeface="Lucida Sans Unicode"/>
              </a:rPr>
              <a:t> </a:t>
            </a:r>
            <a:r>
              <a:rPr sz="1200" spc="-20" dirty="0" err="1">
                <a:latin typeface="Lucida Sans Unicode"/>
                <a:cs typeface="Lucida Sans Unicode"/>
              </a:rPr>
              <a:t>başıma</a:t>
            </a:r>
            <a:r>
              <a:rPr sz="1200" spc="-20" dirty="0">
                <a:latin typeface="Lucida Sans Unicode"/>
                <a:cs typeface="Lucida Sans Unicode"/>
              </a:rPr>
              <a:t> </a:t>
            </a:r>
            <a:r>
              <a:rPr sz="1200" spc="-25" dirty="0" err="1">
                <a:latin typeface="Lucida Sans Unicode"/>
                <a:cs typeface="Lucida Sans Unicode"/>
              </a:rPr>
              <a:t>öldürdüm</a:t>
            </a:r>
            <a:r>
              <a:rPr sz="1200" spc="-25" dirty="0">
                <a:latin typeface="Lucida Sans Unicode"/>
                <a:cs typeface="Lucida Sans Unicode"/>
              </a:rPr>
              <a:t>. </a:t>
            </a:r>
            <a:r>
              <a:rPr sz="1200" spc="5" dirty="0" err="1">
                <a:latin typeface="Lucida Sans Unicode"/>
                <a:cs typeface="Lucida Sans Unicode"/>
              </a:rPr>
              <a:t>Benim</a:t>
            </a:r>
            <a:r>
              <a:rPr sz="1200" spc="5" dirty="0">
                <a:latin typeface="Lucida Sans Unicode"/>
                <a:cs typeface="Lucida Sans Unicode"/>
              </a:rPr>
              <a:t> </a:t>
            </a:r>
            <a:r>
              <a:rPr sz="1200" spc="-55" dirty="0">
                <a:latin typeface="Lucida Sans Unicode"/>
                <a:cs typeface="Lucida Sans Unicode"/>
              </a:rPr>
              <a:t>ilk </a:t>
            </a:r>
            <a:r>
              <a:rPr sz="1200" spc="-45" dirty="0" err="1">
                <a:latin typeface="Lucida Sans Unicode"/>
                <a:cs typeface="Lucida Sans Unicode"/>
              </a:rPr>
              <a:t>kılıcımı</a:t>
            </a:r>
            <a:r>
              <a:rPr sz="1200" spc="-45" dirty="0">
                <a:latin typeface="Lucida Sans Unicode"/>
                <a:cs typeface="Lucida Sans Unicode"/>
              </a:rPr>
              <a:t> </a:t>
            </a:r>
            <a:r>
              <a:rPr sz="1200" spc="-10" dirty="0" err="1">
                <a:latin typeface="Lucida Sans Unicode"/>
                <a:cs typeface="Lucida Sans Unicode"/>
              </a:rPr>
              <a:t>yapan</a:t>
            </a:r>
            <a:r>
              <a:rPr sz="1200" spc="-10" dirty="0">
                <a:latin typeface="Lucida Sans Unicode"/>
                <a:cs typeface="Lucida Sans Unicode"/>
              </a:rPr>
              <a:t> </a:t>
            </a:r>
            <a:r>
              <a:rPr sz="1200" spc="-365" dirty="0">
                <a:latin typeface="Lucida Sans Unicode"/>
                <a:cs typeface="Lucida Sans Unicode"/>
              </a:rPr>
              <a:t> </a:t>
            </a:r>
            <a:r>
              <a:rPr sz="1200" spc="-10" dirty="0" err="1">
                <a:latin typeface="Lucida Sans Unicode"/>
                <a:cs typeface="Lucida Sans Unicode"/>
              </a:rPr>
              <a:t>amcam</a:t>
            </a:r>
            <a:r>
              <a:rPr sz="1200" spc="-65" dirty="0">
                <a:latin typeface="Lucida Sans Unicode"/>
                <a:cs typeface="Lucida Sans Unicode"/>
              </a:rPr>
              <a:t> </a:t>
            </a:r>
            <a:r>
              <a:rPr sz="1200" spc="-50" dirty="0" err="1">
                <a:latin typeface="Lucida Sans Unicode"/>
                <a:cs typeface="Lucida Sans Unicode"/>
              </a:rPr>
              <a:t>Filip’tir</a:t>
            </a:r>
            <a:r>
              <a:rPr sz="1200" spc="-50" dirty="0">
                <a:latin typeface="Lucida Sans Unicode"/>
                <a:cs typeface="Lucida Sans Unicode"/>
              </a:rPr>
              <a:t>.</a:t>
            </a:r>
            <a:r>
              <a:rPr sz="1200" spc="-65" dirty="0">
                <a:latin typeface="Lucida Sans Unicode"/>
                <a:cs typeface="Lucida Sans Unicode"/>
              </a:rPr>
              <a:t> </a:t>
            </a:r>
            <a:r>
              <a:rPr sz="1200" spc="-25" dirty="0" err="1">
                <a:latin typeface="Lucida Sans Unicode"/>
                <a:cs typeface="Lucida Sans Unicode"/>
              </a:rPr>
              <a:t>Arkadaşlarım</a:t>
            </a:r>
            <a:r>
              <a:rPr sz="1200" spc="-65" dirty="0">
                <a:latin typeface="Lucida Sans Unicode"/>
                <a:cs typeface="Lucida Sans Unicode"/>
              </a:rPr>
              <a:t> </a:t>
            </a:r>
            <a:r>
              <a:rPr lang="tr-TR" sz="1200" spc="-65" dirty="0" smtClean="0">
                <a:latin typeface="Lucida Sans Unicode"/>
                <a:cs typeface="Lucida Sans Unicode"/>
              </a:rPr>
              <a:t>"</a:t>
            </a:r>
            <a:r>
              <a:rPr sz="1200" spc="-10" dirty="0" err="1" smtClean="0">
                <a:latin typeface="Lucida Sans Unicode"/>
                <a:cs typeface="Lucida Sans Unicode"/>
              </a:rPr>
              <a:t>bana</a:t>
            </a:r>
            <a:r>
              <a:rPr sz="1200" spc="-60" dirty="0" smtClean="0">
                <a:latin typeface="Lucida Sans Unicode"/>
                <a:cs typeface="Lucida Sans Unicode"/>
              </a:rPr>
              <a:t> </a:t>
            </a:r>
            <a:r>
              <a:rPr sz="1200" spc="-40" dirty="0" err="1">
                <a:latin typeface="Lucida Sans Unicode"/>
                <a:cs typeface="Lucida Sans Unicode"/>
              </a:rPr>
              <a:t>Küçük</a:t>
            </a:r>
            <a:r>
              <a:rPr sz="1200" spc="-65" dirty="0">
                <a:latin typeface="Lucida Sans Unicode"/>
                <a:cs typeface="Lucida Sans Unicode"/>
              </a:rPr>
              <a:t> </a:t>
            </a:r>
            <a:r>
              <a:rPr sz="1200" spc="-20" dirty="0" err="1" smtClean="0">
                <a:latin typeface="Lucida Sans Unicode"/>
                <a:cs typeface="Lucida Sans Unicode"/>
              </a:rPr>
              <a:t>İskender</a:t>
            </a:r>
            <a:r>
              <a:rPr lang="tr-TR" sz="1200" spc="-20" dirty="0" smtClean="0">
                <a:latin typeface="Lucida Sans Unicode"/>
                <a:cs typeface="Lucida Sans Unicode"/>
              </a:rPr>
              <a:t>"</a:t>
            </a:r>
            <a:r>
              <a:rPr sz="1200" spc="-65" dirty="0" smtClean="0">
                <a:latin typeface="Lucida Sans Unicode"/>
                <a:cs typeface="Lucida Sans Unicode"/>
              </a:rPr>
              <a:t> </a:t>
            </a:r>
            <a:r>
              <a:rPr sz="1200" spc="-10" dirty="0" err="1">
                <a:latin typeface="Lucida Sans Unicode"/>
                <a:cs typeface="Lucida Sans Unicode"/>
              </a:rPr>
              <a:t>ve</a:t>
            </a:r>
            <a:r>
              <a:rPr sz="1200" spc="-60" dirty="0">
                <a:latin typeface="Lucida Sans Unicode"/>
                <a:cs typeface="Lucida Sans Unicode"/>
              </a:rPr>
              <a:t> </a:t>
            </a:r>
            <a:r>
              <a:rPr lang="tr-TR" sz="1200" spc="-60" dirty="0" smtClean="0">
                <a:latin typeface="Lucida Sans Unicode"/>
                <a:cs typeface="Lucida Sans Unicode"/>
              </a:rPr>
              <a:t>"</a:t>
            </a:r>
            <a:r>
              <a:rPr lang="tr-TR" sz="1200" spc="-25" dirty="0" smtClean="0">
                <a:latin typeface="Lucida Sans Unicode"/>
                <a:cs typeface="Lucida Sans Unicode"/>
              </a:rPr>
              <a:t>B</a:t>
            </a:r>
            <a:r>
              <a:rPr sz="1200" spc="-25" dirty="0" err="1" smtClean="0">
                <a:latin typeface="Lucida Sans Unicode"/>
                <a:cs typeface="Lucida Sans Unicode"/>
              </a:rPr>
              <a:t>ir</a:t>
            </a:r>
            <a:r>
              <a:rPr sz="1200" spc="-65" dirty="0" smtClean="0">
                <a:latin typeface="Lucida Sans Unicode"/>
                <a:cs typeface="Lucida Sans Unicode"/>
              </a:rPr>
              <a:t> </a:t>
            </a:r>
            <a:r>
              <a:rPr sz="1200" spc="-25" dirty="0" err="1">
                <a:latin typeface="Lucida Sans Unicode"/>
                <a:cs typeface="Lucida Sans Unicode"/>
              </a:rPr>
              <a:t>porsiyon</a:t>
            </a:r>
            <a:r>
              <a:rPr sz="1200" spc="-65" dirty="0">
                <a:latin typeface="Lucida Sans Unicode"/>
                <a:cs typeface="Lucida Sans Unicode"/>
              </a:rPr>
              <a:t> </a:t>
            </a:r>
            <a:r>
              <a:rPr lang="tr-TR" sz="1200" spc="-25" dirty="0" smtClean="0">
                <a:latin typeface="Lucida Sans Unicode"/>
                <a:cs typeface="Lucida Sans Unicode"/>
              </a:rPr>
              <a:t>İ</a:t>
            </a:r>
            <a:r>
              <a:rPr sz="1200" spc="-25" dirty="0" err="1" smtClean="0">
                <a:latin typeface="Lucida Sans Unicode"/>
                <a:cs typeface="Lucida Sans Unicode"/>
              </a:rPr>
              <a:t>skender</a:t>
            </a:r>
            <a:r>
              <a:rPr lang="tr-TR" sz="1200" spc="-25" dirty="0" smtClean="0">
                <a:latin typeface="Lucida Sans Unicode"/>
                <a:cs typeface="Lucida Sans Unicode"/>
              </a:rPr>
              <a:t>"</a:t>
            </a:r>
            <a:r>
              <a:rPr sz="1200" spc="-60" dirty="0" smtClean="0">
                <a:latin typeface="Lucida Sans Unicode"/>
                <a:cs typeface="Lucida Sans Unicode"/>
              </a:rPr>
              <a:t> </a:t>
            </a:r>
            <a:r>
              <a:rPr sz="1200" spc="-25" dirty="0" err="1">
                <a:latin typeface="Lucida Sans Unicode"/>
                <a:cs typeface="Lucida Sans Unicode"/>
              </a:rPr>
              <a:t>derdi</a:t>
            </a:r>
            <a:r>
              <a:rPr sz="1200" spc="-25" dirty="0">
                <a:latin typeface="Lucida Sans Unicode"/>
                <a:cs typeface="Lucida Sans Unicode"/>
              </a:rPr>
              <a:t>.</a:t>
            </a:r>
            <a:r>
              <a:rPr sz="1200" spc="-65" dirty="0">
                <a:latin typeface="Lucida Sans Unicode"/>
                <a:cs typeface="Lucida Sans Unicode"/>
              </a:rPr>
              <a:t> </a:t>
            </a:r>
            <a:r>
              <a:rPr sz="1200" spc="-25" dirty="0" err="1">
                <a:latin typeface="Lucida Sans Unicode"/>
                <a:cs typeface="Lucida Sans Unicode"/>
              </a:rPr>
              <a:t>Ama</a:t>
            </a:r>
            <a:r>
              <a:rPr sz="1200" spc="-65" dirty="0">
                <a:latin typeface="Lucida Sans Unicode"/>
                <a:cs typeface="Lucida Sans Unicode"/>
              </a:rPr>
              <a:t> </a:t>
            </a:r>
            <a:r>
              <a:rPr sz="1200" spc="-10" dirty="0">
                <a:latin typeface="Lucida Sans Unicode"/>
                <a:cs typeface="Lucida Sans Unicode"/>
              </a:rPr>
              <a:t>ben</a:t>
            </a:r>
            <a:r>
              <a:rPr sz="1200" spc="-60" dirty="0">
                <a:latin typeface="Lucida Sans Unicode"/>
                <a:cs typeface="Lucida Sans Unicode"/>
              </a:rPr>
              <a:t> </a:t>
            </a:r>
            <a:r>
              <a:rPr sz="1200" spc="-15" dirty="0" err="1">
                <a:latin typeface="Lucida Sans Unicode"/>
                <a:cs typeface="Lucida Sans Unicode"/>
              </a:rPr>
              <a:t>dünyaca</a:t>
            </a:r>
            <a:r>
              <a:rPr sz="1200" spc="-15" dirty="0">
                <a:latin typeface="Lucida Sans Unicode"/>
                <a:cs typeface="Lucida Sans Unicode"/>
              </a:rPr>
              <a:t> </a:t>
            </a:r>
            <a:r>
              <a:rPr sz="1200" spc="-370" dirty="0">
                <a:latin typeface="Lucida Sans Unicode"/>
                <a:cs typeface="Lucida Sans Unicode"/>
              </a:rPr>
              <a:t> </a:t>
            </a:r>
            <a:r>
              <a:rPr sz="1200" spc="-20" dirty="0" err="1">
                <a:latin typeface="Lucida Sans Unicode"/>
                <a:cs typeface="Lucida Sans Unicode"/>
              </a:rPr>
              <a:t>ünlü</a:t>
            </a:r>
            <a:r>
              <a:rPr sz="1200" spc="-75" dirty="0">
                <a:latin typeface="Lucida Sans Unicode"/>
                <a:cs typeface="Lucida Sans Unicode"/>
              </a:rPr>
              <a:t> </a:t>
            </a:r>
            <a:r>
              <a:rPr lang="tr-TR" sz="1200" spc="-30" dirty="0" err="1">
                <a:latin typeface="Lucida Sans Unicode"/>
                <a:cs typeface="Lucida Sans Unicode"/>
              </a:rPr>
              <a:t>B</a:t>
            </a:r>
            <a:r>
              <a:rPr sz="1200" spc="-30" dirty="0" err="1" smtClean="0">
                <a:latin typeface="Lucida Sans Unicode"/>
                <a:cs typeface="Lucida Sans Unicode"/>
              </a:rPr>
              <a:t>üyük</a:t>
            </a:r>
            <a:r>
              <a:rPr sz="1200" spc="-70" dirty="0" smtClean="0">
                <a:latin typeface="Lucida Sans Unicode"/>
                <a:cs typeface="Lucida Sans Unicode"/>
              </a:rPr>
              <a:t> </a:t>
            </a:r>
            <a:r>
              <a:rPr sz="1200" spc="-20" dirty="0" err="1">
                <a:latin typeface="Lucida Sans Unicode"/>
                <a:cs typeface="Lucida Sans Unicode"/>
              </a:rPr>
              <a:t>İskender</a:t>
            </a:r>
            <a:r>
              <a:rPr sz="1200" spc="-70" dirty="0">
                <a:latin typeface="Lucida Sans Unicode"/>
                <a:cs typeface="Lucida Sans Unicode"/>
              </a:rPr>
              <a:t> </a:t>
            </a:r>
            <a:r>
              <a:rPr sz="1200" spc="-30" dirty="0" err="1">
                <a:latin typeface="Lucida Sans Unicode"/>
                <a:cs typeface="Lucida Sans Unicode"/>
              </a:rPr>
              <a:t>oldum</a:t>
            </a:r>
            <a:r>
              <a:rPr sz="1200" spc="-30" dirty="0">
                <a:latin typeface="Lucida Sans Unicode"/>
                <a:cs typeface="Lucida Sans Unicode"/>
              </a:rPr>
              <a:t>.</a:t>
            </a:r>
            <a:endParaRPr sz="1200" dirty="0">
              <a:latin typeface="Lucida Sans Unicode"/>
              <a:cs typeface="Lucida Sans Unicode"/>
            </a:endParaRPr>
          </a:p>
          <a:p>
            <a:pPr marL="12700" marR="2334260">
              <a:lnSpc>
                <a:spcPct val="145700"/>
              </a:lnSpc>
              <a:spcBef>
                <a:spcPts val="645"/>
              </a:spcBef>
            </a:pPr>
            <a:r>
              <a:rPr sz="1200" spc="25" dirty="0" smtClean="0">
                <a:latin typeface="Lucida Sans Unicode"/>
                <a:cs typeface="Lucida Sans Unicode"/>
              </a:rPr>
              <a:t>Ben</a:t>
            </a:r>
            <a:r>
              <a:rPr lang="tr-TR" sz="1200" spc="25" dirty="0" smtClean="0">
                <a:latin typeface="Lucida Sans Unicode"/>
                <a:cs typeface="Lucida Sans Unicode"/>
              </a:rPr>
              <a:t>,</a:t>
            </a:r>
            <a:r>
              <a:rPr sz="1200" spc="145" dirty="0" smtClean="0">
                <a:latin typeface="Lucida Sans Unicode"/>
                <a:cs typeface="Lucida Sans Unicode"/>
              </a:rPr>
              <a:t> </a:t>
            </a:r>
            <a:r>
              <a:rPr sz="1200" spc="-10" dirty="0" err="1">
                <a:latin typeface="Lucida Sans Unicode"/>
                <a:cs typeface="Lucida Sans Unicode"/>
              </a:rPr>
              <a:t>Büyük</a:t>
            </a:r>
            <a:r>
              <a:rPr sz="1200" spc="145" dirty="0">
                <a:latin typeface="Lucida Sans Unicode"/>
                <a:cs typeface="Lucida Sans Unicode"/>
              </a:rPr>
              <a:t> </a:t>
            </a:r>
            <a:r>
              <a:rPr sz="1200" spc="-20" dirty="0" err="1" smtClean="0">
                <a:latin typeface="Lucida Sans Unicode"/>
                <a:cs typeface="Lucida Sans Unicode"/>
              </a:rPr>
              <a:t>İskender</a:t>
            </a:r>
            <a:r>
              <a:rPr lang="tr-TR" sz="1200" spc="-20" dirty="0" smtClean="0">
                <a:latin typeface="Lucida Sans Unicode"/>
                <a:cs typeface="Lucida Sans Unicode"/>
              </a:rPr>
              <a:t>;</a:t>
            </a:r>
            <a:r>
              <a:rPr sz="1200" spc="145" dirty="0" smtClean="0">
                <a:latin typeface="Lucida Sans Unicode"/>
                <a:cs typeface="Lucida Sans Unicode"/>
              </a:rPr>
              <a:t> </a:t>
            </a:r>
            <a:r>
              <a:rPr sz="1200" spc="-15" dirty="0">
                <a:latin typeface="Lucida Sans Unicode"/>
                <a:cs typeface="Lucida Sans Unicode"/>
              </a:rPr>
              <a:t>Gaugamela</a:t>
            </a:r>
            <a:r>
              <a:rPr sz="1200" spc="150" dirty="0">
                <a:latin typeface="Lucida Sans Unicode"/>
                <a:cs typeface="Lucida Sans Unicode"/>
              </a:rPr>
              <a:t> </a:t>
            </a:r>
            <a:r>
              <a:rPr sz="1200" spc="-30" dirty="0" err="1">
                <a:latin typeface="Lucida Sans Unicode"/>
                <a:cs typeface="Lucida Sans Unicode"/>
              </a:rPr>
              <a:t>Savaşı’nda</a:t>
            </a:r>
            <a:r>
              <a:rPr sz="1200" spc="145" dirty="0">
                <a:latin typeface="Lucida Sans Unicode"/>
                <a:cs typeface="Lucida Sans Unicode"/>
              </a:rPr>
              <a:t> </a:t>
            </a:r>
            <a:r>
              <a:rPr sz="1200" spc="-75" dirty="0">
                <a:latin typeface="Lucida Sans Unicode"/>
                <a:cs typeface="Lucida Sans Unicode"/>
              </a:rPr>
              <a:t>350</a:t>
            </a:r>
            <a:r>
              <a:rPr sz="1200" spc="145" dirty="0">
                <a:latin typeface="Lucida Sans Unicode"/>
                <a:cs typeface="Lucida Sans Unicode"/>
              </a:rPr>
              <a:t> </a:t>
            </a:r>
            <a:r>
              <a:rPr sz="1200" spc="-45" dirty="0" err="1">
                <a:latin typeface="Lucida Sans Unicode"/>
                <a:cs typeface="Lucida Sans Unicode"/>
              </a:rPr>
              <a:t>kişiyi</a:t>
            </a:r>
            <a:r>
              <a:rPr sz="1200" spc="145" dirty="0">
                <a:latin typeface="Lucida Sans Unicode"/>
                <a:cs typeface="Lucida Sans Unicode"/>
              </a:rPr>
              <a:t> </a:t>
            </a:r>
            <a:r>
              <a:rPr sz="1200" spc="-35" dirty="0" err="1">
                <a:latin typeface="Lucida Sans Unicode"/>
                <a:cs typeface="Lucida Sans Unicode"/>
              </a:rPr>
              <a:t>tek</a:t>
            </a:r>
            <a:r>
              <a:rPr sz="1200" spc="150" dirty="0">
                <a:latin typeface="Lucida Sans Unicode"/>
                <a:cs typeface="Lucida Sans Unicode"/>
              </a:rPr>
              <a:t> </a:t>
            </a:r>
            <a:r>
              <a:rPr sz="1200" spc="-20" dirty="0" err="1">
                <a:latin typeface="Lucida Sans Unicode"/>
                <a:cs typeface="Lucida Sans Unicode"/>
              </a:rPr>
              <a:t>başıma</a:t>
            </a:r>
            <a:r>
              <a:rPr sz="1200" spc="-20" dirty="0">
                <a:latin typeface="Lucida Sans Unicode"/>
                <a:cs typeface="Lucida Sans Unicode"/>
              </a:rPr>
              <a:t> </a:t>
            </a:r>
            <a:r>
              <a:rPr sz="1200" spc="-365" dirty="0">
                <a:latin typeface="Lucida Sans Unicode"/>
                <a:cs typeface="Lucida Sans Unicode"/>
              </a:rPr>
              <a:t> </a:t>
            </a:r>
            <a:r>
              <a:rPr sz="1200" spc="-25" dirty="0" err="1" smtClean="0">
                <a:latin typeface="Lucida Sans Unicode"/>
                <a:cs typeface="Lucida Sans Unicode"/>
              </a:rPr>
              <a:t>öldürdüm</a:t>
            </a:r>
            <a:r>
              <a:rPr sz="1200" spc="-25" dirty="0" smtClean="0">
                <a:latin typeface="Lucida Sans Unicode"/>
                <a:cs typeface="Lucida Sans Unicode"/>
              </a:rPr>
              <a:t>.</a:t>
            </a:r>
            <a:r>
              <a:rPr lang="tr-TR" sz="1200" dirty="0">
                <a:latin typeface="Lucida Sans Unicode"/>
                <a:cs typeface="Lucida Sans Unicode"/>
              </a:rPr>
              <a:t> </a:t>
            </a:r>
            <a:r>
              <a:rPr sz="1200" spc="5" dirty="0" err="1" smtClean="0">
                <a:latin typeface="Lucida Sans Unicode"/>
                <a:cs typeface="Lucida Sans Unicode"/>
              </a:rPr>
              <a:t>Benim</a:t>
            </a:r>
            <a:r>
              <a:rPr sz="1200" spc="-70" dirty="0" smtClean="0">
                <a:latin typeface="Lucida Sans Unicode"/>
                <a:cs typeface="Lucida Sans Unicode"/>
              </a:rPr>
              <a:t> </a:t>
            </a:r>
            <a:r>
              <a:rPr sz="1200" spc="-55" dirty="0">
                <a:latin typeface="Lucida Sans Unicode"/>
                <a:cs typeface="Lucida Sans Unicode"/>
              </a:rPr>
              <a:t>ilk</a:t>
            </a:r>
            <a:r>
              <a:rPr sz="1200" spc="-70" dirty="0">
                <a:latin typeface="Lucida Sans Unicode"/>
                <a:cs typeface="Lucida Sans Unicode"/>
              </a:rPr>
              <a:t> </a:t>
            </a:r>
            <a:r>
              <a:rPr sz="1200" spc="-45" dirty="0" err="1">
                <a:latin typeface="Lucida Sans Unicode"/>
                <a:cs typeface="Lucida Sans Unicode"/>
              </a:rPr>
              <a:t>kılıcımı</a:t>
            </a:r>
            <a:r>
              <a:rPr sz="1200" spc="-70" dirty="0">
                <a:latin typeface="Lucida Sans Unicode"/>
                <a:cs typeface="Lucida Sans Unicode"/>
              </a:rPr>
              <a:t> </a:t>
            </a:r>
            <a:r>
              <a:rPr sz="1200" spc="-10" dirty="0" err="1">
                <a:latin typeface="Lucida Sans Unicode"/>
                <a:cs typeface="Lucida Sans Unicode"/>
              </a:rPr>
              <a:t>yapan</a:t>
            </a:r>
            <a:r>
              <a:rPr sz="1200" spc="-70" dirty="0">
                <a:latin typeface="Lucida Sans Unicode"/>
                <a:cs typeface="Lucida Sans Unicode"/>
              </a:rPr>
              <a:t> </a:t>
            </a:r>
            <a:r>
              <a:rPr sz="1200" spc="-10" dirty="0" err="1">
                <a:latin typeface="Lucida Sans Unicode"/>
                <a:cs typeface="Lucida Sans Unicode"/>
              </a:rPr>
              <a:t>amcam</a:t>
            </a:r>
            <a:r>
              <a:rPr sz="1200" spc="-70" dirty="0">
                <a:latin typeface="Lucida Sans Unicode"/>
                <a:cs typeface="Lucida Sans Unicode"/>
              </a:rPr>
              <a:t> </a:t>
            </a:r>
            <a:r>
              <a:rPr sz="1200" spc="-50" dirty="0" err="1">
                <a:latin typeface="Lucida Sans Unicode"/>
                <a:cs typeface="Lucida Sans Unicode"/>
              </a:rPr>
              <a:t>Filip’tir</a:t>
            </a:r>
            <a:r>
              <a:rPr sz="1200" spc="-50" dirty="0">
                <a:latin typeface="Lucida Sans Unicode"/>
                <a:cs typeface="Lucida Sans Unicode"/>
              </a:rPr>
              <a:t>.</a:t>
            </a:r>
            <a:endParaRPr sz="1200" dirty="0">
              <a:latin typeface="Lucida Sans Unicode"/>
              <a:cs typeface="Lucida Sans Unicode"/>
            </a:endParaRPr>
          </a:p>
          <a:p>
            <a:pPr marL="12700" marR="2334260">
              <a:lnSpc>
                <a:spcPct val="145700"/>
              </a:lnSpc>
            </a:pPr>
            <a:r>
              <a:rPr sz="1200" spc="-25" dirty="0" err="1">
                <a:latin typeface="Lucida Sans Unicode"/>
                <a:cs typeface="Lucida Sans Unicode"/>
              </a:rPr>
              <a:t>Arkadaşlarım</a:t>
            </a:r>
            <a:r>
              <a:rPr sz="1200" spc="30" dirty="0">
                <a:latin typeface="Lucida Sans Unicode"/>
                <a:cs typeface="Lucida Sans Unicode"/>
              </a:rPr>
              <a:t> </a:t>
            </a:r>
            <a:r>
              <a:rPr sz="1200" spc="-10" dirty="0" err="1">
                <a:latin typeface="Lucida Sans Unicode"/>
                <a:cs typeface="Lucida Sans Unicode"/>
              </a:rPr>
              <a:t>bana</a:t>
            </a:r>
            <a:r>
              <a:rPr sz="1200" spc="30" dirty="0">
                <a:latin typeface="Lucida Sans Unicode"/>
                <a:cs typeface="Lucida Sans Unicode"/>
              </a:rPr>
              <a:t> </a:t>
            </a:r>
            <a:r>
              <a:rPr sz="1200" spc="-40" dirty="0" err="1">
                <a:latin typeface="Lucida Sans Unicode"/>
                <a:cs typeface="Lucida Sans Unicode"/>
              </a:rPr>
              <a:t>Küçük</a:t>
            </a:r>
            <a:r>
              <a:rPr sz="1200" spc="30" dirty="0">
                <a:latin typeface="Lucida Sans Unicode"/>
                <a:cs typeface="Lucida Sans Unicode"/>
              </a:rPr>
              <a:t> </a:t>
            </a:r>
            <a:r>
              <a:rPr sz="1200" spc="-20" dirty="0" err="1">
                <a:latin typeface="Lucida Sans Unicode"/>
                <a:cs typeface="Lucida Sans Unicode"/>
              </a:rPr>
              <a:t>İskender</a:t>
            </a:r>
            <a:r>
              <a:rPr sz="1200" spc="30" dirty="0">
                <a:latin typeface="Lucida Sans Unicode"/>
                <a:cs typeface="Lucida Sans Unicode"/>
              </a:rPr>
              <a:t> </a:t>
            </a:r>
            <a:r>
              <a:rPr sz="1200" spc="-10" dirty="0" err="1">
                <a:latin typeface="Lucida Sans Unicode"/>
                <a:cs typeface="Lucida Sans Unicode"/>
              </a:rPr>
              <a:t>ve</a:t>
            </a:r>
            <a:r>
              <a:rPr sz="1200" spc="30" dirty="0">
                <a:latin typeface="Lucida Sans Unicode"/>
                <a:cs typeface="Lucida Sans Unicode"/>
              </a:rPr>
              <a:t> </a:t>
            </a:r>
            <a:r>
              <a:rPr sz="1200" spc="-25" dirty="0" err="1">
                <a:latin typeface="Lucida Sans Unicode"/>
                <a:cs typeface="Lucida Sans Unicode"/>
              </a:rPr>
              <a:t>bir</a:t>
            </a:r>
            <a:r>
              <a:rPr sz="1200" spc="35" dirty="0">
                <a:latin typeface="Lucida Sans Unicode"/>
                <a:cs typeface="Lucida Sans Unicode"/>
              </a:rPr>
              <a:t> </a:t>
            </a:r>
            <a:r>
              <a:rPr sz="1200" spc="-25" dirty="0" err="1">
                <a:latin typeface="Lucida Sans Unicode"/>
                <a:cs typeface="Lucida Sans Unicode"/>
              </a:rPr>
              <a:t>porsiyon</a:t>
            </a:r>
            <a:r>
              <a:rPr sz="1200" spc="30" dirty="0">
                <a:latin typeface="Lucida Sans Unicode"/>
                <a:cs typeface="Lucida Sans Unicode"/>
              </a:rPr>
              <a:t> </a:t>
            </a:r>
            <a:r>
              <a:rPr sz="1200" spc="-25" dirty="0" err="1">
                <a:latin typeface="Lucida Sans Unicode"/>
                <a:cs typeface="Lucida Sans Unicode"/>
              </a:rPr>
              <a:t>iskender</a:t>
            </a:r>
            <a:r>
              <a:rPr sz="1200" spc="30" dirty="0">
                <a:latin typeface="Lucida Sans Unicode"/>
                <a:cs typeface="Lucida Sans Unicode"/>
              </a:rPr>
              <a:t> </a:t>
            </a:r>
            <a:r>
              <a:rPr sz="1200" spc="-25" dirty="0" err="1">
                <a:latin typeface="Lucida Sans Unicode"/>
                <a:cs typeface="Lucida Sans Unicode"/>
              </a:rPr>
              <a:t>derdi</a:t>
            </a:r>
            <a:r>
              <a:rPr sz="1200" spc="-25" dirty="0">
                <a:latin typeface="Lucida Sans Unicode"/>
                <a:cs typeface="Lucida Sans Unicode"/>
              </a:rPr>
              <a:t>. </a:t>
            </a:r>
            <a:r>
              <a:rPr sz="1200" spc="-365" dirty="0">
                <a:latin typeface="Lucida Sans Unicode"/>
                <a:cs typeface="Lucida Sans Unicode"/>
              </a:rPr>
              <a:t> </a:t>
            </a:r>
            <a:r>
              <a:rPr sz="1200" spc="-25" dirty="0" err="1">
                <a:latin typeface="Lucida Sans Unicode"/>
                <a:cs typeface="Lucida Sans Unicode"/>
              </a:rPr>
              <a:t>Ama</a:t>
            </a:r>
            <a:r>
              <a:rPr sz="1200" spc="-70" dirty="0">
                <a:latin typeface="Lucida Sans Unicode"/>
                <a:cs typeface="Lucida Sans Unicode"/>
              </a:rPr>
              <a:t> </a:t>
            </a:r>
            <a:r>
              <a:rPr sz="1200" spc="-10" dirty="0">
                <a:latin typeface="Lucida Sans Unicode"/>
                <a:cs typeface="Lucida Sans Unicode"/>
              </a:rPr>
              <a:t>ben</a:t>
            </a:r>
            <a:r>
              <a:rPr sz="1200" spc="-70" dirty="0">
                <a:latin typeface="Lucida Sans Unicode"/>
                <a:cs typeface="Lucida Sans Unicode"/>
              </a:rPr>
              <a:t> </a:t>
            </a:r>
            <a:r>
              <a:rPr sz="1200" spc="-15" dirty="0" err="1">
                <a:latin typeface="Lucida Sans Unicode"/>
                <a:cs typeface="Lucida Sans Unicode"/>
              </a:rPr>
              <a:t>dünyaca</a:t>
            </a:r>
            <a:r>
              <a:rPr sz="1200" spc="-70" dirty="0">
                <a:latin typeface="Lucida Sans Unicode"/>
                <a:cs typeface="Lucida Sans Unicode"/>
              </a:rPr>
              <a:t> </a:t>
            </a:r>
            <a:r>
              <a:rPr sz="1200" spc="-20" dirty="0" err="1">
                <a:latin typeface="Lucida Sans Unicode"/>
                <a:cs typeface="Lucida Sans Unicode"/>
              </a:rPr>
              <a:t>ünlü</a:t>
            </a:r>
            <a:r>
              <a:rPr sz="1200" spc="-70" dirty="0">
                <a:latin typeface="Lucida Sans Unicode"/>
                <a:cs typeface="Lucida Sans Unicode"/>
              </a:rPr>
              <a:t> </a:t>
            </a:r>
            <a:r>
              <a:rPr sz="1200" spc="-30" dirty="0" err="1">
                <a:latin typeface="Lucida Sans Unicode"/>
                <a:cs typeface="Lucida Sans Unicode"/>
              </a:rPr>
              <a:t>büyük</a:t>
            </a:r>
            <a:r>
              <a:rPr sz="1200" spc="-70" dirty="0">
                <a:latin typeface="Lucida Sans Unicode"/>
                <a:cs typeface="Lucida Sans Unicode"/>
              </a:rPr>
              <a:t> </a:t>
            </a:r>
            <a:r>
              <a:rPr sz="1200" spc="-20" dirty="0" err="1">
                <a:latin typeface="Lucida Sans Unicode"/>
                <a:cs typeface="Lucida Sans Unicode"/>
              </a:rPr>
              <a:t>İskender</a:t>
            </a:r>
            <a:r>
              <a:rPr sz="1200" spc="-70" dirty="0">
                <a:latin typeface="Lucida Sans Unicode"/>
                <a:cs typeface="Lucida Sans Unicode"/>
              </a:rPr>
              <a:t> </a:t>
            </a:r>
            <a:r>
              <a:rPr sz="1200" spc="-30" dirty="0" err="1">
                <a:latin typeface="Lucida Sans Unicode"/>
                <a:cs typeface="Lucida Sans Unicode"/>
              </a:rPr>
              <a:t>oldum</a:t>
            </a:r>
            <a:r>
              <a:rPr sz="1200" spc="-30" dirty="0">
                <a:latin typeface="Lucida Sans Unicode"/>
                <a:cs typeface="Lucida Sans Unicode"/>
              </a:rPr>
              <a:t>.</a:t>
            </a:r>
            <a:endParaRPr sz="1200" dirty="0">
              <a:latin typeface="Lucida Sans Unicode"/>
              <a:cs typeface="Lucida Sans Unicode"/>
            </a:endParaRPr>
          </a:p>
        </p:txBody>
      </p:sp>
      <p:sp>
        <p:nvSpPr>
          <p:cNvPr id="7" name="object 7"/>
          <p:cNvSpPr txBox="1"/>
          <p:nvPr/>
        </p:nvSpPr>
        <p:spPr>
          <a:xfrm>
            <a:off x="7295050" y="166283"/>
            <a:ext cx="215900" cy="2381885"/>
          </a:xfrm>
          <a:prstGeom prst="rect">
            <a:avLst/>
          </a:prstGeom>
        </p:spPr>
        <p:txBody>
          <a:bodyPr vert="vert" wrap="square" lIns="0" tIns="22225" rIns="0" bIns="0" rtlCol="0">
            <a:spAutoFit/>
          </a:bodyPr>
          <a:lstStyle/>
          <a:p>
            <a:pPr marL="12700">
              <a:lnSpc>
                <a:spcPct val="100000"/>
              </a:lnSpc>
              <a:spcBef>
                <a:spcPts val="175"/>
              </a:spcBef>
            </a:pPr>
            <a:r>
              <a:rPr sz="1100" b="1" spc="30">
                <a:solidFill>
                  <a:srgbClr val="212121"/>
                </a:solidFill>
                <a:latin typeface="Trebuchet MS"/>
                <a:cs typeface="Trebuchet MS"/>
              </a:rPr>
              <a:t>Görsel:</a:t>
            </a:r>
            <a:r>
              <a:rPr sz="1100" b="1" spc="-35">
                <a:solidFill>
                  <a:srgbClr val="212121"/>
                </a:solidFill>
                <a:latin typeface="Trebuchet MS"/>
                <a:cs typeface="Trebuchet MS"/>
              </a:rPr>
              <a:t> </a:t>
            </a:r>
            <a:r>
              <a:rPr sz="1100" b="1" spc="55">
                <a:solidFill>
                  <a:srgbClr val="212121"/>
                </a:solidFill>
                <a:latin typeface="Trebuchet MS"/>
                <a:cs typeface="Trebuchet MS"/>
              </a:rPr>
              <a:t>Furkan</a:t>
            </a:r>
            <a:r>
              <a:rPr sz="1100" b="1" spc="-35">
                <a:solidFill>
                  <a:srgbClr val="212121"/>
                </a:solidFill>
                <a:latin typeface="Trebuchet MS"/>
                <a:cs typeface="Trebuchet MS"/>
              </a:rPr>
              <a:t> </a:t>
            </a:r>
            <a:r>
              <a:rPr sz="1100" b="1" spc="50">
                <a:solidFill>
                  <a:srgbClr val="212121"/>
                </a:solidFill>
                <a:latin typeface="Trebuchet MS"/>
                <a:cs typeface="Trebuchet MS"/>
              </a:rPr>
              <a:t>Erkadam,</a:t>
            </a:r>
            <a:r>
              <a:rPr sz="1100" b="1" spc="-35">
                <a:solidFill>
                  <a:srgbClr val="212121"/>
                </a:solidFill>
                <a:latin typeface="Trebuchet MS"/>
                <a:cs typeface="Trebuchet MS"/>
              </a:rPr>
              <a:t> </a:t>
            </a:r>
            <a:r>
              <a:rPr sz="1100" b="1" spc="10">
                <a:solidFill>
                  <a:srgbClr val="212121"/>
                </a:solidFill>
                <a:latin typeface="Trebuchet MS"/>
                <a:cs typeface="Trebuchet MS"/>
              </a:rPr>
              <a:t>Elif</a:t>
            </a:r>
            <a:r>
              <a:rPr sz="1100" b="1" spc="-35">
                <a:solidFill>
                  <a:srgbClr val="212121"/>
                </a:solidFill>
                <a:latin typeface="Trebuchet MS"/>
                <a:cs typeface="Trebuchet MS"/>
              </a:rPr>
              <a:t> </a:t>
            </a:r>
            <a:r>
              <a:rPr sz="1100" b="1" spc="55">
                <a:solidFill>
                  <a:srgbClr val="212121"/>
                </a:solidFill>
                <a:latin typeface="Trebuchet MS"/>
                <a:cs typeface="Trebuchet MS"/>
              </a:rPr>
              <a:t>Kurt</a:t>
            </a:r>
            <a:endParaRPr sz="1100">
              <a:latin typeface="Trebuchet MS"/>
              <a:cs typeface="Trebuchet M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271817" y="0"/>
            <a:ext cx="284480" cy="5025390"/>
          </a:xfrm>
          <a:custGeom>
            <a:avLst/>
            <a:gdLst/>
            <a:ahLst/>
            <a:cxnLst/>
            <a:rect l="l" t="t" r="r" b="b"/>
            <a:pathLst>
              <a:path w="284479" h="5025390">
                <a:moveTo>
                  <a:pt x="0" y="0"/>
                </a:moveTo>
                <a:lnTo>
                  <a:pt x="284173" y="0"/>
                </a:lnTo>
                <a:lnTo>
                  <a:pt x="284173" y="5024973"/>
                </a:lnTo>
                <a:lnTo>
                  <a:pt x="0" y="5024973"/>
                </a:lnTo>
                <a:lnTo>
                  <a:pt x="0" y="0"/>
                </a:lnTo>
                <a:close/>
              </a:path>
            </a:pathLst>
          </a:custGeom>
          <a:solidFill>
            <a:srgbClr val="FEBF53"/>
          </a:solidFill>
        </p:spPr>
        <p:txBody>
          <a:bodyPr wrap="square" lIns="0" tIns="0" rIns="0" bIns="0" rtlCol="0"/>
          <a:lstStyle/>
          <a:p>
            <a:endParaRPr/>
          </a:p>
        </p:txBody>
      </p:sp>
      <p:pic>
        <p:nvPicPr>
          <p:cNvPr id="3" name="object 3"/>
          <p:cNvPicPr/>
          <p:nvPr/>
        </p:nvPicPr>
        <p:blipFill>
          <a:blip r:embed="rId2" cstate="print"/>
          <a:stretch>
            <a:fillRect/>
          </a:stretch>
        </p:blipFill>
        <p:spPr>
          <a:xfrm>
            <a:off x="1270222" y="1521544"/>
            <a:ext cx="4908847" cy="4292167"/>
          </a:xfrm>
          <a:prstGeom prst="rect">
            <a:avLst/>
          </a:prstGeom>
        </p:spPr>
      </p:pic>
      <p:sp>
        <p:nvSpPr>
          <p:cNvPr id="4" name="object 4"/>
          <p:cNvSpPr txBox="1">
            <a:spLocks noGrp="1"/>
          </p:cNvSpPr>
          <p:nvPr>
            <p:ph type="title"/>
          </p:nvPr>
        </p:nvSpPr>
        <p:spPr>
          <a:xfrm>
            <a:off x="705001" y="649648"/>
            <a:ext cx="4572436" cy="427681"/>
          </a:xfrm>
          <a:prstGeom prst="rect">
            <a:avLst/>
          </a:prstGeom>
        </p:spPr>
        <p:txBody>
          <a:bodyPr vert="horz" wrap="square" lIns="0" tIns="12065" rIns="0" bIns="0" rtlCol="0">
            <a:spAutoFit/>
          </a:bodyPr>
          <a:lstStyle/>
          <a:p>
            <a:pPr marL="12700">
              <a:lnSpc>
                <a:spcPct val="100000"/>
              </a:lnSpc>
              <a:spcBef>
                <a:spcPts val="95"/>
              </a:spcBef>
            </a:pPr>
            <a:r>
              <a:rPr spc="-55" dirty="0" smtClean="0"/>
              <a:t>KÜSTÜM</a:t>
            </a:r>
            <a:r>
              <a:rPr lang="tr-TR" spc="-55" dirty="0" smtClean="0"/>
              <a:t>,</a:t>
            </a:r>
            <a:r>
              <a:rPr spc="-105" dirty="0" smtClean="0"/>
              <a:t> </a:t>
            </a:r>
            <a:r>
              <a:rPr spc="-75" dirty="0" smtClean="0"/>
              <a:t>OYNAMIYORUM</a:t>
            </a:r>
            <a:r>
              <a:rPr lang="tr-TR" spc="-75" dirty="0" smtClean="0"/>
              <a:t>!</a:t>
            </a:r>
            <a:endParaRPr spc="-75" dirty="0"/>
          </a:p>
        </p:txBody>
      </p:sp>
      <p:sp>
        <p:nvSpPr>
          <p:cNvPr id="8" name="object 8"/>
          <p:cNvSpPr txBox="1">
            <a:spLocks noGrp="1"/>
          </p:cNvSpPr>
          <p:nvPr>
            <p:ph type="sldNum" sz="quarter" idx="7"/>
          </p:nvPr>
        </p:nvSpPr>
        <p:spPr>
          <a:prstGeom prst="rect">
            <a:avLst/>
          </a:prstGeom>
        </p:spPr>
        <p:txBody>
          <a:bodyPr vert="horz" wrap="square" lIns="0" tIns="31115" rIns="0" bIns="0" rtlCol="0">
            <a:spAutoFit/>
          </a:bodyPr>
          <a:lstStyle/>
          <a:p>
            <a:pPr marL="38100">
              <a:lnSpc>
                <a:spcPct val="100000"/>
              </a:lnSpc>
              <a:spcBef>
                <a:spcPts val="245"/>
              </a:spcBef>
            </a:pPr>
            <a:r>
              <a:rPr spc="-25"/>
              <a:t>23</a:t>
            </a:r>
          </a:p>
        </p:txBody>
      </p:sp>
      <p:sp>
        <p:nvSpPr>
          <p:cNvPr id="5" name="object 5"/>
          <p:cNvSpPr txBox="1"/>
          <p:nvPr/>
        </p:nvSpPr>
        <p:spPr>
          <a:xfrm>
            <a:off x="209755" y="6091265"/>
            <a:ext cx="7101840" cy="3933449"/>
          </a:xfrm>
          <a:prstGeom prst="rect">
            <a:avLst/>
          </a:prstGeom>
        </p:spPr>
        <p:txBody>
          <a:bodyPr vert="horz" wrap="square" lIns="0" tIns="12700" rIns="0" bIns="0" rtlCol="0">
            <a:spAutoFit/>
          </a:bodyPr>
          <a:lstStyle/>
          <a:p>
            <a:pPr marL="12700" marR="10795" algn="just">
              <a:lnSpc>
                <a:spcPct val="145700"/>
              </a:lnSpc>
              <a:spcBef>
                <a:spcPts val="100"/>
              </a:spcBef>
            </a:pPr>
            <a:r>
              <a:rPr sz="1200" spc="-75" dirty="0">
                <a:solidFill>
                  <a:srgbClr val="171717"/>
                </a:solidFill>
                <a:latin typeface="Lucida Sans Unicode"/>
                <a:cs typeface="Lucida Sans Unicode"/>
              </a:rPr>
              <a:t>1799</a:t>
            </a:r>
            <a:r>
              <a:rPr sz="1200" spc="-5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yılında</a:t>
            </a:r>
            <a:r>
              <a:rPr sz="1200" spc="-45" dirty="0">
                <a:solidFill>
                  <a:srgbClr val="171717"/>
                </a:solidFill>
                <a:latin typeface="Lucida Sans Unicode"/>
                <a:cs typeface="Lucida Sans Unicode"/>
              </a:rPr>
              <a:t> </a:t>
            </a:r>
            <a:r>
              <a:rPr sz="1200" spc="-15" dirty="0" err="1">
                <a:solidFill>
                  <a:srgbClr val="171717"/>
                </a:solidFill>
                <a:latin typeface="Lucida Sans Unicode"/>
                <a:cs typeface="Lucida Sans Unicode"/>
              </a:rPr>
              <a:t>Napolyon</a:t>
            </a:r>
            <a:r>
              <a:rPr sz="1200" spc="-50" dirty="0">
                <a:solidFill>
                  <a:srgbClr val="171717"/>
                </a:solidFill>
                <a:latin typeface="Lucida Sans Unicode"/>
                <a:cs typeface="Lucida Sans Unicode"/>
              </a:rPr>
              <a:t> </a:t>
            </a:r>
            <a:r>
              <a:rPr sz="1200" spc="-55" dirty="0">
                <a:solidFill>
                  <a:srgbClr val="171717"/>
                </a:solidFill>
                <a:latin typeface="Lucida Sans Unicode"/>
                <a:cs typeface="Lucida Sans Unicode"/>
              </a:rPr>
              <a:t>ilk</a:t>
            </a:r>
            <a:r>
              <a:rPr sz="1200" spc="-45" dirty="0">
                <a:solidFill>
                  <a:srgbClr val="171717"/>
                </a:solidFill>
                <a:latin typeface="Lucida Sans Unicode"/>
                <a:cs typeface="Lucida Sans Unicode"/>
              </a:rPr>
              <a:t> </a:t>
            </a:r>
            <a:r>
              <a:rPr sz="1200" spc="-35" dirty="0" err="1">
                <a:solidFill>
                  <a:srgbClr val="171717"/>
                </a:solidFill>
                <a:latin typeface="Lucida Sans Unicode"/>
                <a:cs typeface="Lucida Sans Unicode"/>
              </a:rPr>
              <a:t>yenilgisini</a:t>
            </a:r>
            <a:r>
              <a:rPr sz="1200" spc="-50" dirty="0">
                <a:solidFill>
                  <a:srgbClr val="171717"/>
                </a:solidFill>
                <a:latin typeface="Lucida Sans Unicode"/>
                <a:cs typeface="Lucida Sans Unicode"/>
              </a:rPr>
              <a:t> </a:t>
            </a:r>
            <a:r>
              <a:rPr sz="1200" spc="-25" dirty="0" err="1">
                <a:solidFill>
                  <a:srgbClr val="171717"/>
                </a:solidFill>
                <a:latin typeface="Lucida Sans Unicode"/>
                <a:cs typeface="Lucida Sans Unicode"/>
              </a:rPr>
              <a:t>yaşamıştır</a:t>
            </a:r>
            <a:r>
              <a:rPr sz="1200" spc="-25" dirty="0">
                <a:solidFill>
                  <a:srgbClr val="171717"/>
                </a:solidFill>
                <a:latin typeface="Lucida Sans Unicode"/>
                <a:cs typeface="Lucida Sans Unicode"/>
              </a:rPr>
              <a:t>.</a:t>
            </a:r>
            <a:r>
              <a:rPr sz="1200" spc="-45" dirty="0">
                <a:solidFill>
                  <a:srgbClr val="171717"/>
                </a:solidFill>
                <a:latin typeface="Lucida Sans Unicode"/>
                <a:cs typeface="Lucida Sans Unicode"/>
              </a:rPr>
              <a:t> </a:t>
            </a:r>
            <a:r>
              <a:rPr sz="1200" spc="10" dirty="0" err="1">
                <a:solidFill>
                  <a:srgbClr val="171717"/>
                </a:solidFill>
                <a:latin typeface="Lucida Sans Unicode"/>
                <a:cs typeface="Lucida Sans Unicode"/>
              </a:rPr>
              <a:t>Bir</a:t>
            </a:r>
            <a:r>
              <a:rPr sz="1200" spc="-50" dirty="0">
                <a:solidFill>
                  <a:srgbClr val="171717"/>
                </a:solidFill>
                <a:latin typeface="Lucida Sans Unicode"/>
                <a:cs typeface="Lucida Sans Unicode"/>
              </a:rPr>
              <a:t> </a:t>
            </a:r>
            <a:r>
              <a:rPr sz="1200" spc="-15" dirty="0" err="1" smtClean="0">
                <a:solidFill>
                  <a:srgbClr val="171717"/>
                </a:solidFill>
                <a:latin typeface="Lucida Sans Unicode"/>
                <a:cs typeface="Lucida Sans Unicode"/>
              </a:rPr>
              <a:t>düşünün</a:t>
            </a:r>
            <a:r>
              <a:rPr lang="tr-TR" sz="1200" spc="-15" dirty="0" smtClean="0">
                <a:solidFill>
                  <a:srgbClr val="171717"/>
                </a:solidFill>
                <a:latin typeface="Lucida Sans Unicode"/>
                <a:cs typeface="Lucida Sans Unicode"/>
              </a:rPr>
              <a:t>…</a:t>
            </a:r>
            <a:r>
              <a:rPr sz="1200" spc="-45" dirty="0" smtClean="0">
                <a:solidFill>
                  <a:srgbClr val="171717"/>
                </a:solidFill>
                <a:latin typeface="Lucida Sans Unicode"/>
                <a:cs typeface="Lucida Sans Unicode"/>
              </a:rPr>
              <a:t> </a:t>
            </a:r>
            <a:r>
              <a:rPr lang="tr-TR" sz="1200" spc="-15" dirty="0" err="1">
                <a:solidFill>
                  <a:srgbClr val="171717"/>
                </a:solidFill>
                <a:latin typeface="Lucida Sans Unicode"/>
                <a:cs typeface="Lucida Sans Unicode"/>
              </a:rPr>
              <a:t>B</a:t>
            </a:r>
            <a:r>
              <a:rPr sz="1200" spc="-15" dirty="0" err="1" smtClean="0">
                <a:solidFill>
                  <a:srgbClr val="171717"/>
                </a:solidFill>
                <a:latin typeface="Lucida Sans Unicode"/>
                <a:cs typeface="Lucida Sans Unicode"/>
              </a:rPr>
              <a:t>ütün</a:t>
            </a:r>
            <a:r>
              <a:rPr sz="1200" spc="-50" dirty="0" smtClean="0">
                <a:solidFill>
                  <a:srgbClr val="171717"/>
                </a:solidFill>
                <a:latin typeface="Lucida Sans Unicode"/>
                <a:cs typeface="Lucida Sans Unicode"/>
              </a:rPr>
              <a:t> </a:t>
            </a:r>
            <a:r>
              <a:rPr sz="1200" spc="-20" dirty="0" err="1">
                <a:solidFill>
                  <a:srgbClr val="171717"/>
                </a:solidFill>
                <a:latin typeface="Lucida Sans Unicode"/>
                <a:cs typeface="Lucida Sans Unicode"/>
              </a:rPr>
              <a:t>devletleri</a:t>
            </a:r>
            <a:r>
              <a:rPr sz="1200" spc="-45" dirty="0">
                <a:solidFill>
                  <a:srgbClr val="171717"/>
                </a:solidFill>
                <a:latin typeface="Lucida Sans Unicode"/>
                <a:cs typeface="Lucida Sans Unicode"/>
              </a:rPr>
              <a:t> </a:t>
            </a:r>
            <a:r>
              <a:rPr sz="1200" spc="-10" dirty="0" err="1">
                <a:solidFill>
                  <a:srgbClr val="171717"/>
                </a:solidFill>
                <a:latin typeface="Lucida Sans Unicode"/>
                <a:cs typeface="Lucida Sans Unicode"/>
              </a:rPr>
              <a:t>neredeyse</a:t>
            </a:r>
            <a:r>
              <a:rPr sz="1200" spc="-50" dirty="0">
                <a:solidFill>
                  <a:srgbClr val="171717"/>
                </a:solidFill>
                <a:latin typeface="Lucida Sans Unicode"/>
                <a:cs typeface="Lucida Sans Unicode"/>
              </a:rPr>
              <a:t> </a:t>
            </a:r>
            <a:r>
              <a:rPr sz="1200" spc="-50" dirty="0" err="1">
                <a:solidFill>
                  <a:srgbClr val="171717"/>
                </a:solidFill>
                <a:latin typeface="Lucida Sans Unicode"/>
                <a:cs typeface="Lucida Sans Unicode"/>
              </a:rPr>
              <a:t>dize</a:t>
            </a:r>
            <a:r>
              <a:rPr sz="1200" spc="-45" dirty="0">
                <a:solidFill>
                  <a:srgbClr val="171717"/>
                </a:solidFill>
                <a:latin typeface="Lucida Sans Unicode"/>
                <a:cs typeface="Lucida Sans Unicode"/>
              </a:rPr>
              <a:t> </a:t>
            </a:r>
            <a:r>
              <a:rPr sz="1200" spc="-25" dirty="0" err="1">
                <a:solidFill>
                  <a:srgbClr val="171717"/>
                </a:solidFill>
                <a:latin typeface="Lucida Sans Unicode"/>
                <a:cs typeface="Lucida Sans Unicode"/>
              </a:rPr>
              <a:t>getiren</a:t>
            </a:r>
            <a:r>
              <a:rPr sz="1200" spc="-25" dirty="0">
                <a:solidFill>
                  <a:srgbClr val="171717"/>
                </a:solidFill>
                <a:latin typeface="Lucida Sans Unicode"/>
                <a:cs typeface="Lucida Sans Unicode"/>
              </a:rPr>
              <a:t> </a:t>
            </a:r>
            <a:r>
              <a:rPr sz="1200" spc="-3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Napolyon</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ihtiyara</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yenilmiştir</a:t>
            </a:r>
            <a:r>
              <a:rPr sz="1200" spc="-30"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Nasıl</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mı</a:t>
            </a:r>
            <a:r>
              <a:rPr sz="1200" spc="-1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0"/>
              </a:spcBef>
            </a:pPr>
            <a:endParaRPr sz="1350" dirty="0">
              <a:latin typeface="Lucida Sans Unicode"/>
              <a:cs typeface="Lucida Sans Unicode"/>
            </a:endParaRPr>
          </a:p>
          <a:p>
            <a:pPr marL="12700" marR="6985" algn="just">
              <a:lnSpc>
                <a:spcPct val="145700"/>
              </a:lnSpc>
              <a:spcBef>
                <a:spcPts val="5"/>
              </a:spcBef>
            </a:pPr>
            <a:r>
              <a:rPr sz="1200" spc="-75" dirty="0">
                <a:solidFill>
                  <a:srgbClr val="171717"/>
                </a:solidFill>
                <a:latin typeface="Lucida Sans Unicode"/>
                <a:cs typeface="Lucida Sans Unicode"/>
              </a:rPr>
              <a:t>1799 </a:t>
            </a:r>
            <a:r>
              <a:rPr sz="1200" spc="-30" dirty="0" err="1">
                <a:solidFill>
                  <a:srgbClr val="171717"/>
                </a:solidFill>
                <a:latin typeface="Lucida Sans Unicode"/>
                <a:cs typeface="Lucida Sans Unicode"/>
              </a:rPr>
              <a:t>yılında</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kimsenin</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beklemediği</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5" dirty="0">
                <a:solidFill>
                  <a:srgbClr val="171717"/>
                </a:solidFill>
                <a:latin typeface="Lucida Sans Unicode"/>
                <a:cs typeface="Lucida Sans Unicode"/>
              </a:rPr>
              <a:t>an </a:t>
            </a:r>
            <a:r>
              <a:rPr sz="1200" spc="-10" dirty="0">
                <a:solidFill>
                  <a:srgbClr val="171717"/>
                </a:solidFill>
                <a:latin typeface="Lucida Sans Unicode"/>
                <a:cs typeface="Lucida Sans Unicode"/>
              </a:rPr>
              <a:t>da </a:t>
            </a:r>
            <a:r>
              <a:rPr sz="1200" spc="-15" dirty="0" err="1">
                <a:solidFill>
                  <a:srgbClr val="171717"/>
                </a:solidFill>
                <a:latin typeface="Lucida Sans Unicode"/>
                <a:cs typeface="Lucida Sans Unicode"/>
              </a:rPr>
              <a:t>sefere</a:t>
            </a:r>
            <a:r>
              <a:rPr sz="1200" spc="-15" dirty="0">
                <a:solidFill>
                  <a:srgbClr val="171717"/>
                </a:solidFill>
                <a:latin typeface="Lucida Sans Unicode"/>
                <a:cs typeface="Lucida Sans Unicode"/>
              </a:rPr>
              <a:t> </a:t>
            </a:r>
            <a:r>
              <a:rPr sz="1200" spc="-35" dirty="0" err="1">
                <a:solidFill>
                  <a:srgbClr val="171717"/>
                </a:solidFill>
                <a:latin typeface="Lucida Sans Unicode"/>
                <a:cs typeface="Lucida Sans Unicode"/>
              </a:rPr>
              <a:t>çıkan</a:t>
            </a:r>
            <a:r>
              <a:rPr sz="1200" spc="-35" dirty="0">
                <a:solidFill>
                  <a:srgbClr val="171717"/>
                </a:solidFill>
                <a:latin typeface="Lucida Sans Unicode"/>
                <a:cs typeface="Lucida Sans Unicode"/>
              </a:rPr>
              <a:t> </a:t>
            </a:r>
            <a:r>
              <a:rPr sz="1200" spc="-15" dirty="0" err="1" smtClean="0">
                <a:solidFill>
                  <a:srgbClr val="171717"/>
                </a:solidFill>
                <a:latin typeface="Lucida Sans Unicode"/>
                <a:cs typeface="Lucida Sans Unicode"/>
              </a:rPr>
              <a:t>Napolyon</a:t>
            </a:r>
            <a:r>
              <a:rPr lang="tr-TR" sz="1200" spc="-15" dirty="0" smtClean="0">
                <a:solidFill>
                  <a:srgbClr val="171717"/>
                </a:solidFill>
                <a:latin typeface="Lucida Sans Unicode"/>
                <a:cs typeface="Lucida Sans Unicode"/>
              </a:rPr>
              <a:t>,</a:t>
            </a:r>
            <a:r>
              <a:rPr sz="1200" spc="-15" dirty="0" smtClean="0">
                <a:solidFill>
                  <a:srgbClr val="171717"/>
                </a:solidFill>
                <a:latin typeface="Lucida Sans Unicode"/>
                <a:cs typeface="Lucida Sans Unicode"/>
              </a:rPr>
              <a:t> </a:t>
            </a:r>
            <a:r>
              <a:rPr sz="1200" spc="-45" dirty="0" err="1">
                <a:solidFill>
                  <a:srgbClr val="171717"/>
                </a:solidFill>
                <a:latin typeface="Lucida Sans Unicode"/>
                <a:cs typeface="Lucida Sans Unicode"/>
              </a:rPr>
              <a:t>Kuzey</a:t>
            </a:r>
            <a:r>
              <a:rPr sz="1200" spc="-45" dirty="0">
                <a:solidFill>
                  <a:srgbClr val="171717"/>
                </a:solidFill>
                <a:latin typeface="Lucida Sans Unicode"/>
                <a:cs typeface="Lucida Sans Unicode"/>
              </a:rPr>
              <a:t> </a:t>
            </a:r>
            <a:r>
              <a:rPr sz="1200" spc="-40" dirty="0" err="1">
                <a:solidFill>
                  <a:srgbClr val="171717"/>
                </a:solidFill>
                <a:latin typeface="Lucida Sans Unicode"/>
                <a:cs typeface="Lucida Sans Unicode"/>
              </a:rPr>
              <a:t>Mısır’a</a:t>
            </a:r>
            <a:r>
              <a:rPr sz="1200" spc="-40" dirty="0">
                <a:solidFill>
                  <a:srgbClr val="171717"/>
                </a:solidFill>
                <a:latin typeface="Lucida Sans Unicode"/>
                <a:cs typeface="Lucida Sans Unicode"/>
              </a:rPr>
              <a:t> </a:t>
            </a:r>
            <a:r>
              <a:rPr sz="1200" spc="-20" dirty="0" err="1">
                <a:solidFill>
                  <a:srgbClr val="171717"/>
                </a:solidFill>
                <a:latin typeface="Lucida Sans Unicode"/>
                <a:cs typeface="Lucida Sans Unicode"/>
              </a:rPr>
              <a:t>egemen</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olmuştur</a:t>
            </a:r>
            <a:r>
              <a:rPr sz="1200" spc="-25"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35" dirty="0" err="1">
                <a:solidFill>
                  <a:srgbClr val="171717"/>
                </a:solidFill>
                <a:latin typeface="Lucida Sans Unicode"/>
                <a:cs typeface="Lucida Sans Unicode"/>
              </a:rPr>
              <a:t>Mısır’da</a:t>
            </a:r>
            <a:r>
              <a:rPr sz="1200" spc="-35" dirty="0">
                <a:solidFill>
                  <a:srgbClr val="171717"/>
                </a:solidFill>
                <a:latin typeface="Lucida Sans Unicode"/>
                <a:cs typeface="Lucida Sans Unicode"/>
              </a:rPr>
              <a:t> </a:t>
            </a:r>
            <a:r>
              <a:rPr sz="1200" spc="-45" dirty="0" err="1">
                <a:solidFill>
                  <a:srgbClr val="171717"/>
                </a:solidFill>
                <a:latin typeface="Lucida Sans Unicode"/>
                <a:cs typeface="Lucida Sans Unicode"/>
              </a:rPr>
              <a:t>kalıcı</a:t>
            </a:r>
            <a:r>
              <a:rPr sz="1200" spc="-45"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olabilmesi</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35" dirty="0">
                <a:solidFill>
                  <a:srgbClr val="171717"/>
                </a:solidFill>
                <a:latin typeface="Lucida Sans Unicode"/>
                <a:cs typeface="Lucida Sans Unicode"/>
              </a:rPr>
              <a:t> </a:t>
            </a:r>
            <a:r>
              <a:rPr sz="1200" spc="-35" dirty="0" err="1">
                <a:solidFill>
                  <a:srgbClr val="171717"/>
                </a:solidFill>
                <a:latin typeface="Lucida Sans Unicode"/>
                <a:cs typeface="Lucida Sans Unicode"/>
              </a:rPr>
              <a:t>Suriye’yi</a:t>
            </a:r>
            <a:r>
              <a:rPr sz="1200" spc="-35" dirty="0">
                <a:solidFill>
                  <a:srgbClr val="171717"/>
                </a:solidFill>
                <a:latin typeface="Lucida Sans Unicode"/>
                <a:cs typeface="Lucida Sans Unicode"/>
              </a:rPr>
              <a:t> </a:t>
            </a:r>
            <a:r>
              <a:rPr sz="1200" spc="-10" dirty="0">
                <a:solidFill>
                  <a:srgbClr val="171717"/>
                </a:solidFill>
                <a:latin typeface="Lucida Sans Unicode"/>
                <a:cs typeface="Lucida Sans Unicode"/>
              </a:rPr>
              <a:t>de </a:t>
            </a:r>
            <a:r>
              <a:rPr sz="1200" spc="-25" dirty="0" err="1">
                <a:solidFill>
                  <a:srgbClr val="171717"/>
                </a:solidFill>
                <a:latin typeface="Lucida Sans Unicode"/>
                <a:cs typeface="Lucida Sans Unicode"/>
              </a:rPr>
              <a:t>alması</a:t>
            </a:r>
            <a:r>
              <a:rPr sz="1200" spc="-25" dirty="0">
                <a:solidFill>
                  <a:srgbClr val="171717"/>
                </a:solidFill>
                <a:latin typeface="Lucida Sans Unicode"/>
                <a:cs typeface="Lucida Sans Unicode"/>
              </a:rPr>
              <a:t> </a:t>
            </a:r>
            <a:r>
              <a:rPr sz="1200" spc="-40" dirty="0" err="1">
                <a:solidFill>
                  <a:srgbClr val="171717"/>
                </a:solidFill>
                <a:latin typeface="Lucida Sans Unicode"/>
                <a:cs typeface="Lucida Sans Unicode"/>
              </a:rPr>
              <a:t>gerektiğini</a:t>
            </a:r>
            <a:r>
              <a:rPr sz="1200" spc="-4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bilen</a:t>
            </a:r>
            <a:r>
              <a:rPr sz="1200" spc="-25" dirty="0">
                <a:solidFill>
                  <a:srgbClr val="171717"/>
                </a:solidFill>
                <a:latin typeface="Lucida Sans Unicode"/>
                <a:cs typeface="Lucida Sans Unicode"/>
              </a:rPr>
              <a:t> </a:t>
            </a:r>
            <a:r>
              <a:rPr sz="1200" spc="-15" dirty="0" err="1" smtClean="0">
                <a:solidFill>
                  <a:srgbClr val="171717"/>
                </a:solidFill>
                <a:latin typeface="Lucida Sans Unicode"/>
                <a:cs typeface="Lucida Sans Unicode"/>
              </a:rPr>
              <a:t>Napolyon</a:t>
            </a:r>
            <a:r>
              <a:rPr lang="tr-TR" sz="1200" spc="-15" dirty="0" smtClean="0">
                <a:solidFill>
                  <a:srgbClr val="171717"/>
                </a:solidFill>
                <a:latin typeface="Lucida Sans Unicode"/>
                <a:cs typeface="Lucida Sans Unicode"/>
              </a:rPr>
              <a:t>,</a:t>
            </a:r>
            <a:r>
              <a:rPr sz="1200" spc="-15" dirty="0" smtClean="0">
                <a:solidFill>
                  <a:srgbClr val="171717"/>
                </a:solidFill>
                <a:latin typeface="Lucida Sans Unicode"/>
                <a:cs typeface="Lucida Sans Unicode"/>
              </a:rPr>
              <a:t> </a:t>
            </a:r>
            <a:r>
              <a:rPr sz="1200" spc="-20" dirty="0" err="1">
                <a:solidFill>
                  <a:srgbClr val="171717"/>
                </a:solidFill>
                <a:latin typeface="Lucida Sans Unicode"/>
                <a:cs typeface="Lucida Sans Unicode"/>
              </a:rPr>
              <a:t>Osmanlı</a:t>
            </a:r>
            <a:r>
              <a:rPr sz="1200" spc="-20" dirty="0">
                <a:solidFill>
                  <a:srgbClr val="171717"/>
                </a:solidFill>
                <a:latin typeface="Lucida Sans Unicode"/>
                <a:cs typeface="Lucida Sans Unicode"/>
              </a:rPr>
              <a:t> </a:t>
            </a:r>
            <a:r>
              <a:rPr sz="1200" spc="-40" dirty="0" err="1">
                <a:solidFill>
                  <a:srgbClr val="171717"/>
                </a:solidFill>
                <a:latin typeface="Lucida Sans Unicode"/>
                <a:cs typeface="Lucida Sans Unicode"/>
              </a:rPr>
              <a:t>Devleti’nin</a:t>
            </a:r>
            <a:r>
              <a:rPr sz="1200" spc="-40" dirty="0">
                <a:solidFill>
                  <a:srgbClr val="171717"/>
                </a:solidFill>
                <a:latin typeface="Lucida Sans Unicode"/>
                <a:cs typeface="Lucida Sans Unicode"/>
              </a:rPr>
              <a:t> </a:t>
            </a:r>
            <a:r>
              <a:rPr sz="1200" spc="-30" dirty="0" err="1">
                <a:solidFill>
                  <a:srgbClr val="171717"/>
                </a:solidFill>
                <a:latin typeface="Lucida Sans Unicode"/>
                <a:cs typeface="Lucida Sans Unicode"/>
              </a:rPr>
              <a:t>kötü</a:t>
            </a:r>
            <a:r>
              <a:rPr sz="1200" spc="-30"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10" dirty="0" err="1">
                <a:solidFill>
                  <a:srgbClr val="171717"/>
                </a:solidFill>
                <a:latin typeface="Lucida Sans Unicode"/>
                <a:cs typeface="Lucida Sans Unicode"/>
              </a:rPr>
              <a:t>durumundan</a:t>
            </a:r>
            <a:r>
              <a:rPr sz="1200" spc="-10" dirty="0">
                <a:solidFill>
                  <a:srgbClr val="171717"/>
                </a:solidFill>
                <a:latin typeface="Lucida Sans Unicode"/>
                <a:cs typeface="Lucida Sans Unicode"/>
              </a:rPr>
              <a:t> </a:t>
            </a:r>
            <a:r>
              <a:rPr sz="1200" spc="-20" dirty="0" err="1">
                <a:solidFill>
                  <a:srgbClr val="171717"/>
                </a:solidFill>
                <a:latin typeface="Lucida Sans Unicode"/>
                <a:cs typeface="Lucida Sans Unicode"/>
              </a:rPr>
              <a:t>faydalanmak</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istemiştir</a:t>
            </a:r>
            <a:r>
              <a:rPr sz="1200" spc="-30" dirty="0">
                <a:solidFill>
                  <a:srgbClr val="171717"/>
                </a:solidFill>
                <a:latin typeface="Lucida Sans Unicode"/>
                <a:cs typeface="Lucida Sans Unicode"/>
              </a:rPr>
              <a:t>. </a:t>
            </a:r>
            <a:r>
              <a:rPr sz="1200" spc="-40" dirty="0" err="1">
                <a:solidFill>
                  <a:srgbClr val="171717"/>
                </a:solidFill>
                <a:latin typeface="Lucida Sans Unicode"/>
                <a:cs typeface="Lucida Sans Unicode"/>
              </a:rPr>
              <a:t>Ancak</a:t>
            </a:r>
            <a:r>
              <a:rPr sz="1200" spc="-40" dirty="0">
                <a:solidFill>
                  <a:srgbClr val="171717"/>
                </a:solidFill>
                <a:latin typeface="Lucida Sans Unicode"/>
                <a:cs typeface="Lucida Sans Unicode"/>
              </a:rPr>
              <a:t> </a:t>
            </a:r>
            <a:r>
              <a:rPr sz="1200" spc="-55" dirty="0" err="1">
                <a:solidFill>
                  <a:srgbClr val="171717"/>
                </a:solidFill>
                <a:latin typeface="Lucida Sans Unicode"/>
                <a:cs typeface="Lucida Sans Unicode"/>
              </a:rPr>
              <a:t>Cezzar</a:t>
            </a:r>
            <a:r>
              <a:rPr sz="1200" spc="-55" dirty="0">
                <a:solidFill>
                  <a:srgbClr val="171717"/>
                </a:solidFill>
                <a:latin typeface="Lucida Sans Unicode"/>
                <a:cs typeface="Lucida Sans Unicode"/>
              </a:rPr>
              <a:t> </a:t>
            </a:r>
            <a:r>
              <a:rPr sz="1200" spc="-25" dirty="0">
                <a:solidFill>
                  <a:srgbClr val="171717"/>
                </a:solidFill>
                <a:latin typeface="Lucida Sans Unicode"/>
                <a:cs typeface="Lucida Sans Unicode"/>
              </a:rPr>
              <a:t>Ahmet </a:t>
            </a:r>
            <a:r>
              <a:rPr sz="1200" spc="-35" dirty="0" err="1">
                <a:solidFill>
                  <a:srgbClr val="171717"/>
                </a:solidFill>
                <a:latin typeface="Lucida Sans Unicode"/>
                <a:cs typeface="Lucida Sans Unicode"/>
              </a:rPr>
              <a:t>Paşa’yı</a:t>
            </a:r>
            <a:r>
              <a:rPr sz="1200" spc="-35" dirty="0">
                <a:solidFill>
                  <a:srgbClr val="171717"/>
                </a:solidFill>
                <a:latin typeface="Lucida Sans Unicode"/>
                <a:cs typeface="Lucida Sans Unicode"/>
              </a:rPr>
              <a:t> </a:t>
            </a:r>
            <a:r>
              <a:rPr sz="1200" spc="-35" dirty="0" err="1">
                <a:solidFill>
                  <a:srgbClr val="171717"/>
                </a:solidFill>
                <a:latin typeface="Lucida Sans Unicode"/>
                <a:cs typeface="Lucida Sans Unicode"/>
              </a:rPr>
              <a:t>hiç</a:t>
            </a:r>
            <a:r>
              <a:rPr sz="1200" spc="-35" dirty="0">
                <a:solidFill>
                  <a:srgbClr val="171717"/>
                </a:solidFill>
                <a:latin typeface="Lucida Sans Unicode"/>
                <a:cs typeface="Lucida Sans Unicode"/>
              </a:rPr>
              <a:t> </a:t>
            </a:r>
            <a:r>
              <a:rPr sz="1200" spc="-10" dirty="0" err="1">
                <a:solidFill>
                  <a:srgbClr val="171717"/>
                </a:solidFill>
                <a:latin typeface="Lucida Sans Unicode"/>
                <a:cs typeface="Lucida Sans Unicode"/>
              </a:rPr>
              <a:t>hesaba</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katmamıştır</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Aslında</a:t>
            </a:r>
            <a:r>
              <a:rPr sz="1200" spc="-35" dirty="0">
                <a:solidFill>
                  <a:srgbClr val="171717"/>
                </a:solidFill>
                <a:latin typeface="Lucida Sans Unicode"/>
                <a:cs typeface="Lucida Sans Unicode"/>
              </a:rPr>
              <a:t> </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ismini</a:t>
            </a:r>
            <a:r>
              <a:rPr sz="1200" spc="-70" dirty="0">
                <a:solidFill>
                  <a:srgbClr val="171717"/>
                </a:solidFill>
                <a:latin typeface="Lucida Sans Unicode"/>
                <a:cs typeface="Lucida Sans Unicode"/>
              </a:rPr>
              <a:t> </a:t>
            </a:r>
            <a:r>
              <a:rPr sz="1200" spc="-45" dirty="0" err="1">
                <a:solidFill>
                  <a:srgbClr val="171717"/>
                </a:solidFill>
                <a:latin typeface="Lucida Sans Unicode"/>
                <a:cs typeface="Lucida Sans Unicode"/>
              </a:rPr>
              <a:t>çok</a:t>
            </a:r>
            <a:r>
              <a:rPr sz="1200" spc="-70" dirty="0">
                <a:solidFill>
                  <a:srgbClr val="171717"/>
                </a:solidFill>
                <a:latin typeface="Lucida Sans Unicode"/>
                <a:cs typeface="Lucida Sans Unicode"/>
              </a:rPr>
              <a:t> </a:t>
            </a:r>
            <a:r>
              <a:rPr sz="1200" spc="-65" dirty="0" err="1">
                <a:solidFill>
                  <a:srgbClr val="171717"/>
                </a:solidFill>
                <a:latin typeface="Lucida Sans Unicode"/>
                <a:cs typeface="Lucida Sans Unicode"/>
              </a:rPr>
              <a:t>kez</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duymuş</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fakat</a:t>
            </a:r>
            <a:r>
              <a:rPr sz="1200" spc="-70" dirty="0">
                <a:solidFill>
                  <a:srgbClr val="171717"/>
                </a:solidFill>
                <a:latin typeface="Lucida Sans Unicode"/>
                <a:cs typeface="Lucida Sans Unicode"/>
              </a:rPr>
              <a:t> </a:t>
            </a:r>
            <a:r>
              <a:rPr sz="1200" spc="-10" dirty="0" err="1" smtClean="0">
                <a:solidFill>
                  <a:srgbClr val="171717"/>
                </a:solidFill>
                <a:latin typeface="Lucida Sans Unicode"/>
                <a:cs typeface="Lucida Sans Unicode"/>
              </a:rPr>
              <a:t>Paşa</a:t>
            </a:r>
            <a:r>
              <a:rPr lang="tr-TR" sz="1200" spc="-10" dirty="0" smtClean="0">
                <a:solidFill>
                  <a:srgbClr val="171717"/>
                </a:solidFill>
                <a:latin typeface="Lucida Sans Unicode"/>
                <a:cs typeface="Lucida Sans Unicode"/>
              </a:rPr>
              <a:t>'</a:t>
            </a:r>
            <a:r>
              <a:rPr sz="1200" spc="-10" dirty="0" err="1" smtClean="0">
                <a:solidFill>
                  <a:srgbClr val="171717"/>
                </a:solidFill>
                <a:latin typeface="Lucida Sans Unicode"/>
                <a:cs typeface="Lucida Sans Unicode"/>
              </a:rPr>
              <a:t>yı</a:t>
            </a:r>
            <a:r>
              <a:rPr sz="1200" spc="-70" dirty="0" smtClean="0">
                <a:solidFill>
                  <a:srgbClr val="171717"/>
                </a:solidFill>
                <a:latin typeface="Lucida Sans Unicode"/>
                <a:cs typeface="Lucida Sans Unicode"/>
              </a:rPr>
              <a:t> </a:t>
            </a:r>
            <a:r>
              <a:rPr sz="1200" spc="-30" dirty="0" err="1">
                <a:solidFill>
                  <a:srgbClr val="171717"/>
                </a:solidFill>
                <a:latin typeface="Lucida Sans Unicode"/>
                <a:cs typeface="Lucida Sans Unicode"/>
              </a:rPr>
              <a:t>rakip</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olarak</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görmemiştir</a:t>
            </a:r>
            <a:r>
              <a:rPr sz="1200" spc="-3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0"/>
              </a:spcBef>
            </a:pPr>
            <a:endParaRPr sz="1350" dirty="0">
              <a:latin typeface="Lucida Sans Unicode"/>
              <a:cs typeface="Lucida Sans Unicode"/>
            </a:endParaRPr>
          </a:p>
          <a:p>
            <a:pPr marL="12700" marR="6350" algn="just">
              <a:lnSpc>
                <a:spcPct val="145700"/>
              </a:lnSpc>
            </a:pPr>
            <a:r>
              <a:rPr sz="1200" spc="-25" dirty="0" err="1" smtClean="0">
                <a:solidFill>
                  <a:srgbClr val="171717"/>
                </a:solidFill>
                <a:latin typeface="Lucida Sans Unicode"/>
                <a:cs typeface="Lucida Sans Unicode"/>
              </a:rPr>
              <a:t>Mısır</a:t>
            </a:r>
            <a:r>
              <a:rPr lang="tr-TR" sz="1200" spc="-25" dirty="0" smtClean="0">
                <a:solidFill>
                  <a:srgbClr val="171717"/>
                </a:solidFill>
                <a:latin typeface="Lucida Sans Unicode"/>
                <a:cs typeface="Lucida Sans Unicode"/>
              </a:rPr>
              <a:t>'</a:t>
            </a:r>
            <a:r>
              <a:rPr sz="1200" spc="-25" dirty="0" err="1" smtClean="0">
                <a:solidFill>
                  <a:srgbClr val="171717"/>
                </a:solidFill>
                <a:latin typeface="Lucida Sans Unicode"/>
                <a:cs typeface="Lucida Sans Unicode"/>
              </a:rPr>
              <a:t>daki</a:t>
            </a:r>
            <a:r>
              <a:rPr sz="1200" spc="-20" dirty="0" smtClean="0">
                <a:solidFill>
                  <a:srgbClr val="171717"/>
                </a:solidFill>
                <a:latin typeface="Lucida Sans Unicode"/>
                <a:cs typeface="Lucida Sans Unicode"/>
              </a:rPr>
              <a:t> </a:t>
            </a:r>
            <a:r>
              <a:rPr sz="1200" spc="-30" dirty="0" err="1">
                <a:solidFill>
                  <a:srgbClr val="171717"/>
                </a:solidFill>
                <a:latin typeface="Lucida Sans Unicode"/>
                <a:cs typeface="Lucida Sans Unicode"/>
              </a:rPr>
              <a:t>kolay</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ilerleyişinin</a:t>
            </a:r>
            <a:r>
              <a:rPr sz="1200" spc="-25" dirty="0">
                <a:solidFill>
                  <a:srgbClr val="171717"/>
                </a:solidFill>
                <a:latin typeface="Lucida Sans Unicode"/>
                <a:cs typeface="Lucida Sans Unicode"/>
              </a:rPr>
              <a:t> </a:t>
            </a:r>
            <a:r>
              <a:rPr sz="1200" spc="-10" dirty="0" err="1">
                <a:solidFill>
                  <a:srgbClr val="171717"/>
                </a:solidFill>
                <a:latin typeface="Lucida Sans Unicode"/>
                <a:cs typeface="Lucida Sans Unicode"/>
              </a:rPr>
              <a:t>daha</a:t>
            </a:r>
            <a:r>
              <a:rPr sz="1200" spc="-5" dirty="0">
                <a:solidFill>
                  <a:srgbClr val="171717"/>
                </a:solidFill>
                <a:latin typeface="Lucida Sans Unicode"/>
                <a:cs typeface="Lucida Sans Unicode"/>
              </a:rPr>
              <a:t> </a:t>
            </a:r>
            <a:r>
              <a:rPr sz="1200" spc="-10" dirty="0">
                <a:solidFill>
                  <a:srgbClr val="171717"/>
                </a:solidFill>
                <a:latin typeface="Lucida Sans Unicode"/>
                <a:cs typeface="Lucida Sans Unicode"/>
              </a:rPr>
              <a:t>da</a:t>
            </a:r>
            <a:r>
              <a:rPr sz="1200" spc="-5" dirty="0">
                <a:solidFill>
                  <a:srgbClr val="171717"/>
                </a:solidFill>
                <a:latin typeface="Lucida Sans Unicode"/>
                <a:cs typeface="Lucida Sans Unicode"/>
              </a:rPr>
              <a:t> </a:t>
            </a:r>
            <a:r>
              <a:rPr sz="1200" spc="-30" dirty="0" err="1">
                <a:solidFill>
                  <a:srgbClr val="171717"/>
                </a:solidFill>
                <a:latin typeface="Lucida Sans Unicode"/>
                <a:cs typeface="Lucida Sans Unicode"/>
              </a:rPr>
              <a:t>kolay</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olacağını</a:t>
            </a:r>
            <a:r>
              <a:rPr sz="1200" spc="-30" dirty="0">
                <a:solidFill>
                  <a:srgbClr val="171717"/>
                </a:solidFill>
                <a:latin typeface="Lucida Sans Unicode"/>
                <a:cs typeface="Lucida Sans Unicode"/>
              </a:rPr>
              <a:t> </a:t>
            </a:r>
            <a:r>
              <a:rPr sz="1200" spc="-15" dirty="0" err="1">
                <a:solidFill>
                  <a:srgbClr val="171717"/>
                </a:solidFill>
                <a:latin typeface="Lucida Sans Unicode"/>
                <a:cs typeface="Lucida Sans Unicode"/>
              </a:rPr>
              <a:t>düşünen</a:t>
            </a:r>
            <a:r>
              <a:rPr sz="1200" spc="-10" dirty="0">
                <a:solidFill>
                  <a:srgbClr val="171717"/>
                </a:solidFill>
                <a:latin typeface="Lucida Sans Unicode"/>
                <a:cs typeface="Lucida Sans Unicode"/>
              </a:rPr>
              <a:t> </a:t>
            </a:r>
            <a:r>
              <a:rPr sz="1200" spc="-15" dirty="0" err="1" smtClean="0">
                <a:solidFill>
                  <a:srgbClr val="171717"/>
                </a:solidFill>
                <a:latin typeface="Lucida Sans Unicode"/>
                <a:cs typeface="Lucida Sans Unicode"/>
              </a:rPr>
              <a:t>Napolyon</a:t>
            </a:r>
            <a:r>
              <a:rPr lang="tr-TR" sz="1200" spc="-15" dirty="0" smtClean="0">
                <a:solidFill>
                  <a:srgbClr val="171717"/>
                </a:solidFill>
                <a:latin typeface="Lucida Sans Unicode"/>
                <a:cs typeface="Lucida Sans Unicode"/>
              </a:rPr>
              <a:t>,</a:t>
            </a:r>
            <a:r>
              <a:rPr sz="1200" spc="-10" dirty="0" smtClean="0">
                <a:solidFill>
                  <a:srgbClr val="171717"/>
                </a:solidFill>
                <a:latin typeface="Lucida Sans Unicode"/>
                <a:cs typeface="Lucida Sans Unicode"/>
              </a:rPr>
              <a:t> </a:t>
            </a:r>
            <a:r>
              <a:rPr sz="1200" spc="-55" dirty="0" err="1">
                <a:solidFill>
                  <a:srgbClr val="171717"/>
                </a:solidFill>
                <a:latin typeface="Lucida Sans Unicode"/>
                <a:cs typeface="Lucida Sans Unicode"/>
              </a:rPr>
              <a:t>Akka</a:t>
            </a:r>
            <a:r>
              <a:rPr sz="1200" spc="-50" dirty="0">
                <a:solidFill>
                  <a:srgbClr val="171717"/>
                </a:solidFill>
                <a:latin typeface="Lucida Sans Unicode"/>
                <a:cs typeface="Lucida Sans Unicode"/>
              </a:rPr>
              <a:t> </a:t>
            </a:r>
            <a:r>
              <a:rPr sz="1200" spc="-20" dirty="0" err="1" smtClean="0">
                <a:solidFill>
                  <a:srgbClr val="171717"/>
                </a:solidFill>
                <a:latin typeface="Lucida Sans Unicode"/>
                <a:cs typeface="Lucida Sans Unicode"/>
              </a:rPr>
              <a:t>surları</a:t>
            </a:r>
            <a:r>
              <a:rPr lang="tr-TR" sz="1200" spc="-20" dirty="0" smtClean="0">
                <a:solidFill>
                  <a:srgbClr val="171717"/>
                </a:solidFill>
                <a:latin typeface="Lucida Sans Unicode"/>
                <a:cs typeface="Lucida Sans Unicode"/>
              </a:rPr>
              <a:t>'</a:t>
            </a:r>
            <a:r>
              <a:rPr sz="1200" spc="-20" dirty="0" err="1" smtClean="0">
                <a:solidFill>
                  <a:srgbClr val="171717"/>
                </a:solidFill>
                <a:latin typeface="Lucida Sans Unicode"/>
                <a:cs typeface="Lucida Sans Unicode"/>
              </a:rPr>
              <a:t>na</a:t>
            </a:r>
            <a:r>
              <a:rPr sz="1200" spc="-15" dirty="0" smtClean="0">
                <a:solidFill>
                  <a:srgbClr val="171717"/>
                </a:solidFill>
                <a:latin typeface="Lucida Sans Unicode"/>
                <a:cs typeface="Lucida Sans Unicode"/>
              </a:rPr>
              <a:t> </a:t>
            </a:r>
            <a:r>
              <a:rPr sz="1200" spc="-30" dirty="0" err="1">
                <a:solidFill>
                  <a:srgbClr val="171717"/>
                </a:solidFill>
                <a:latin typeface="Lucida Sans Unicode"/>
                <a:cs typeface="Lucida Sans Unicode"/>
              </a:rPr>
              <a:t>doğru</a:t>
            </a:r>
            <a:r>
              <a:rPr sz="1200" spc="-30" dirty="0">
                <a:solidFill>
                  <a:srgbClr val="171717"/>
                </a:solidFill>
                <a:latin typeface="Lucida Sans Unicode"/>
                <a:cs typeface="Lucida Sans Unicode"/>
              </a:rPr>
              <a:t> </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ilerlemiştir</a:t>
            </a:r>
            <a:r>
              <a:rPr sz="1200" spc="-30" dirty="0">
                <a:solidFill>
                  <a:srgbClr val="171717"/>
                </a:solidFill>
                <a:latin typeface="Lucida Sans Unicode"/>
                <a:cs typeface="Lucida Sans Unicode"/>
              </a:rPr>
              <a:t>. </a:t>
            </a:r>
            <a:r>
              <a:rPr sz="1200" spc="-75" dirty="0">
                <a:solidFill>
                  <a:srgbClr val="171717"/>
                </a:solidFill>
                <a:latin typeface="Lucida Sans Unicode"/>
                <a:cs typeface="Lucida Sans Unicode"/>
              </a:rPr>
              <a:t>21.000</a:t>
            </a:r>
            <a:r>
              <a:rPr sz="1200" spc="-70" dirty="0">
                <a:solidFill>
                  <a:srgbClr val="171717"/>
                </a:solidFill>
                <a:latin typeface="Lucida Sans Unicode"/>
                <a:cs typeface="Lucida Sans Unicode"/>
              </a:rPr>
              <a:t> </a:t>
            </a:r>
            <a:r>
              <a:rPr sz="1200" spc="-55" dirty="0" err="1">
                <a:solidFill>
                  <a:srgbClr val="171717"/>
                </a:solidFill>
                <a:latin typeface="Lucida Sans Unicode"/>
                <a:cs typeface="Lucida Sans Unicode"/>
              </a:rPr>
              <a:t>kişilik</a:t>
            </a:r>
            <a:r>
              <a:rPr sz="1200" spc="-55" dirty="0">
                <a:solidFill>
                  <a:srgbClr val="171717"/>
                </a:solidFill>
                <a:latin typeface="Lucida Sans Unicode"/>
                <a:cs typeface="Lucida Sans Unicode"/>
              </a:rPr>
              <a:t> </a:t>
            </a:r>
            <a:r>
              <a:rPr sz="1200" spc="-25" dirty="0" err="1">
                <a:solidFill>
                  <a:srgbClr val="171717"/>
                </a:solidFill>
                <a:latin typeface="Lucida Sans Unicode"/>
                <a:cs typeface="Lucida Sans Unicode"/>
              </a:rPr>
              <a:t>kuvvetle</a:t>
            </a:r>
            <a:r>
              <a:rPr sz="1200" spc="-25" dirty="0">
                <a:solidFill>
                  <a:srgbClr val="171717"/>
                </a:solidFill>
                <a:latin typeface="Lucida Sans Unicode"/>
                <a:cs typeface="Lucida Sans Unicode"/>
              </a:rPr>
              <a:t> </a:t>
            </a:r>
            <a:r>
              <a:rPr sz="1200" spc="-55" dirty="0" err="1">
                <a:solidFill>
                  <a:srgbClr val="171717"/>
                </a:solidFill>
                <a:latin typeface="Lucida Sans Unicode"/>
                <a:cs typeface="Lucida Sans Unicode"/>
              </a:rPr>
              <a:t>Akka</a:t>
            </a:r>
            <a:r>
              <a:rPr sz="1200" spc="-55" dirty="0">
                <a:solidFill>
                  <a:srgbClr val="171717"/>
                </a:solidFill>
                <a:latin typeface="Lucida Sans Unicode"/>
                <a:cs typeface="Lucida Sans Unicode"/>
              </a:rPr>
              <a:t> </a:t>
            </a:r>
            <a:r>
              <a:rPr sz="1200" spc="-15" dirty="0" err="1">
                <a:solidFill>
                  <a:srgbClr val="171717"/>
                </a:solidFill>
                <a:latin typeface="Lucida Sans Unicode"/>
                <a:cs typeface="Lucida Sans Unicode"/>
              </a:rPr>
              <a:t>önlerine</a:t>
            </a:r>
            <a:r>
              <a:rPr sz="1200" spc="-15" dirty="0">
                <a:solidFill>
                  <a:srgbClr val="171717"/>
                </a:solidFill>
                <a:latin typeface="Lucida Sans Unicode"/>
                <a:cs typeface="Lucida Sans Unicode"/>
              </a:rPr>
              <a:t> </a:t>
            </a:r>
            <a:r>
              <a:rPr sz="1200" spc="-30" dirty="0" err="1">
                <a:solidFill>
                  <a:srgbClr val="171717"/>
                </a:solidFill>
                <a:latin typeface="Lucida Sans Unicode"/>
                <a:cs typeface="Lucida Sans Unicode"/>
              </a:rPr>
              <a:t>gelen</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Napolyon</a:t>
            </a:r>
            <a:r>
              <a:rPr sz="1200" spc="-25" dirty="0">
                <a:solidFill>
                  <a:srgbClr val="171717"/>
                </a:solidFill>
                <a:latin typeface="Lucida Sans Unicode"/>
                <a:cs typeface="Lucida Sans Unicode"/>
              </a:rPr>
              <a:t>, </a:t>
            </a:r>
            <a:r>
              <a:rPr sz="1200" spc="-55" dirty="0" err="1">
                <a:solidFill>
                  <a:srgbClr val="171717"/>
                </a:solidFill>
                <a:latin typeface="Lucida Sans Unicode"/>
                <a:cs typeface="Lucida Sans Unicode"/>
              </a:rPr>
              <a:t>Cezzar</a:t>
            </a:r>
            <a:r>
              <a:rPr sz="1200" spc="-55" dirty="0">
                <a:solidFill>
                  <a:srgbClr val="171717"/>
                </a:solidFill>
                <a:latin typeface="Lucida Sans Unicode"/>
                <a:cs typeface="Lucida Sans Unicode"/>
              </a:rPr>
              <a:t> </a:t>
            </a:r>
            <a:r>
              <a:rPr sz="1200" spc="-25" dirty="0">
                <a:solidFill>
                  <a:srgbClr val="171717"/>
                </a:solidFill>
                <a:latin typeface="Lucida Sans Unicode"/>
                <a:cs typeface="Lucida Sans Unicode"/>
              </a:rPr>
              <a:t>Ahmet </a:t>
            </a:r>
            <a:r>
              <a:rPr sz="1200" spc="-25" dirty="0" err="1">
                <a:solidFill>
                  <a:srgbClr val="171717"/>
                </a:solidFill>
                <a:latin typeface="Lucida Sans Unicode"/>
                <a:cs typeface="Lucida Sans Unicode"/>
              </a:rPr>
              <a:t>Paşa’ya</a:t>
            </a:r>
            <a:r>
              <a:rPr sz="1200" spc="-25" dirty="0">
                <a:solidFill>
                  <a:srgbClr val="171717"/>
                </a:solidFill>
                <a:latin typeface="Lucida Sans Unicode"/>
                <a:cs typeface="Lucida Sans Unicode"/>
              </a:rPr>
              <a:t> </a:t>
            </a:r>
            <a:r>
              <a:rPr sz="1200" spc="-55" dirty="0" err="1">
                <a:solidFill>
                  <a:srgbClr val="171717"/>
                </a:solidFill>
                <a:latin typeface="Lucida Sans Unicode"/>
                <a:cs typeface="Lucida Sans Unicode"/>
              </a:rPr>
              <a:t>iki</a:t>
            </a:r>
            <a:r>
              <a:rPr sz="1200" spc="-55" dirty="0">
                <a:solidFill>
                  <a:srgbClr val="171717"/>
                </a:solidFill>
                <a:latin typeface="Lucida Sans Unicode"/>
                <a:cs typeface="Lucida Sans Unicode"/>
              </a:rPr>
              <a:t> </a:t>
            </a:r>
            <a:r>
              <a:rPr sz="1200" spc="-35" dirty="0" err="1">
                <a:solidFill>
                  <a:srgbClr val="171717"/>
                </a:solidFill>
                <a:latin typeface="Lucida Sans Unicode"/>
                <a:cs typeface="Lucida Sans Unicode"/>
              </a:rPr>
              <a:t>elçi</a:t>
            </a:r>
            <a:r>
              <a:rPr sz="1200" spc="-35" dirty="0">
                <a:solidFill>
                  <a:srgbClr val="171717"/>
                </a:solidFill>
                <a:latin typeface="Lucida Sans Unicode"/>
                <a:cs typeface="Lucida Sans Unicode"/>
              </a:rPr>
              <a:t> </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göndermiştir</a:t>
            </a:r>
            <a:r>
              <a:rPr sz="1200" spc="-30" dirty="0">
                <a:solidFill>
                  <a:srgbClr val="171717"/>
                </a:solidFill>
                <a:latin typeface="Lucida Sans Unicode"/>
                <a:cs typeface="Lucida Sans Unicode"/>
              </a:rPr>
              <a:t>. </a:t>
            </a:r>
            <a:r>
              <a:rPr sz="1200" spc="-40" dirty="0" err="1">
                <a:solidFill>
                  <a:srgbClr val="171717"/>
                </a:solidFill>
                <a:latin typeface="Lucida Sans Unicode"/>
                <a:cs typeface="Lucida Sans Unicode"/>
              </a:rPr>
              <a:t>Ancak</a:t>
            </a:r>
            <a:r>
              <a:rPr sz="1200" spc="-40" dirty="0">
                <a:solidFill>
                  <a:srgbClr val="171717"/>
                </a:solidFill>
                <a:latin typeface="Lucida Sans Unicode"/>
                <a:cs typeface="Lucida Sans Unicode"/>
              </a:rPr>
              <a:t> </a:t>
            </a:r>
            <a:r>
              <a:rPr sz="1200" spc="-55" dirty="0" err="1">
                <a:solidFill>
                  <a:srgbClr val="171717"/>
                </a:solidFill>
                <a:latin typeface="Lucida Sans Unicode"/>
                <a:cs typeface="Lucida Sans Unicode"/>
              </a:rPr>
              <a:t>Cezzar</a:t>
            </a:r>
            <a:r>
              <a:rPr sz="1200" spc="-55" dirty="0">
                <a:solidFill>
                  <a:srgbClr val="171717"/>
                </a:solidFill>
                <a:latin typeface="Lucida Sans Unicode"/>
                <a:cs typeface="Lucida Sans Unicode"/>
              </a:rPr>
              <a:t> </a:t>
            </a:r>
            <a:r>
              <a:rPr sz="1200" spc="-25" dirty="0">
                <a:solidFill>
                  <a:srgbClr val="171717"/>
                </a:solidFill>
                <a:latin typeface="Lucida Sans Unicode"/>
                <a:cs typeface="Lucida Sans Unicode"/>
              </a:rPr>
              <a:t>Ahmet </a:t>
            </a:r>
            <a:r>
              <a:rPr sz="1200" spc="5" dirty="0" err="1">
                <a:solidFill>
                  <a:srgbClr val="171717"/>
                </a:solidFill>
                <a:latin typeface="Lucida Sans Unicode"/>
                <a:cs typeface="Lucida Sans Unicode"/>
              </a:rPr>
              <a:t>Paşa</a:t>
            </a:r>
            <a:r>
              <a:rPr sz="1200" spc="5" dirty="0">
                <a:solidFill>
                  <a:srgbClr val="171717"/>
                </a:solidFill>
                <a:latin typeface="Lucida Sans Unicode"/>
                <a:cs typeface="Lucida Sans Unicode"/>
              </a:rPr>
              <a:t> </a:t>
            </a:r>
            <a:r>
              <a:rPr sz="1200" spc="-55" dirty="0" err="1">
                <a:solidFill>
                  <a:srgbClr val="171717"/>
                </a:solidFill>
                <a:latin typeface="Lucida Sans Unicode"/>
                <a:cs typeface="Lucida Sans Unicode"/>
              </a:rPr>
              <a:t>iki</a:t>
            </a:r>
            <a:r>
              <a:rPr sz="1200" spc="-55" dirty="0">
                <a:solidFill>
                  <a:srgbClr val="171717"/>
                </a:solidFill>
                <a:latin typeface="Lucida Sans Unicode"/>
                <a:cs typeface="Lucida Sans Unicode"/>
              </a:rPr>
              <a:t> </a:t>
            </a:r>
            <a:r>
              <a:rPr sz="1200" spc="-35" dirty="0" err="1">
                <a:solidFill>
                  <a:srgbClr val="171717"/>
                </a:solidFill>
                <a:latin typeface="Lucida Sans Unicode"/>
                <a:cs typeface="Lucida Sans Unicode"/>
              </a:rPr>
              <a:t>elçiyi</a:t>
            </a:r>
            <a:r>
              <a:rPr sz="1200" spc="-35" dirty="0">
                <a:solidFill>
                  <a:srgbClr val="171717"/>
                </a:solidFill>
                <a:latin typeface="Lucida Sans Unicode"/>
                <a:cs typeface="Lucida Sans Unicode"/>
              </a:rPr>
              <a:t> </a:t>
            </a:r>
            <a:r>
              <a:rPr sz="1200" spc="-10" dirty="0">
                <a:solidFill>
                  <a:srgbClr val="171717"/>
                </a:solidFill>
                <a:latin typeface="Lucida Sans Unicode"/>
                <a:cs typeface="Lucida Sans Unicode"/>
              </a:rPr>
              <a:t>de </a:t>
            </a:r>
            <a:r>
              <a:rPr sz="1200" spc="-20" dirty="0" err="1">
                <a:solidFill>
                  <a:srgbClr val="171717"/>
                </a:solidFill>
                <a:latin typeface="Lucida Sans Unicode"/>
                <a:cs typeface="Lucida Sans Unicode"/>
              </a:rPr>
              <a:t>öldürmüştür</a:t>
            </a:r>
            <a:r>
              <a:rPr sz="1200" spc="-20" dirty="0">
                <a:solidFill>
                  <a:srgbClr val="171717"/>
                </a:solidFill>
                <a:latin typeface="Lucida Sans Unicode"/>
                <a:cs typeface="Lucida Sans Unicode"/>
              </a:rPr>
              <a:t>. </a:t>
            </a:r>
            <a:r>
              <a:rPr sz="1200" spc="10" dirty="0" err="1">
                <a:solidFill>
                  <a:srgbClr val="171717"/>
                </a:solidFill>
                <a:latin typeface="Lucida Sans Unicode"/>
                <a:cs typeface="Lucida Sans Unicode"/>
              </a:rPr>
              <a:t>Bunun</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üzerine</a:t>
            </a:r>
            <a:r>
              <a:rPr sz="1200" spc="-30" dirty="0">
                <a:solidFill>
                  <a:srgbClr val="171717"/>
                </a:solidFill>
                <a:latin typeface="Lucida Sans Unicode"/>
                <a:cs typeface="Lucida Sans Unicode"/>
              </a:rPr>
              <a:t> </a:t>
            </a:r>
            <a:r>
              <a:rPr sz="1200" spc="-15" dirty="0" err="1" smtClean="0">
                <a:solidFill>
                  <a:srgbClr val="171717"/>
                </a:solidFill>
                <a:latin typeface="Lucida Sans Unicode"/>
                <a:cs typeface="Lucida Sans Unicode"/>
              </a:rPr>
              <a:t>Napolyon</a:t>
            </a:r>
            <a:r>
              <a:rPr lang="tr-TR" sz="1200" spc="-15" dirty="0" smtClean="0">
                <a:solidFill>
                  <a:srgbClr val="171717"/>
                </a:solidFill>
                <a:latin typeface="Lucida Sans Unicode"/>
                <a:cs typeface="Lucida Sans Unicode"/>
              </a:rPr>
              <a:t>,</a:t>
            </a:r>
            <a:r>
              <a:rPr sz="1200" spc="-15" dirty="0" smtClean="0">
                <a:solidFill>
                  <a:srgbClr val="171717"/>
                </a:solidFill>
                <a:latin typeface="Lucida Sans Unicode"/>
                <a:cs typeface="Lucida Sans Unicode"/>
              </a:rPr>
              <a:t> </a:t>
            </a:r>
            <a:r>
              <a:rPr sz="1200" spc="-10" dirty="0" err="1">
                <a:solidFill>
                  <a:srgbClr val="171717"/>
                </a:solidFill>
                <a:latin typeface="Lucida Sans Unicode"/>
                <a:cs typeface="Lucida Sans Unicode"/>
              </a:rPr>
              <a:t>Şehri</a:t>
            </a:r>
            <a:r>
              <a:rPr sz="1200" spc="-10" dirty="0">
                <a:solidFill>
                  <a:srgbClr val="171717"/>
                </a:solidFill>
                <a:latin typeface="Lucida Sans Unicode"/>
                <a:cs typeface="Lucida Sans Unicode"/>
              </a:rPr>
              <a:t> </a:t>
            </a:r>
            <a:r>
              <a:rPr sz="1200" spc="-5" dirty="0">
                <a:solidFill>
                  <a:srgbClr val="171717"/>
                </a:solidFill>
                <a:latin typeface="Lucida Sans Unicode"/>
                <a:cs typeface="Lucida Sans Unicode"/>
              </a:rPr>
              <a:t> </a:t>
            </a:r>
            <a:r>
              <a:rPr sz="1200" spc="-30" dirty="0" err="1" smtClean="0">
                <a:solidFill>
                  <a:srgbClr val="171717"/>
                </a:solidFill>
                <a:latin typeface="Lucida Sans Unicode"/>
                <a:cs typeface="Lucida Sans Unicode"/>
              </a:rPr>
              <a:t>kuşatmış</a:t>
            </a:r>
            <a:r>
              <a:rPr lang="tr-TR" sz="1200" spc="-30" dirty="0" smtClean="0">
                <a:solidFill>
                  <a:srgbClr val="171717"/>
                </a:solidFill>
                <a:latin typeface="Lucida Sans Unicode"/>
                <a:cs typeface="Lucida Sans Unicode"/>
              </a:rPr>
              <a:t> ve</a:t>
            </a:r>
            <a:r>
              <a:rPr sz="1200" spc="-65" dirty="0" smtClean="0">
                <a:solidFill>
                  <a:srgbClr val="171717"/>
                </a:solidFill>
                <a:latin typeface="Lucida Sans Unicode"/>
                <a:cs typeface="Lucida Sans Unicode"/>
              </a:rPr>
              <a:t> </a:t>
            </a:r>
            <a:r>
              <a:rPr sz="1200" spc="-30" dirty="0" err="1">
                <a:solidFill>
                  <a:srgbClr val="171717"/>
                </a:solidFill>
                <a:latin typeface="Lucida Sans Unicode"/>
                <a:cs typeface="Lucida Sans Unicode"/>
              </a:rPr>
              <a:t>yoğun</a:t>
            </a:r>
            <a:r>
              <a:rPr sz="1200" spc="-65" dirty="0">
                <a:solidFill>
                  <a:srgbClr val="171717"/>
                </a:solidFill>
                <a:latin typeface="Lucida Sans Unicode"/>
                <a:cs typeface="Lucida Sans Unicode"/>
              </a:rPr>
              <a:t> </a:t>
            </a:r>
            <a:r>
              <a:rPr sz="1200" spc="-20" dirty="0">
                <a:solidFill>
                  <a:srgbClr val="171717"/>
                </a:solidFill>
                <a:latin typeface="Lucida Sans Unicode"/>
                <a:cs typeface="Lucida Sans Unicode"/>
              </a:rPr>
              <a:t>top</a:t>
            </a:r>
            <a:r>
              <a:rPr sz="1200" spc="-65" dirty="0">
                <a:solidFill>
                  <a:srgbClr val="171717"/>
                </a:solidFill>
                <a:latin typeface="Lucida Sans Unicode"/>
                <a:cs typeface="Lucida Sans Unicode"/>
              </a:rPr>
              <a:t> </a:t>
            </a:r>
            <a:r>
              <a:rPr sz="1200" spc="-25" dirty="0" err="1">
                <a:solidFill>
                  <a:srgbClr val="171717"/>
                </a:solidFill>
                <a:latin typeface="Lucida Sans Unicode"/>
                <a:cs typeface="Lucida Sans Unicode"/>
              </a:rPr>
              <a:t>atışına</a:t>
            </a:r>
            <a:r>
              <a:rPr sz="1200" spc="-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tutmuşsa</a:t>
            </a:r>
            <a:r>
              <a:rPr sz="1200" spc="-65" dirty="0">
                <a:solidFill>
                  <a:srgbClr val="171717"/>
                </a:solidFill>
                <a:latin typeface="Lucida Sans Unicode"/>
                <a:cs typeface="Lucida Sans Unicode"/>
              </a:rPr>
              <a:t> </a:t>
            </a:r>
            <a:r>
              <a:rPr sz="1200" spc="-10" dirty="0">
                <a:solidFill>
                  <a:srgbClr val="171717"/>
                </a:solidFill>
                <a:latin typeface="Lucida Sans Unicode"/>
                <a:cs typeface="Lucida Sans Unicode"/>
              </a:rPr>
              <a:t>da</a:t>
            </a:r>
            <a:r>
              <a:rPr sz="1200" spc="-65" dirty="0">
                <a:solidFill>
                  <a:srgbClr val="171717"/>
                </a:solidFill>
                <a:latin typeface="Lucida Sans Unicode"/>
                <a:cs typeface="Lucida Sans Unicode"/>
              </a:rPr>
              <a:t> </a:t>
            </a:r>
            <a:r>
              <a:rPr sz="1200" spc="-5" dirty="0">
                <a:solidFill>
                  <a:srgbClr val="171717"/>
                </a:solidFill>
                <a:latin typeface="Lucida Sans Unicode"/>
                <a:cs typeface="Lucida Sans Unicode"/>
              </a:rPr>
              <a:t>ne</a:t>
            </a:r>
            <a:r>
              <a:rPr sz="1200" spc="-65" dirty="0">
                <a:solidFill>
                  <a:srgbClr val="171717"/>
                </a:solidFill>
                <a:latin typeface="Lucida Sans Unicode"/>
                <a:cs typeface="Lucida Sans Unicode"/>
              </a:rPr>
              <a:t> </a:t>
            </a:r>
            <a:r>
              <a:rPr sz="1200" spc="-55" dirty="0" err="1">
                <a:solidFill>
                  <a:srgbClr val="171717"/>
                </a:solidFill>
                <a:latin typeface="Lucida Sans Unicode"/>
                <a:cs typeface="Lucida Sans Unicode"/>
              </a:rPr>
              <a:t>Cezzar</a:t>
            </a:r>
            <a:r>
              <a:rPr sz="1200" spc="-65" dirty="0">
                <a:solidFill>
                  <a:srgbClr val="171717"/>
                </a:solidFill>
                <a:latin typeface="Lucida Sans Unicode"/>
                <a:cs typeface="Lucida Sans Unicode"/>
              </a:rPr>
              <a:t> </a:t>
            </a:r>
            <a:r>
              <a:rPr sz="1200" spc="-25" dirty="0">
                <a:solidFill>
                  <a:srgbClr val="171717"/>
                </a:solidFill>
                <a:latin typeface="Lucida Sans Unicode"/>
                <a:cs typeface="Lucida Sans Unicode"/>
              </a:rPr>
              <a:t>Ahmet</a:t>
            </a:r>
            <a:r>
              <a:rPr sz="1200" spc="-65" dirty="0">
                <a:solidFill>
                  <a:srgbClr val="171717"/>
                </a:solidFill>
                <a:latin typeface="Lucida Sans Unicode"/>
                <a:cs typeface="Lucida Sans Unicode"/>
              </a:rPr>
              <a:t> </a:t>
            </a:r>
            <a:r>
              <a:rPr sz="1200" spc="-35" dirty="0" err="1">
                <a:solidFill>
                  <a:srgbClr val="171717"/>
                </a:solidFill>
                <a:latin typeface="Lucida Sans Unicode"/>
                <a:cs typeface="Lucida Sans Unicode"/>
              </a:rPr>
              <a:t>Paşa’yı</a:t>
            </a:r>
            <a:r>
              <a:rPr sz="1200" spc="-60" dirty="0">
                <a:solidFill>
                  <a:srgbClr val="171717"/>
                </a:solidFill>
                <a:latin typeface="Lucida Sans Unicode"/>
                <a:cs typeface="Lucida Sans Unicode"/>
              </a:rPr>
              <a:t> </a:t>
            </a:r>
            <a:r>
              <a:rPr sz="1200" spc="-5" dirty="0">
                <a:solidFill>
                  <a:srgbClr val="171717"/>
                </a:solidFill>
                <a:latin typeface="Lucida Sans Unicode"/>
                <a:cs typeface="Lucida Sans Unicode"/>
              </a:rPr>
              <a:t>ne</a:t>
            </a:r>
            <a:r>
              <a:rPr sz="1200" spc="-65" dirty="0">
                <a:solidFill>
                  <a:srgbClr val="171717"/>
                </a:solidFill>
                <a:latin typeface="Lucida Sans Unicode"/>
                <a:cs typeface="Lucida Sans Unicode"/>
              </a:rPr>
              <a:t> </a:t>
            </a:r>
            <a:r>
              <a:rPr sz="1200" spc="-10" dirty="0">
                <a:solidFill>
                  <a:srgbClr val="171717"/>
                </a:solidFill>
                <a:latin typeface="Lucida Sans Unicode"/>
                <a:cs typeface="Lucida Sans Unicode"/>
              </a:rPr>
              <a:t>de</a:t>
            </a:r>
            <a:r>
              <a:rPr sz="1200" spc="-65" dirty="0">
                <a:solidFill>
                  <a:srgbClr val="171717"/>
                </a:solidFill>
                <a:latin typeface="Lucida Sans Unicode"/>
                <a:cs typeface="Lucida Sans Unicode"/>
              </a:rPr>
              <a:t> </a:t>
            </a:r>
            <a:r>
              <a:rPr sz="1200" spc="-65" dirty="0" err="1">
                <a:solidFill>
                  <a:srgbClr val="171717"/>
                </a:solidFill>
                <a:latin typeface="Lucida Sans Unicode"/>
                <a:cs typeface="Lucida Sans Unicode"/>
              </a:rPr>
              <a:t>Akka’yı</a:t>
            </a:r>
            <a:r>
              <a:rPr sz="1200" spc="-65" dirty="0">
                <a:solidFill>
                  <a:srgbClr val="171717"/>
                </a:solidFill>
                <a:latin typeface="Lucida Sans Unicode"/>
                <a:cs typeface="Lucida Sans Unicode"/>
              </a:rPr>
              <a:t> </a:t>
            </a:r>
            <a:r>
              <a:rPr sz="1200" spc="-15" dirty="0" err="1">
                <a:solidFill>
                  <a:srgbClr val="171717"/>
                </a:solidFill>
                <a:latin typeface="Lucida Sans Unicode"/>
                <a:cs typeface="Lucida Sans Unicode"/>
              </a:rPr>
              <a:t>ele</a:t>
            </a:r>
            <a:r>
              <a:rPr sz="1200" spc="-65" dirty="0">
                <a:solidFill>
                  <a:srgbClr val="171717"/>
                </a:solidFill>
                <a:latin typeface="Lucida Sans Unicode"/>
                <a:cs typeface="Lucida Sans Unicode"/>
              </a:rPr>
              <a:t> </a:t>
            </a:r>
            <a:r>
              <a:rPr sz="1200" spc="-30" dirty="0" err="1" smtClean="0">
                <a:solidFill>
                  <a:srgbClr val="171717"/>
                </a:solidFill>
                <a:latin typeface="Lucida Sans Unicode"/>
                <a:cs typeface="Lucida Sans Unicode"/>
              </a:rPr>
              <a:t>geçirememiştir</a:t>
            </a:r>
            <a:r>
              <a:rPr sz="1200" spc="-30" dirty="0" smtClean="0">
                <a:solidFill>
                  <a:srgbClr val="171717"/>
                </a:solidFill>
                <a:latin typeface="Lucida Sans Unicode"/>
                <a:cs typeface="Lucida Sans Unicode"/>
              </a:rPr>
              <a:t>.</a:t>
            </a:r>
            <a:r>
              <a:rPr lang="tr-TR" sz="1200" dirty="0">
                <a:latin typeface="Lucida Sans Unicode"/>
                <a:cs typeface="Lucida Sans Unicode"/>
              </a:rPr>
              <a:t> </a:t>
            </a:r>
            <a:r>
              <a:rPr sz="1200" spc="-25" dirty="0" err="1" smtClean="0">
                <a:solidFill>
                  <a:srgbClr val="171717"/>
                </a:solidFill>
                <a:latin typeface="Lucida Sans Unicode"/>
                <a:cs typeface="Lucida Sans Unicode"/>
              </a:rPr>
              <a:t>Napolyon</a:t>
            </a:r>
            <a:r>
              <a:rPr sz="1200" spc="-25" dirty="0">
                <a:solidFill>
                  <a:srgbClr val="171717"/>
                </a:solidFill>
                <a:latin typeface="Lucida Sans Unicode"/>
                <a:cs typeface="Lucida Sans Unicode"/>
              </a:rPr>
              <a:t>,</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altmış</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dört</a:t>
            </a:r>
            <a:r>
              <a:rPr sz="1200" spc="-15" dirty="0">
                <a:solidFill>
                  <a:srgbClr val="171717"/>
                </a:solidFill>
                <a:latin typeface="Lucida Sans Unicode"/>
                <a:cs typeface="Lucida Sans Unicode"/>
              </a:rPr>
              <a:t> </a:t>
            </a:r>
            <a:r>
              <a:rPr sz="1200" spc="-40" dirty="0" err="1">
                <a:solidFill>
                  <a:srgbClr val="171717"/>
                </a:solidFill>
                <a:latin typeface="Lucida Sans Unicode"/>
                <a:cs typeface="Lucida Sans Unicode"/>
              </a:rPr>
              <a:t>gün</a:t>
            </a:r>
            <a:r>
              <a:rPr sz="1200" spc="-35" dirty="0">
                <a:solidFill>
                  <a:srgbClr val="171717"/>
                </a:solidFill>
                <a:latin typeface="Lucida Sans Unicode"/>
                <a:cs typeface="Lucida Sans Unicode"/>
              </a:rPr>
              <a:t> </a:t>
            </a:r>
            <a:r>
              <a:rPr sz="1200" spc="-15" dirty="0" err="1">
                <a:solidFill>
                  <a:srgbClr val="171717"/>
                </a:solidFill>
                <a:latin typeface="Lucida Sans Unicode"/>
                <a:cs typeface="Lucida Sans Unicode"/>
              </a:rPr>
              <a:t>süren</a:t>
            </a:r>
            <a:r>
              <a:rPr sz="1200" spc="-10" dirty="0">
                <a:solidFill>
                  <a:srgbClr val="171717"/>
                </a:solidFill>
                <a:latin typeface="Lucida Sans Unicode"/>
                <a:cs typeface="Lucida Sans Unicode"/>
              </a:rPr>
              <a:t> </a:t>
            </a:r>
            <a:r>
              <a:rPr sz="1200" spc="-20" dirty="0" err="1">
                <a:solidFill>
                  <a:srgbClr val="171717"/>
                </a:solidFill>
                <a:latin typeface="Lucida Sans Unicode"/>
                <a:cs typeface="Lucida Sans Unicode"/>
              </a:rPr>
              <a:t>kuşatmaya</a:t>
            </a:r>
            <a:r>
              <a:rPr sz="1200" spc="-15" dirty="0">
                <a:solidFill>
                  <a:srgbClr val="171717"/>
                </a:solidFill>
                <a:latin typeface="Lucida Sans Unicode"/>
                <a:cs typeface="Lucida Sans Unicode"/>
              </a:rPr>
              <a:t> </a:t>
            </a:r>
            <a:r>
              <a:rPr sz="1200" spc="-25" dirty="0">
                <a:solidFill>
                  <a:srgbClr val="171717"/>
                </a:solidFill>
                <a:latin typeface="Lucida Sans Unicode"/>
                <a:cs typeface="Lucida Sans Unicode"/>
              </a:rPr>
              <a:t>son</a:t>
            </a:r>
            <a:r>
              <a:rPr sz="1200" spc="-20" dirty="0">
                <a:solidFill>
                  <a:srgbClr val="171717"/>
                </a:solidFill>
                <a:latin typeface="Lucida Sans Unicode"/>
                <a:cs typeface="Lucida Sans Unicode"/>
              </a:rPr>
              <a:t> </a:t>
            </a:r>
            <a:r>
              <a:rPr sz="1200" spc="-15" dirty="0" err="1">
                <a:solidFill>
                  <a:srgbClr val="171717"/>
                </a:solidFill>
                <a:latin typeface="Lucida Sans Unicode"/>
                <a:cs typeface="Lucida Sans Unicode"/>
              </a:rPr>
              <a:t>vererek</a:t>
            </a:r>
            <a:r>
              <a:rPr sz="1200" spc="-10" dirty="0">
                <a:solidFill>
                  <a:srgbClr val="171717"/>
                </a:solidFill>
                <a:latin typeface="Lucida Sans Unicode"/>
                <a:cs typeface="Lucida Sans Unicode"/>
              </a:rPr>
              <a:t> </a:t>
            </a:r>
            <a:r>
              <a:rPr sz="1200" spc="-35" dirty="0" err="1">
                <a:solidFill>
                  <a:srgbClr val="171717"/>
                </a:solidFill>
                <a:latin typeface="Lucida Sans Unicode"/>
                <a:cs typeface="Lucida Sans Unicode"/>
              </a:rPr>
              <a:t>geri</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çekilmeye</a:t>
            </a:r>
            <a:r>
              <a:rPr sz="1200" spc="-20" dirty="0">
                <a:solidFill>
                  <a:srgbClr val="171717"/>
                </a:solidFill>
                <a:latin typeface="Lucida Sans Unicode"/>
                <a:cs typeface="Lucida Sans Unicode"/>
              </a:rPr>
              <a:t> </a:t>
            </a:r>
            <a:r>
              <a:rPr sz="1200" spc="-15" dirty="0" err="1">
                <a:solidFill>
                  <a:srgbClr val="171717"/>
                </a:solidFill>
                <a:latin typeface="Lucida Sans Unicode"/>
                <a:cs typeface="Lucida Sans Unicode"/>
              </a:rPr>
              <a:t>karar</a:t>
            </a:r>
            <a:r>
              <a:rPr sz="1200" spc="-10" dirty="0">
                <a:solidFill>
                  <a:srgbClr val="171717"/>
                </a:solidFill>
                <a:latin typeface="Lucida Sans Unicode"/>
                <a:cs typeface="Lucida Sans Unicode"/>
              </a:rPr>
              <a:t> </a:t>
            </a:r>
            <a:r>
              <a:rPr sz="1200" spc="-25" dirty="0" err="1">
                <a:solidFill>
                  <a:srgbClr val="171717"/>
                </a:solidFill>
                <a:latin typeface="Lucida Sans Unicode"/>
                <a:cs typeface="Lucida Sans Unicode"/>
              </a:rPr>
              <a:t>vermiştir</a:t>
            </a:r>
            <a:r>
              <a:rPr sz="1200" spc="-25" dirty="0">
                <a:solidFill>
                  <a:srgbClr val="171717"/>
                </a:solidFill>
                <a:latin typeface="Lucida Sans Unicode"/>
                <a:cs typeface="Lucida Sans Unicode"/>
              </a:rPr>
              <a:t>.</a:t>
            </a:r>
            <a:r>
              <a:rPr sz="1200" spc="-20" dirty="0">
                <a:solidFill>
                  <a:srgbClr val="171717"/>
                </a:solidFill>
                <a:latin typeface="Lucida Sans Unicode"/>
                <a:cs typeface="Lucida Sans Unicode"/>
              </a:rPr>
              <a:t> </a:t>
            </a:r>
            <a:r>
              <a:rPr sz="1200" spc="-45" dirty="0">
                <a:solidFill>
                  <a:srgbClr val="171717"/>
                </a:solidFill>
                <a:latin typeface="Lucida Sans Unicode"/>
                <a:cs typeface="Lucida Sans Unicode"/>
              </a:rPr>
              <a:t>İlk </a:t>
            </a:r>
            <a:r>
              <a:rPr sz="1200" spc="-40" dirty="0">
                <a:solidFill>
                  <a:srgbClr val="171717"/>
                </a:solidFill>
                <a:latin typeface="Lucida Sans Unicode"/>
                <a:cs typeface="Lucida Sans Unicode"/>
              </a:rPr>
              <a:t> </a:t>
            </a:r>
            <a:r>
              <a:rPr sz="1200" spc="-35" dirty="0" err="1">
                <a:solidFill>
                  <a:srgbClr val="171717"/>
                </a:solidFill>
                <a:latin typeface="Lucida Sans Unicode"/>
                <a:cs typeface="Lucida Sans Unicode"/>
              </a:rPr>
              <a:t>yenilgisini</a:t>
            </a:r>
            <a:r>
              <a:rPr sz="1200" spc="-35" dirty="0">
                <a:solidFill>
                  <a:srgbClr val="171717"/>
                </a:solidFill>
                <a:latin typeface="Lucida Sans Unicode"/>
                <a:cs typeface="Lucida Sans Unicode"/>
              </a:rPr>
              <a:t> </a:t>
            </a:r>
            <a:r>
              <a:rPr sz="1200" spc="-15" dirty="0" err="1">
                <a:solidFill>
                  <a:srgbClr val="171717"/>
                </a:solidFill>
                <a:latin typeface="Lucida Sans Unicode"/>
                <a:cs typeface="Lucida Sans Unicode"/>
              </a:rPr>
              <a:t>alan</a:t>
            </a:r>
            <a:r>
              <a:rPr sz="1200" spc="-15" dirty="0">
                <a:solidFill>
                  <a:srgbClr val="171717"/>
                </a:solidFill>
                <a:latin typeface="Lucida Sans Unicode"/>
                <a:cs typeface="Lucida Sans Unicode"/>
              </a:rPr>
              <a:t> </a:t>
            </a:r>
            <a:r>
              <a:rPr sz="1200" spc="-15" dirty="0" err="1">
                <a:solidFill>
                  <a:srgbClr val="171717"/>
                </a:solidFill>
                <a:latin typeface="Lucida Sans Unicode"/>
                <a:cs typeface="Lucida Sans Unicode"/>
              </a:rPr>
              <a:t>Napolyon</a:t>
            </a:r>
            <a:r>
              <a:rPr sz="1200" spc="-15" dirty="0">
                <a:solidFill>
                  <a:srgbClr val="171717"/>
                </a:solidFill>
                <a:latin typeface="Lucida Sans Unicode"/>
                <a:cs typeface="Lucida Sans Unicode"/>
              </a:rPr>
              <a:t> </a:t>
            </a:r>
            <a:r>
              <a:rPr sz="1200" spc="-55" dirty="0">
                <a:solidFill>
                  <a:srgbClr val="171717"/>
                </a:solidFill>
                <a:latin typeface="Lucida Sans Unicode"/>
                <a:cs typeface="Lucida Sans Unicode"/>
              </a:rPr>
              <a:t>“</a:t>
            </a:r>
            <a:r>
              <a:rPr sz="1200" spc="-55" dirty="0" err="1">
                <a:solidFill>
                  <a:srgbClr val="171717"/>
                </a:solidFill>
                <a:latin typeface="Lucida Sans Unicode"/>
                <a:cs typeface="Lucida Sans Unicode"/>
              </a:rPr>
              <a:t>Akka’da</a:t>
            </a:r>
            <a:r>
              <a:rPr sz="1200" spc="-55" dirty="0">
                <a:solidFill>
                  <a:srgbClr val="171717"/>
                </a:solidFill>
                <a:latin typeface="Lucida Sans Unicode"/>
                <a:cs typeface="Lucida Sans Unicode"/>
              </a:rPr>
              <a:t> </a:t>
            </a:r>
            <a:r>
              <a:rPr sz="1200" spc="-20" dirty="0" err="1">
                <a:solidFill>
                  <a:srgbClr val="171717"/>
                </a:solidFill>
                <a:latin typeface="Lucida Sans Unicode"/>
                <a:cs typeface="Lucida Sans Unicode"/>
              </a:rPr>
              <a:t>durdurulmasaydım,bütün</a:t>
            </a:r>
            <a:r>
              <a:rPr sz="1200" spc="-20" dirty="0">
                <a:solidFill>
                  <a:srgbClr val="171717"/>
                </a:solidFill>
                <a:latin typeface="Lucida Sans Unicode"/>
                <a:cs typeface="Lucida Sans Unicode"/>
              </a:rPr>
              <a:t> </a:t>
            </a:r>
            <a:r>
              <a:rPr sz="1200" spc="-50" dirty="0" err="1">
                <a:solidFill>
                  <a:srgbClr val="171717"/>
                </a:solidFill>
                <a:latin typeface="Lucida Sans Unicode"/>
                <a:cs typeface="Lucida Sans Unicode"/>
              </a:rPr>
              <a:t>Doğu’yu</a:t>
            </a:r>
            <a:r>
              <a:rPr sz="1200" spc="-50" dirty="0">
                <a:solidFill>
                  <a:srgbClr val="171717"/>
                </a:solidFill>
                <a:latin typeface="Lucida Sans Unicode"/>
                <a:cs typeface="Lucida Sans Unicode"/>
              </a:rPr>
              <a:t> </a:t>
            </a:r>
            <a:r>
              <a:rPr sz="1200" spc="-15" dirty="0" err="1">
                <a:solidFill>
                  <a:srgbClr val="171717"/>
                </a:solidFill>
                <a:latin typeface="Lucida Sans Unicode"/>
                <a:cs typeface="Lucida Sans Unicode"/>
              </a:rPr>
              <a:t>ele</a:t>
            </a:r>
            <a:r>
              <a:rPr sz="1200" spc="-15" dirty="0">
                <a:solidFill>
                  <a:srgbClr val="171717"/>
                </a:solidFill>
                <a:latin typeface="Lucida Sans Unicode"/>
                <a:cs typeface="Lucida Sans Unicode"/>
              </a:rPr>
              <a:t> </a:t>
            </a:r>
            <a:r>
              <a:rPr sz="1200" spc="-35" dirty="0" err="1">
                <a:solidFill>
                  <a:srgbClr val="171717"/>
                </a:solidFill>
                <a:latin typeface="Lucida Sans Unicode"/>
                <a:cs typeface="Lucida Sans Unicode"/>
              </a:rPr>
              <a:t>geçirebilirdim</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diyerek</a:t>
            </a:r>
            <a:r>
              <a:rPr sz="1200" spc="-25" dirty="0">
                <a:solidFill>
                  <a:srgbClr val="171717"/>
                </a:solidFill>
                <a:latin typeface="Lucida Sans Unicode"/>
                <a:cs typeface="Lucida Sans Unicode"/>
              </a:rPr>
              <a:t> </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oynadığı</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savaş</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oyununda</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küsmüş</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daha</a:t>
            </a:r>
            <a:r>
              <a:rPr sz="1200" spc="-6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oynamamaya</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karar</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vermiştir</a:t>
            </a:r>
            <a:r>
              <a:rPr sz="1200" spc="-25" dirty="0">
                <a:solidFill>
                  <a:srgbClr val="171717"/>
                </a:solidFill>
                <a:latin typeface="Lucida Sans Unicode"/>
                <a:cs typeface="Lucida Sans Unicode"/>
              </a:rPr>
              <a:t>.</a:t>
            </a:r>
            <a:endParaRPr sz="1200" dirty="0">
              <a:latin typeface="Lucida Sans Unicode"/>
              <a:cs typeface="Lucida Sans Unicode"/>
            </a:endParaRPr>
          </a:p>
        </p:txBody>
      </p:sp>
      <p:sp>
        <p:nvSpPr>
          <p:cNvPr id="6" name="object 6"/>
          <p:cNvSpPr txBox="1"/>
          <p:nvPr/>
        </p:nvSpPr>
        <p:spPr>
          <a:xfrm>
            <a:off x="644662" y="1219478"/>
            <a:ext cx="2037080" cy="238760"/>
          </a:xfrm>
          <a:prstGeom prst="rect">
            <a:avLst/>
          </a:prstGeom>
        </p:spPr>
        <p:txBody>
          <a:bodyPr vert="horz" wrap="square" lIns="0" tIns="12065" rIns="0" bIns="0" rtlCol="0">
            <a:spAutoFit/>
          </a:bodyPr>
          <a:lstStyle/>
          <a:p>
            <a:pPr marL="12700">
              <a:lnSpc>
                <a:spcPct val="100000"/>
              </a:lnSpc>
              <a:spcBef>
                <a:spcPts val="95"/>
              </a:spcBef>
            </a:pPr>
            <a:r>
              <a:rPr sz="1400" b="1" spc="-10" dirty="0">
                <a:latin typeface="Times New Roman"/>
                <a:cs typeface="Times New Roman"/>
              </a:rPr>
              <a:t>N</a:t>
            </a:r>
            <a:r>
              <a:rPr sz="1400" b="1" spc="-85" dirty="0">
                <a:latin typeface="Times New Roman"/>
                <a:cs typeface="Times New Roman"/>
              </a:rPr>
              <a:t>A</a:t>
            </a:r>
            <a:r>
              <a:rPr sz="1400" b="1" spc="35" dirty="0">
                <a:latin typeface="Times New Roman"/>
                <a:cs typeface="Times New Roman"/>
              </a:rPr>
              <a:t>P</a:t>
            </a:r>
            <a:r>
              <a:rPr sz="1400" b="1" spc="10" dirty="0">
                <a:latin typeface="Times New Roman"/>
                <a:cs typeface="Times New Roman"/>
              </a:rPr>
              <a:t>O</a:t>
            </a:r>
            <a:r>
              <a:rPr sz="1400" b="1" spc="-85" dirty="0">
                <a:latin typeface="Times New Roman"/>
                <a:cs typeface="Times New Roman"/>
              </a:rPr>
              <a:t>L</a:t>
            </a:r>
            <a:r>
              <a:rPr sz="1400" b="1" spc="-145" dirty="0">
                <a:latin typeface="Times New Roman"/>
                <a:cs typeface="Times New Roman"/>
              </a:rPr>
              <a:t>Y</a:t>
            </a:r>
            <a:r>
              <a:rPr sz="1400" b="1" spc="10" dirty="0">
                <a:latin typeface="Times New Roman"/>
                <a:cs typeface="Times New Roman"/>
              </a:rPr>
              <a:t>O</a:t>
            </a:r>
            <a:r>
              <a:rPr sz="1400" b="1" spc="-5" dirty="0">
                <a:latin typeface="Times New Roman"/>
                <a:cs typeface="Times New Roman"/>
              </a:rPr>
              <a:t>N</a:t>
            </a:r>
            <a:r>
              <a:rPr sz="1400" b="1" spc="-25" dirty="0">
                <a:latin typeface="Times New Roman"/>
                <a:cs typeface="Times New Roman"/>
              </a:rPr>
              <a:t> </a:t>
            </a:r>
            <a:r>
              <a:rPr sz="1400" b="1" dirty="0">
                <a:latin typeface="Times New Roman"/>
                <a:cs typeface="Times New Roman"/>
              </a:rPr>
              <a:t>B</a:t>
            </a:r>
            <a:r>
              <a:rPr sz="1400" b="1" spc="10" dirty="0">
                <a:latin typeface="Times New Roman"/>
                <a:cs typeface="Times New Roman"/>
              </a:rPr>
              <a:t>O</a:t>
            </a:r>
            <a:r>
              <a:rPr sz="1400" b="1" spc="-10" dirty="0">
                <a:latin typeface="Times New Roman"/>
                <a:cs typeface="Times New Roman"/>
              </a:rPr>
              <a:t>N</a:t>
            </a:r>
            <a:r>
              <a:rPr sz="1400" b="1" spc="-85" dirty="0">
                <a:latin typeface="Times New Roman"/>
                <a:cs typeface="Times New Roman"/>
              </a:rPr>
              <a:t>A</a:t>
            </a:r>
            <a:r>
              <a:rPr sz="1400" b="1" spc="35" dirty="0">
                <a:latin typeface="Times New Roman"/>
                <a:cs typeface="Times New Roman"/>
              </a:rPr>
              <a:t>P</a:t>
            </a:r>
            <a:r>
              <a:rPr sz="1400" b="1" spc="-85" dirty="0">
                <a:latin typeface="Times New Roman"/>
                <a:cs typeface="Times New Roman"/>
              </a:rPr>
              <a:t>A</a:t>
            </a:r>
            <a:r>
              <a:rPr sz="1400" b="1" spc="-50" dirty="0">
                <a:latin typeface="Times New Roman"/>
                <a:cs typeface="Times New Roman"/>
              </a:rPr>
              <a:t>R</a:t>
            </a:r>
            <a:r>
              <a:rPr sz="1400" b="1" dirty="0">
                <a:latin typeface="Times New Roman"/>
                <a:cs typeface="Times New Roman"/>
              </a:rPr>
              <a:t>T</a:t>
            </a:r>
            <a:endParaRPr sz="1400" dirty="0">
              <a:latin typeface="Times New Roman"/>
              <a:cs typeface="Times New Roman"/>
            </a:endParaRPr>
          </a:p>
        </p:txBody>
      </p:sp>
      <p:sp>
        <p:nvSpPr>
          <p:cNvPr id="7" name="object 7"/>
          <p:cNvSpPr txBox="1"/>
          <p:nvPr/>
        </p:nvSpPr>
        <p:spPr>
          <a:xfrm>
            <a:off x="7372304" y="274303"/>
            <a:ext cx="169277" cy="2859422"/>
          </a:xfrm>
          <a:prstGeom prst="rect">
            <a:avLst/>
          </a:prstGeom>
        </p:spPr>
        <p:txBody>
          <a:bodyPr vert="vert" wrap="square" lIns="0" tIns="22225" rIns="0" bIns="0" rtlCol="0">
            <a:spAutoFit/>
          </a:bodyPr>
          <a:lstStyle/>
          <a:p>
            <a:pPr marL="12700">
              <a:lnSpc>
                <a:spcPct val="100000"/>
              </a:lnSpc>
              <a:spcBef>
                <a:spcPts val="175"/>
              </a:spcBef>
            </a:pPr>
            <a:r>
              <a:rPr sz="1100" b="1" spc="25" dirty="0" err="1">
                <a:solidFill>
                  <a:srgbClr val="212121"/>
                </a:solidFill>
                <a:latin typeface="Trebuchet MS"/>
                <a:cs typeface="Trebuchet MS"/>
              </a:rPr>
              <a:t>Yazan</a:t>
            </a:r>
            <a:r>
              <a:rPr sz="1100" b="1" spc="25" dirty="0">
                <a:solidFill>
                  <a:srgbClr val="212121"/>
                </a:solidFill>
                <a:latin typeface="Trebuchet MS"/>
                <a:cs typeface="Trebuchet MS"/>
              </a:rPr>
              <a:t>:</a:t>
            </a:r>
            <a:r>
              <a:rPr sz="1100" b="1" spc="-35" dirty="0">
                <a:solidFill>
                  <a:srgbClr val="212121"/>
                </a:solidFill>
                <a:latin typeface="Trebuchet MS"/>
                <a:cs typeface="Trebuchet MS"/>
              </a:rPr>
              <a:t> </a:t>
            </a:r>
            <a:r>
              <a:rPr sz="1100" b="1" spc="40" dirty="0" err="1">
                <a:solidFill>
                  <a:srgbClr val="212121"/>
                </a:solidFill>
                <a:latin typeface="Trebuchet MS"/>
                <a:cs typeface="Trebuchet MS"/>
              </a:rPr>
              <a:t>GizemÇoban</a:t>
            </a:r>
            <a:r>
              <a:rPr sz="1100" b="1" spc="40" dirty="0">
                <a:solidFill>
                  <a:srgbClr val="212121"/>
                </a:solidFill>
                <a:latin typeface="Trebuchet MS"/>
                <a:cs typeface="Trebuchet MS"/>
              </a:rPr>
              <a:t>,</a:t>
            </a:r>
            <a:r>
              <a:rPr sz="1100" b="1" spc="-35" dirty="0">
                <a:solidFill>
                  <a:srgbClr val="212121"/>
                </a:solidFill>
                <a:latin typeface="Trebuchet MS"/>
                <a:cs typeface="Trebuchet MS"/>
              </a:rPr>
              <a:t> </a:t>
            </a:r>
            <a:r>
              <a:rPr sz="1100" b="1" spc="75" dirty="0" err="1">
                <a:solidFill>
                  <a:srgbClr val="212121"/>
                </a:solidFill>
                <a:latin typeface="Trebuchet MS"/>
                <a:cs typeface="Trebuchet MS"/>
              </a:rPr>
              <a:t>Sema</a:t>
            </a:r>
            <a:r>
              <a:rPr sz="1100" b="1" spc="-35" dirty="0">
                <a:solidFill>
                  <a:srgbClr val="212121"/>
                </a:solidFill>
                <a:latin typeface="Trebuchet MS"/>
                <a:cs typeface="Trebuchet MS"/>
              </a:rPr>
              <a:t> </a:t>
            </a:r>
            <a:r>
              <a:rPr sz="1100" b="1" spc="60" dirty="0" err="1">
                <a:solidFill>
                  <a:srgbClr val="212121"/>
                </a:solidFill>
                <a:latin typeface="Trebuchet MS"/>
                <a:cs typeface="Trebuchet MS"/>
              </a:rPr>
              <a:t>Demirkol</a:t>
            </a:r>
            <a:endParaRPr sz="1100" dirty="0">
              <a:latin typeface="Trebuchet MS"/>
              <a:cs typeface="Trebuchet M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271817" y="0"/>
            <a:ext cx="284480" cy="5025390"/>
          </a:xfrm>
          <a:custGeom>
            <a:avLst/>
            <a:gdLst/>
            <a:ahLst/>
            <a:cxnLst/>
            <a:rect l="l" t="t" r="r" b="b"/>
            <a:pathLst>
              <a:path w="284479" h="5025390">
                <a:moveTo>
                  <a:pt x="0" y="0"/>
                </a:moveTo>
                <a:lnTo>
                  <a:pt x="284173" y="0"/>
                </a:lnTo>
                <a:lnTo>
                  <a:pt x="284173" y="5024976"/>
                </a:lnTo>
                <a:lnTo>
                  <a:pt x="0" y="5024976"/>
                </a:lnTo>
                <a:lnTo>
                  <a:pt x="0" y="0"/>
                </a:lnTo>
                <a:close/>
              </a:path>
            </a:pathLst>
          </a:custGeom>
          <a:solidFill>
            <a:srgbClr val="FEBF53"/>
          </a:solidFill>
        </p:spPr>
        <p:txBody>
          <a:bodyPr wrap="square" lIns="0" tIns="0" rIns="0" bIns="0" rtlCol="0"/>
          <a:lstStyle/>
          <a:p>
            <a:endParaRPr/>
          </a:p>
        </p:txBody>
      </p:sp>
      <p:pic>
        <p:nvPicPr>
          <p:cNvPr id="3" name="object 3"/>
          <p:cNvPicPr/>
          <p:nvPr/>
        </p:nvPicPr>
        <p:blipFill>
          <a:blip r:embed="rId2" cstate="print"/>
          <a:stretch>
            <a:fillRect/>
          </a:stretch>
        </p:blipFill>
        <p:spPr>
          <a:xfrm>
            <a:off x="332543" y="1451872"/>
            <a:ext cx="6462044" cy="4301684"/>
          </a:xfrm>
          <a:prstGeom prst="rect">
            <a:avLst/>
          </a:prstGeom>
        </p:spPr>
      </p:pic>
      <p:sp>
        <p:nvSpPr>
          <p:cNvPr id="4" name="object 4"/>
          <p:cNvSpPr txBox="1">
            <a:spLocks noGrp="1"/>
          </p:cNvSpPr>
          <p:nvPr>
            <p:ph type="title"/>
          </p:nvPr>
        </p:nvSpPr>
        <p:spPr>
          <a:xfrm>
            <a:off x="222843" y="271700"/>
            <a:ext cx="6689725" cy="436880"/>
          </a:xfrm>
          <a:prstGeom prst="rect">
            <a:avLst/>
          </a:prstGeom>
        </p:spPr>
        <p:txBody>
          <a:bodyPr vert="horz" wrap="square" lIns="0" tIns="12065" rIns="0" bIns="0" rtlCol="0">
            <a:spAutoFit/>
          </a:bodyPr>
          <a:lstStyle/>
          <a:p>
            <a:pPr marL="12700">
              <a:lnSpc>
                <a:spcPct val="100000"/>
              </a:lnSpc>
              <a:spcBef>
                <a:spcPts val="95"/>
              </a:spcBef>
            </a:pPr>
            <a:r>
              <a:rPr spc="-270"/>
              <a:t>Y</a:t>
            </a:r>
            <a:r>
              <a:rPr spc="-40"/>
              <a:t>I</a:t>
            </a:r>
            <a:r>
              <a:rPr spc="-175"/>
              <a:t>K</a:t>
            </a:r>
            <a:r>
              <a:rPr spc="-40"/>
              <a:t>I</a:t>
            </a:r>
            <a:r>
              <a:rPr spc="-155"/>
              <a:t>L</a:t>
            </a:r>
            <a:r>
              <a:rPr spc="-50"/>
              <a:t>M</a:t>
            </a:r>
            <a:r>
              <a:rPr spc="-155"/>
              <a:t>A</a:t>
            </a:r>
            <a:r>
              <a:rPr spc="140"/>
              <a:t>D</a:t>
            </a:r>
            <a:r>
              <a:rPr spc="-40"/>
              <a:t>I</a:t>
            </a:r>
            <a:r>
              <a:rPr spc="-50"/>
              <a:t>M </a:t>
            </a:r>
            <a:r>
              <a:rPr spc="-155"/>
              <a:t>A</a:t>
            </a:r>
            <a:r>
              <a:rPr spc="-50"/>
              <a:t>M</a:t>
            </a:r>
            <a:r>
              <a:rPr spc="-155"/>
              <a:t>A</a:t>
            </a:r>
            <a:r>
              <a:rPr spc="-50"/>
              <a:t> </a:t>
            </a:r>
            <a:r>
              <a:rPr spc="-155"/>
              <a:t>A</a:t>
            </a:r>
            <a:r>
              <a:rPr spc="-270"/>
              <a:t>Y</a:t>
            </a:r>
            <a:r>
              <a:rPr spc="-155"/>
              <a:t>A</a:t>
            </a:r>
            <a:r>
              <a:rPr spc="-175"/>
              <a:t>K</a:t>
            </a:r>
            <a:r>
              <a:t>T</a:t>
            </a:r>
            <a:r>
              <a:rPr spc="-155"/>
              <a:t>A</a:t>
            </a:r>
            <a:r>
              <a:rPr spc="-50"/>
              <a:t> </a:t>
            </a:r>
            <a:r>
              <a:rPr spc="140"/>
              <a:t>D</a:t>
            </a:r>
            <a:r>
              <a:rPr spc="-155"/>
              <a:t>A</a:t>
            </a:r>
            <a:r>
              <a:rPr spc="-50"/>
              <a:t> </a:t>
            </a:r>
            <a:r>
              <a:rPr spc="140"/>
              <a:t>D</a:t>
            </a:r>
            <a:r>
              <a:rPr spc="-95"/>
              <a:t>E</a:t>
            </a:r>
            <a:r>
              <a:rPr spc="-120"/>
              <a:t>Ğ</a:t>
            </a:r>
            <a:r>
              <a:rPr spc="-40"/>
              <a:t>İ</a:t>
            </a:r>
            <a:r>
              <a:rPr spc="-155"/>
              <a:t>L</a:t>
            </a:r>
            <a:r>
              <a:rPr spc="-40"/>
              <a:t>İ</a:t>
            </a:r>
            <a:r>
              <a:rPr spc="-50"/>
              <a:t>M</a:t>
            </a:r>
          </a:p>
        </p:txBody>
      </p:sp>
      <p:sp>
        <p:nvSpPr>
          <p:cNvPr id="8" name="object 8"/>
          <p:cNvSpPr txBox="1">
            <a:spLocks noGrp="1"/>
          </p:cNvSpPr>
          <p:nvPr>
            <p:ph type="sldNum" sz="quarter" idx="7"/>
          </p:nvPr>
        </p:nvSpPr>
        <p:spPr>
          <a:prstGeom prst="rect">
            <a:avLst/>
          </a:prstGeom>
        </p:spPr>
        <p:txBody>
          <a:bodyPr vert="horz" wrap="square" lIns="0" tIns="31115" rIns="0" bIns="0" rtlCol="0">
            <a:spAutoFit/>
          </a:bodyPr>
          <a:lstStyle/>
          <a:p>
            <a:pPr marL="38100">
              <a:lnSpc>
                <a:spcPct val="100000"/>
              </a:lnSpc>
              <a:spcBef>
                <a:spcPts val="245"/>
              </a:spcBef>
            </a:pPr>
            <a:r>
              <a:rPr spc="-25"/>
              <a:t>24</a:t>
            </a:r>
          </a:p>
        </p:txBody>
      </p:sp>
      <p:sp>
        <p:nvSpPr>
          <p:cNvPr id="5" name="object 5"/>
          <p:cNvSpPr txBox="1"/>
          <p:nvPr/>
        </p:nvSpPr>
        <p:spPr>
          <a:xfrm>
            <a:off x="225897" y="5998637"/>
            <a:ext cx="7101205" cy="4022725"/>
          </a:xfrm>
          <a:prstGeom prst="rect">
            <a:avLst/>
          </a:prstGeom>
        </p:spPr>
        <p:txBody>
          <a:bodyPr vert="horz" wrap="square" lIns="0" tIns="12700" rIns="0" bIns="0" rtlCol="0">
            <a:spAutoFit/>
          </a:bodyPr>
          <a:lstStyle/>
          <a:p>
            <a:pPr marL="12700" marR="5080" algn="just">
              <a:lnSpc>
                <a:spcPct val="145700"/>
              </a:lnSpc>
              <a:spcBef>
                <a:spcPts val="100"/>
              </a:spcBef>
            </a:pPr>
            <a:r>
              <a:rPr sz="1200" spc="-25" dirty="0" err="1">
                <a:solidFill>
                  <a:srgbClr val="171717"/>
                </a:solidFill>
                <a:latin typeface="Lucida Sans Unicode"/>
                <a:cs typeface="Lucida Sans Unicode"/>
              </a:rPr>
              <a:t>Kraliçe</a:t>
            </a:r>
            <a:r>
              <a:rPr sz="1200" spc="-20" dirty="0">
                <a:solidFill>
                  <a:srgbClr val="171717"/>
                </a:solidFill>
                <a:latin typeface="Lucida Sans Unicode"/>
                <a:cs typeface="Lucida Sans Unicode"/>
              </a:rPr>
              <a:t> </a:t>
            </a:r>
            <a:r>
              <a:rPr sz="1200" spc="-15" dirty="0" err="1" smtClean="0">
                <a:solidFill>
                  <a:srgbClr val="171717"/>
                </a:solidFill>
                <a:latin typeface="Lucida Sans Unicode"/>
                <a:cs typeface="Lucida Sans Unicode"/>
              </a:rPr>
              <a:t>Semiramis</a:t>
            </a:r>
            <a:r>
              <a:rPr lang="tr-TR" sz="1200" spc="-15" dirty="0" smtClean="0">
                <a:solidFill>
                  <a:srgbClr val="171717"/>
                </a:solidFill>
                <a:latin typeface="Lucida Sans Unicode"/>
                <a:cs typeface="Lucida Sans Unicode"/>
              </a:rPr>
              <a:t>,</a:t>
            </a:r>
            <a:r>
              <a:rPr sz="1200" spc="-10" dirty="0" smtClean="0">
                <a:solidFill>
                  <a:srgbClr val="171717"/>
                </a:solidFill>
                <a:latin typeface="Lucida Sans Unicode"/>
                <a:cs typeface="Lucida Sans Unicode"/>
              </a:rPr>
              <a:t> </a:t>
            </a:r>
            <a:r>
              <a:rPr sz="1200" spc="-30" dirty="0" err="1">
                <a:solidFill>
                  <a:srgbClr val="171717"/>
                </a:solidFill>
                <a:latin typeface="Lucida Sans Unicode"/>
                <a:cs typeface="Lucida Sans Unicode"/>
              </a:rPr>
              <a:t>Mezopotamya’nın</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sıcaklığından</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bunalmış</a:t>
            </a:r>
            <a:r>
              <a:rPr sz="1200" spc="-2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5" dirty="0">
                <a:solidFill>
                  <a:srgbClr val="171717"/>
                </a:solidFill>
                <a:latin typeface="Lucida Sans Unicode"/>
                <a:cs typeface="Lucida Sans Unicode"/>
              </a:rPr>
              <a:t> </a:t>
            </a:r>
            <a:r>
              <a:rPr sz="1200" spc="-35" dirty="0" err="1">
                <a:solidFill>
                  <a:srgbClr val="171717"/>
                </a:solidFill>
                <a:latin typeface="Lucida Sans Unicode"/>
                <a:cs typeface="Lucida Sans Unicode"/>
              </a:rPr>
              <a:t>sıla</a:t>
            </a:r>
            <a:r>
              <a:rPr sz="1200" spc="-30" dirty="0">
                <a:solidFill>
                  <a:srgbClr val="171717"/>
                </a:solidFill>
                <a:latin typeface="Lucida Sans Unicode"/>
                <a:cs typeface="Lucida Sans Unicode"/>
              </a:rPr>
              <a:t> </a:t>
            </a:r>
            <a:r>
              <a:rPr sz="1200" spc="-20" dirty="0" err="1">
                <a:solidFill>
                  <a:srgbClr val="171717"/>
                </a:solidFill>
                <a:latin typeface="Lucida Sans Unicode"/>
                <a:cs typeface="Lucida Sans Unicode"/>
              </a:rPr>
              <a:t>hasreti</a:t>
            </a:r>
            <a:r>
              <a:rPr sz="1200" spc="-15" dirty="0">
                <a:solidFill>
                  <a:srgbClr val="171717"/>
                </a:solidFill>
                <a:latin typeface="Lucida Sans Unicode"/>
                <a:cs typeface="Lucida Sans Unicode"/>
              </a:rPr>
              <a:t> </a:t>
            </a:r>
            <a:r>
              <a:rPr sz="1200" spc="-50" dirty="0" err="1">
                <a:solidFill>
                  <a:srgbClr val="171717"/>
                </a:solidFill>
                <a:latin typeface="Lucida Sans Unicode"/>
                <a:cs typeface="Lucida Sans Unicode"/>
              </a:rPr>
              <a:t>çektiği</a:t>
            </a:r>
            <a:r>
              <a:rPr sz="1200" spc="-45"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30" dirty="0">
                <a:solidFill>
                  <a:srgbClr val="171717"/>
                </a:solidFill>
                <a:latin typeface="Lucida Sans Unicode"/>
                <a:cs typeface="Lucida Sans Unicode"/>
              </a:rPr>
              <a:t> </a:t>
            </a:r>
            <a:r>
              <a:rPr sz="1200" spc="-45" dirty="0" err="1">
                <a:solidFill>
                  <a:srgbClr val="171717"/>
                </a:solidFill>
                <a:latin typeface="Lucida Sans Unicode"/>
                <a:cs typeface="Lucida Sans Unicode"/>
              </a:rPr>
              <a:t>çok</a:t>
            </a:r>
            <a:r>
              <a:rPr sz="1200" spc="-45" dirty="0">
                <a:solidFill>
                  <a:srgbClr val="171717"/>
                </a:solidFill>
                <a:latin typeface="Lucida Sans Unicode"/>
                <a:cs typeface="Lucida Sans Unicode"/>
              </a:rPr>
              <a:t> </a:t>
            </a:r>
            <a:r>
              <a:rPr sz="1200" spc="-40" dirty="0">
                <a:solidFill>
                  <a:srgbClr val="171717"/>
                </a:solidFill>
                <a:latin typeface="Lucida Sans Unicode"/>
                <a:cs typeface="Lucida Sans Unicode"/>
              </a:rPr>
              <a:t> </a:t>
            </a:r>
            <a:r>
              <a:rPr sz="1200" spc="-35" dirty="0" err="1">
                <a:solidFill>
                  <a:srgbClr val="171717"/>
                </a:solidFill>
                <a:latin typeface="Lucida Sans Unicode"/>
                <a:cs typeface="Lucida Sans Unicode"/>
              </a:rPr>
              <a:t>üzülmüştür</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Kral</a:t>
            </a:r>
            <a:r>
              <a:rPr sz="1200" spc="-25" dirty="0">
                <a:solidFill>
                  <a:srgbClr val="171717"/>
                </a:solidFill>
                <a:latin typeface="Lucida Sans Unicode"/>
                <a:cs typeface="Lucida Sans Unicode"/>
              </a:rPr>
              <a:t> </a:t>
            </a:r>
            <a:r>
              <a:rPr sz="1200" spc="-20" dirty="0" err="1" smtClean="0">
                <a:solidFill>
                  <a:srgbClr val="171717"/>
                </a:solidFill>
                <a:latin typeface="Lucida Sans Unicode"/>
                <a:cs typeface="Lucida Sans Unicode"/>
              </a:rPr>
              <a:t>Nebukadnezar</a:t>
            </a:r>
            <a:r>
              <a:rPr lang="tr-TR" sz="1200" spc="-20" dirty="0" smtClean="0">
                <a:solidFill>
                  <a:srgbClr val="171717"/>
                </a:solidFill>
                <a:latin typeface="Lucida Sans Unicode"/>
                <a:cs typeface="Lucida Sans Unicode"/>
              </a:rPr>
              <a:t>,</a:t>
            </a:r>
            <a:r>
              <a:rPr sz="1200" spc="-20" dirty="0" smtClean="0">
                <a:solidFill>
                  <a:srgbClr val="171717"/>
                </a:solidFill>
                <a:latin typeface="Lucida Sans Unicode"/>
                <a:cs typeface="Lucida Sans Unicode"/>
              </a:rPr>
              <a:t> </a:t>
            </a:r>
            <a:r>
              <a:rPr sz="1200" spc="-30" dirty="0" err="1">
                <a:solidFill>
                  <a:srgbClr val="171717"/>
                </a:solidFill>
                <a:latin typeface="Lucida Sans Unicode"/>
                <a:cs typeface="Lucida Sans Unicode"/>
              </a:rPr>
              <a:t>eşi</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Semiramis’in</a:t>
            </a:r>
            <a:r>
              <a:rPr sz="1200" spc="-30"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a:t>
            </a:r>
            <a:r>
              <a:rPr sz="1200" spc="-15" dirty="0">
                <a:solidFill>
                  <a:srgbClr val="171717"/>
                </a:solidFill>
                <a:latin typeface="Lucida Sans Unicode"/>
                <a:cs typeface="Lucida Sans Unicode"/>
              </a:rPr>
              <a:t> </a:t>
            </a:r>
            <a:r>
              <a:rPr sz="1200" spc="-10" dirty="0" err="1">
                <a:solidFill>
                  <a:srgbClr val="171717"/>
                </a:solidFill>
                <a:latin typeface="Lucida Sans Unicode"/>
                <a:cs typeface="Lucida Sans Unicode"/>
              </a:rPr>
              <a:t>durumuna</a:t>
            </a:r>
            <a:r>
              <a:rPr sz="1200" spc="-10" dirty="0">
                <a:solidFill>
                  <a:srgbClr val="171717"/>
                </a:solidFill>
                <a:latin typeface="Lucida Sans Unicode"/>
                <a:cs typeface="Lucida Sans Unicode"/>
              </a:rPr>
              <a:t> </a:t>
            </a:r>
            <a:r>
              <a:rPr sz="1200" spc="-15" dirty="0" err="1">
                <a:solidFill>
                  <a:srgbClr val="171717"/>
                </a:solidFill>
                <a:latin typeface="Lucida Sans Unicode"/>
                <a:cs typeface="Lucida Sans Unicode"/>
              </a:rPr>
              <a:t>dayanamamış</a:t>
            </a:r>
            <a:r>
              <a:rPr sz="1200" spc="-15"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1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onun</a:t>
            </a:r>
            <a:r>
              <a:rPr sz="1200" spc="-1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Babil’e</a:t>
            </a:r>
            <a:r>
              <a:rPr sz="1200" spc="-30" dirty="0">
                <a:solidFill>
                  <a:srgbClr val="171717"/>
                </a:solidFill>
                <a:latin typeface="Lucida Sans Unicode"/>
                <a:cs typeface="Lucida Sans Unicode"/>
              </a:rPr>
              <a:t> </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taraçalı,kat</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kat</a:t>
            </a:r>
            <a:r>
              <a:rPr sz="1200" spc="-35" dirty="0">
                <a:solidFill>
                  <a:srgbClr val="171717"/>
                </a:solidFill>
                <a:latin typeface="Lucida Sans Unicode"/>
                <a:cs typeface="Lucida Sans Unicode"/>
              </a:rPr>
              <a:t> </a:t>
            </a:r>
            <a:r>
              <a:rPr sz="1200" spc="-15" dirty="0" err="1">
                <a:solidFill>
                  <a:srgbClr val="171717"/>
                </a:solidFill>
                <a:latin typeface="Lucida Sans Unicode"/>
                <a:cs typeface="Lucida Sans Unicode"/>
              </a:rPr>
              <a:t>bahçeler</a:t>
            </a:r>
            <a:r>
              <a:rPr sz="1200" spc="-15"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10" dirty="0">
                <a:solidFill>
                  <a:srgbClr val="171717"/>
                </a:solidFill>
                <a:latin typeface="Lucida Sans Unicode"/>
                <a:cs typeface="Lucida Sans Unicode"/>
              </a:rPr>
              <a:t> </a:t>
            </a:r>
            <a:r>
              <a:rPr sz="1200" spc="-15" dirty="0" err="1">
                <a:solidFill>
                  <a:srgbClr val="171717"/>
                </a:solidFill>
                <a:latin typeface="Lucida Sans Unicode"/>
                <a:cs typeface="Lucida Sans Unicode"/>
              </a:rPr>
              <a:t>teraslar</a:t>
            </a:r>
            <a:r>
              <a:rPr sz="1200" spc="-15" dirty="0">
                <a:solidFill>
                  <a:srgbClr val="171717"/>
                </a:solidFill>
                <a:latin typeface="Lucida Sans Unicode"/>
                <a:cs typeface="Lucida Sans Unicode"/>
              </a:rPr>
              <a:t> </a:t>
            </a:r>
            <a:r>
              <a:rPr sz="1200" spc="-30" dirty="0" err="1">
                <a:solidFill>
                  <a:srgbClr val="171717"/>
                </a:solidFill>
                <a:latin typeface="Lucida Sans Unicode"/>
                <a:cs typeface="Lucida Sans Unicode"/>
              </a:rPr>
              <a:t>yaptırmıştır</a:t>
            </a:r>
            <a:r>
              <a:rPr sz="1200" spc="-30" dirty="0">
                <a:solidFill>
                  <a:srgbClr val="171717"/>
                </a:solidFill>
                <a:latin typeface="Lucida Sans Unicode"/>
                <a:cs typeface="Lucida Sans Unicode"/>
              </a:rPr>
              <a:t>. </a:t>
            </a:r>
            <a:r>
              <a:rPr sz="1200" spc="35" dirty="0">
                <a:solidFill>
                  <a:srgbClr val="171717"/>
                </a:solidFill>
                <a:latin typeface="Lucida Sans Unicode"/>
                <a:cs typeface="Lucida Sans Unicode"/>
              </a:rPr>
              <a:t>Bu </a:t>
            </a:r>
            <a:r>
              <a:rPr sz="1200" spc="-20" dirty="0" err="1">
                <a:solidFill>
                  <a:srgbClr val="171717"/>
                </a:solidFill>
                <a:latin typeface="Lucida Sans Unicode"/>
                <a:cs typeface="Lucida Sans Unicode"/>
              </a:rPr>
              <a:t>bahçenin</a:t>
            </a:r>
            <a:r>
              <a:rPr sz="1200" spc="-20" dirty="0">
                <a:solidFill>
                  <a:srgbClr val="171717"/>
                </a:solidFill>
                <a:latin typeface="Lucida Sans Unicode"/>
                <a:cs typeface="Lucida Sans Unicode"/>
              </a:rPr>
              <a:t> </a:t>
            </a:r>
            <a:r>
              <a:rPr sz="1200" spc="-20" dirty="0" err="1">
                <a:solidFill>
                  <a:srgbClr val="171717"/>
                </a:solidFill>
                <a:latin typeface="Lucida Sans Unicode"/>
                <a:cs typeface="Lucida Sans Unicode"/>
              </a:rPr>
              <a:t>duvarlarını</a:t>
            </a:r>
            <a:r>
              <a:rPr sz="1200" spc="-20" dirty="0">
                <a:solidFill>
                  <a:srgbClr val="171717"/>
                </a:solidFill>
                <a:latin typeface="Lucida Sans Unicode"/>
                <a:cs typeface="Lucida Sans Unicode"/>
              </a:rPr>
              <a:t> </a:t>
            </a:r>
            <a:r>
              <a:rPr sz="1200" spc="-15" dirty="0" err="1">
                <a:solidFill>
                  <a:srgbClr val="171717"/>
                </a:solidFill>
                <a:latin typeface="Lucida Sans Unicode"/>
                <a:cs typeface="Lucida Sans Unicode"/>
              </a:rPr>
              <a:t>çamur</a:t>
            </a:r>
            <a:r>
              <a:rPr sz="1200" spc="-15" dirty="0">
                <a:solidFill>
                  <a:srgbClr val="171717"/>
                </a:solidFill>
                <a:latin typeface="Lucida Sans Unicode"/>
                <a:cs typeface="Lucida Sans Unicode"/>
              </a:rPr>
              <a:t> </a:t>
            </a:r>
            <a:r>
              <a:rPr sz="1200" spc="-25" dirty="0" err="1">
                <a:solidFill>
                  <a:srgbClr val="171717"/>
                </a:solidFill>
                <a:latin typeface="Lucida Sans Unicode"/>
                <a:cs typeface="Lucida Sans Unicode"/>
              </a:rPr>
              <a:t>tuğlalarla</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inşa</a:t>
            </a:r>
            <a:r>
              <a:rPr sz="1200" spc="-25" dirty="0">
                <a:solidFill>
                  <a:srgbClr val="171717"/>
                </a:solidFill>
                <a:latin typeface="Lucida Sans Unicode"/>
                <a:cs typeface="Lucida Sans Unicode"/>
              </a:rPr>
              <a:t> </a:t>
            </a:r>
            <a:r>
              <a:rPr sz="1200" spc="-20" dirty="0">
                <a:solidFill>
                  <a:srgbClr val="171717"/>
                </a:solidFill>
                <a:latin typeface="Lucida Sans Unicode"/>
                <a:cs typeface="Lucida Sans Unicode"/>
              </a:rPr>
              <a:t> </a:t>
            </a:r>
            <a:r>
              <a:rPr sz="1200" spc="-15" dirty="0" err="1">
                <a:solidFill>
                  <a:srgbClr val="171717"/>
                </a:solidFill>
                <a:latin typeface="Lucida Sans Unicode"/>
                <a:cs typeface="Lucida Sans Unicode"/>
              </a:rPr>
              <a:t>ettiren</a:t>
            </a:r>
            <a:r>
              <a:rPr sz="1200" spc="-35" dirty="0">
                <a:solidFill>
                  <a:srgbClr val="171717"/>
                </a:solidFill>
                <a:latin typeface="Lucida Sans Unicode"/>
                <a:cs typeface="Lucida Sans Unicode"/>
              </a:rPr>
              <a:t> </a:t>
            </a:r>
            <a:r>
              <a:rPr sz="1200" spc="-20" dirty="0" err="1" smtClean="0">
                <a:solidFill>
                  <a:srgbClr val="171717"/>
                </a:solidFill>
                <a:latin typeface="Lucida Sans Unicode"/>
                <a:cs typeface="Lucida Sans Unicode"/>
              </a:rPr>
              <a:t>Nebukadnezar</a:t>
            </a:r>
            <a:r>
              <a:rPr lang="tr-TR" sz="1200" spc="-20" dirty="0" smtClean="0">
                <a:solidFill>
                  <a:srgbClr val="171717"/>
                </a:solidFill>
                <a:latin typeface="Lucida Sans Unicode"/>
                <a:cs typeface="Lucida Sans Unicode"/>
              </a:rPr>
              <a:t>,</a:t>
            </a:r>
            <a:r>
              <a:rPr sz="1200" spc="-30" dirty="0" smtClean="0">
                <a:solidFill>
                  <a:srgbClr val="171717"/>
                </a:solidFill>
                <a:latin typeface="Lucida Sans Unicode"/>
                <a:cs typeface="Lucida Sans Unicode"/>
              </a:rPr>
              <a:t> </a:t>
            </a:r>
            <a:r>
              <a:rPr sz="1200" spc="-15" dirty="0" err="1">
                <a:solidFill>
                  <a:srgbClr val="171717"/>
                </a:solidFill>
                <a:latin typeface="Lucida Sans Unicode"/>
                <a:cs typeface="Lucida Sans Unicode"/>
              </a:rPr>
              <a:t>dünyanın</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birçok</a:t>
            </a:r>
            <a:r>
              <a:rPr sz="1200" spc="-35" dirty="0">
                <a:solidFill>
                  <a:srgbClr val="171717"/>
                </a:solidFill>
                <a:latin typeface="Lucida Sans Unicode"/>
                <a:cs typeface="Lucida Sans Unicode"/>
              </a:rPr>
              <a:t> </a:t>
            </a:r>
            <a:r>
              <a:rPr sz="1200" spc="-15" dirty="0" err="1">
                <a:solidFill>
                  <a:srgbClr val="171717"/>
                </a:solidFill>
                <a:latin typeface="Lucida Sans Unicode"/>
                <a:cs typeface="Lucida Sans Unicode"/>
              </a:rPr>
              <a:t>yerinden</a:t>
            </a:r>
            <a:r>
              <a:rPr sz="1200" spc="-30" dirty="0">
                <a:solidFill>
                  <a:srgbClr val="171717"/>
                </a:solidFill>
                <a:latin typeface="Lucida Sans Unicode"/>
                <a:cs typeface="Lucida Sans Unicode"/>
              </a:rPr>
              <a:t> </a:t>
            </a:r>
            <a:r>
              <a:rPr sz="1200" spc="-40" dirty="0" err="1">
                <a:solidFill>
                  <a:srgbClr val="171717"/>
                </a:solidFill>
                <a:latin typeface="Lucida Sans Unicode"/>
                <a:cs typeface="Lucida Sans Unicode"/>
              </a:rPr>
              <a:t>getirttiği</a:t>
            </a:r>
            <a:r>
              <a:rPr sz="1200" spc="-30" dirty="0">
                <a:solidFill>
                  <a:srgbClr val="171717"/>
                </a:solidFill>
                <a:latin typeface="Lucida Sans Unicode"/>
                <a:cs typeface="Lucida Sans Unicode"/>
              </a:rPr>
              <a:t> </a:t>
            </a:r>
            <a:r>
              <a:rPr sz="1200" spc="-20" dirty="0" err="1">
                <a:solidFill>
                  <a:srgbClr val="171717"/>
                </a:solidFill>
                <a:latin typeface="Lucida Sans Unicode"/>
                <a:cs typeface="Lucida Sans Unicode"/>
              </a:rPr>
              <a:t>düşünülen</a:t>
            </a:r>
            <a:r>
              <a:rPr sz="1200" spc="-35" dirty="0">
                <a:solidFill>
                  <a:srgbClr val="171717"/>
                </a:solidFill>
                <a:latin typeface="Lucida Sans Unicode"/>
                <a:cs typeface="Lucida Sans Unicode"/>
              </a:rPr>
              <a:t> </a:t>
            </a:r>
            <a:r>
              <a:rPr sz="1200" spc="-45" dirty="0" err="1">
                <a:solidFill>
                  <a:srgbClr val="171717"/>
                </a:solidFill>
                <a:latin typeface="Lucida Sans Unicode"/>
                <a:cs typeface="Lucida Sans Unicode"/>
              </a:rPr>
              <a:t>zeytin</a:t>
            </a:r>
            <a:r>
              <a:rPr sz="1200" spc="-45" dirty="0">
                <a:solidFill>
                  <a:srgbClr val="171717"/>
                </a:solidFill>
                <a:latin typeface="Lucida Sans Unicode"/>
                <a:cs typeface="Lucida Sans Unicode"/>
              </a:rPr>
              <a:t>,</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ayva,incir,badem</a:t>
            </a:r>
            <a:r>
              <a:rPr sz="1200" spc="-3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35" dirty="0">
                <a:solidFill>
                  <a:srgbClr val="171717"/>
                </a:solidFill>
                <a:latin typeface="Lucida Sans Unicode"/>
                <a:cs typeface="Lucida Sans Unicode"/>
              </a:rPr>
              <a:t> </a:t>
            </a:r>
            <a:r>
              <a:rPr sz="1200" spc="-20" dirty="0" err="1">
                <a:solidFill>
                  <a:srgbClr val="171717"/>
                </a:solidFill>
                <a:latin typeface="Lucida Sans Unicode"/>
                <a:cs typeface="Lucida Sans Unicode"/>
              </a:rPr>
              <a:t>adi</a:t>
            </a:r>
            <a:r>
              <a:rPr sz="1200" spc="-20"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10" dirty="0" err="1">
                <a:solidFill>
                  <a:srgbClr val="171717"/>
                </a:solidFill>
                <a:latin typeface="Lucida Sans Unicode"/>
                <a:cs typeface="Lucida Sans Unicode"/>
              </a:rPr>
              <a:t>armut</a:t>
            </a:r>
            <a:r>
              <a:rPr sz="1200" spc="-10" dirty="0">
                <a:solidFill>
                  <a:srgbClr val="171717"/>
                </a:solidFill>
                <a:latin typeface="Lucida Sans Unicode"/>
                <a:cs typeface="Lucida Sans Unicode"/>
              </a:rPr>
              <a:t> </a:t>
            </a:r>
            <a:r>
              <a:rPr sz="1200" spc="-50" dirty="0" err="1">
                <a:solidFill>
                  <a:srgbClr val="171717"/>
                </a:solidFill>
                <a:latin typeface="Lucida Sans Unicode"/>
                <a:cs typeface="Lucida Sans Unicode"/>
              </a:rPr>
              <a:t>gibi</a:t>
            </a:r>
            <a:r>
              <a:rPr sz="1200" spc="-45" dirty="0">
                <a:solidFill>
                  <a:srgbClr val="171717"/>
                </a:solidFill>
                <a:latin typeface="Lucida Sans Unicode"/>
                <a:cs typeface="Lucida Sans Unicode"/>
              </a:rPr>
              <a:t> </a:t>
            </a:r>
            <a:r>
              <a:rPr sz="1200" spc="-25" dirty="0" err="1">
                <a:solidFill>
                  <a:srgbClr val="171717"/>
                </a:solidFill>
                <a:latin typeface="Lucida Sans Unicode"/>
                <a:cs typeface="Lucida Sans Unicode"/>
              </a:rPr>
              <a:t>ağaçlar</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diktirmiştir</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Açan</a:t>
            </a:r>
            <a:r>
              <a:rPr sz="1200" spc="-30" dirty="0">
                <a:solidFill>
                  <a:srgbClr val="171717"/>
                </a:solidFill>
                <a:latin typeface="Lucida Sans Unicode"/>
                <a:cs typeface="Lucida Sans Unicode"/>
              </a:rPr>
              <a:t> </a:t>
            </a:r>
            <a:r>
              <a:rPr sz="1200" spc="-20" dirty="0" err="1">
                <a:solidFill>
                  <a:srgbClr val="171717"/>
                </a:solidFill>
                <a:latin typeface="Lucida Sans Unicode"/>
                <a:cs typeface="Lucida Sans Unicode"/>
              </a:rPr>
              <a:t>renk</a:t>
            </a:r>
            <a:r>
              <a:rPr sz="1200" spc="-20" dirty="0">
                <a:solidFill>
                  <a:srgbClr val="171717"/>
                </a:solidFill>
                <a:latin typeface="Lucida Sans Unicode"/>
                <a:cs typeface="Lucida Sans Unicode"/>
              </a:rPr>
              <a:t> </a:t>
            </a:r>
            <a:r>
              <a:rPr sz="1200" spc="-20" dirty="0" err="1">
                <a:solidFill>
                  <a:srgbClr val="171717"/>
                </a:solidFill>
                <a:latin typeface="Lucida Sans Unicode"/>
                <a:cs typeface="Lucida Sans Unicode"/>
              </a:rPr>
              <a:t>renk</a:t>
            </a:r>
            <a:r>
              <a:rPr sz="1200" spc="-20" dirty="0">
                <a:solidFill>
                  <a:srgbClr val="171717"/>
                </a:solidFill>
                <a:latin typeface="Lucida Sans Unicode"/>
                <a:cs typeface="Lucida Sans Unicode"/>
              </a:rPr>
              <a:t> </a:t>
            </a:r>
            <a:r>
              <a:rPr sz="1200" spc="-40" dirty="0" err="1">
                <a:solidFill>
                  <a:srgbClr val="171717"/>
                </a:solidFill>
                <a:latin typeface="Lucida Sans Unicode"/>
                <a:cs typeface="Lucida Sans Unicode"/>
              </a:rPr>
              <a:t>çiçekler,olgun</a:t>
            </a:r>
            <a:r>
              <a:rPr sz="1200" spc="-40" dirty="0">
                <a:solidFill>
                  <a:srgbClr val="171717"/>
                </a:solidFill>
                <a:latin typeface="Lucida Sans Unicode"/>
                <a:cs typeface="Lucida Sans Unicode"/>
              </a:rPr>
              <a:t> </a:t>
            </a:r>
            <a:r>
              <a:rPr sz="1200" spc="-20" dirty="0" err="1">
                <a:solidFill>
                  <a:srgbClr val="171717"/>
                </a:solidFill>
                <a:latin typeface="Lucida Sans Unicode"/>
                <a:cs typeface="Lucida Sans Unicode"/>
              </a:rPr>
              <a:t>meyveler</a:t>
            </a:r>
            <a:r>
              <a:rPr sz="1200" spc="-20" dirty="0">
                <a:solidFill>
                  <a:srgbClr val="171717"/>
                </a:solidFill>
                <a:latin typeface="Lucida Sans Unicode"/>
                <a:cs typeface="Lucida Sans Unicode"/>
              </a:rPr>
              <a:t>, </a:t>
            </a:r>
            <a:r>
              <a:rPr sz="1200" spc="-20" dirty="0" err="1">
                <a:solidFill>
                  <a:srgbClr val="171717"/>
                </a:solidFill>
                <a:latin typeface="Lucida Sans Unicode"/>
                <a:cs typeface="Lucida Sans Unicode"/>
              </a:rPr>
              <a:t>şelaleler</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ile</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yeşilin</a:t>
            </a:r>
            <a:r>
              <a:rPr sz="1200" spc="-30" dirty="0">
                <a:solidFill>
                  <a:srgbClr val="171717"/>
                </a:solidFill>
                <a:latin typeface="Lucida Sans Unicode"/>
                <a:cs typeface="Lucida Sans Unicode"/>
              </a:rPr>
              <a:t> </a:t>
            </a:r>
            <a:r>
              <a:rPr sz="1200" spc="-5" dirty="0">
                <a:solidFill>
                  <a:srgbClr val="171717"/>
                </a:solidFill>
                <a:latin typeface="Lucida Sans Unicode"/>
                <a:cs typeface="Lucida Sans Unicode"/>
              </a:rPr>
              <a:t>her </a:t>
            </a:r>
            <a:r>
              <a:rPr sz="1200" dirty="0">
                <a:solidFill>
                  <a:srgbClr val="171717"/>
                </a:solidFill>
                <a:latin typeface="Lucida Sans Unicode"/>
                <a:cs typeface="Lucida Sans Unicode"/>
              </a:rPr>
              <a:t> </a:t>
            </a:r>
            <a:r>
              <a:rPr sz="1200" spc="-15" dirty="0" err="1">
                <a:solidFill>
                  <a:srgbClr val="171717"/>
                </a:solidFill>
                <a:latin typeface="Lucida Sans Unicode"/>
                <a:cs typeface="Lucida Sans Unicode"/>
              </a:rPr>
              <a:t>tonuna</a:t>
            </a:r>
            <a:r>
              <a:rPr sz="1200" spc="-75" dirty="0">
                <a:solidFill>
                  <a:srgbClr val="171717"/>
                </a:solidFill>
                <a:latin typeface="Lucida Sans Unicode"/>
                <a:cs typeface="Lucida Sans Unicode"/>
              </a:rPr>
              <a:t> </a:t>
            </a:r>
            <a:r>
              <a:rPr sz="1200" spc="-25" dirty="0" err="1">
                <a:solidFill>
                  <a:srgbClr val="171717"/>
                </a:solidFill>
                <a:latin typeface="Lucida Sans Unicode"/>
                <a:cs typeface="Lucida Sans Unicode"/>
              </a:rPr>
              <a:t>sahip</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olmuştur</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bahçe</a:t>
            </a:r>
            <a:r>
              <a:rPr sz="1200" spc="-2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65"/>
              </a:spcBef>
            </a:pPr>
            <a:endParaRPr sz="1750" dirty="0">
              <a:latin typeface="Lucida Sans Unicode"/>
              <a:cs typeface="Lucida Sans Unicode"/>
            </a:endParaRPr>
          </a:p>
          <a:p>
            <a:pPr marL="12700" algn="just">
              <a:lnSpc>
                <a:spcPct val="100000"/>
              </a:lnSpc>
            </a:pPr>
            <a:r>
              <a:rPr sz="1200" spc="35" dirty="0">
                <a:solidFill>
                  <a:srgbClr val="171717"/>
                </a:solidFill>
                <a:latin typeface="Lucida Sans Unicode"/>
                <a:cs typeface="Lucida Sans Unicode"/>
              </a:rPr>
              <a:t>Bu</a:t>
            </a:r>
            <a:r>
              <a:rPr sz="1200" spc="-70" dirty="0">
                <a:solidFill>
                  <a:srgbClr val="171717"/>
                </a:solidFill>
                <a:latin typeface="Lucida Sans Unicode"/>
                <a:cs typeface="Lucida Sans Unicode"/>
              </a:rPr>
              <a:t> </a:t>
            </a:r>
            <a:r>
              <a:rPr sz="1200" spc="-50" dirty="0" err="1">
                <a:solidFill>
                  <a:srgbClr val="171717"/>
                </a:solidFill>
                <a:latin typeface="Lucida Sans Unicode"/>
                <a:cs typeface="Lucida Sans Unicode"/>
              </a:rPr>
              <a:t>eşsiz</a:t>
            </a:r>
            <a:r>
              <a:rPr sz="1200" spc="-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bahçenin</a:t>
            </a:r>
            <a:r>
              <a:rPr sz="1200" spc="-65" dirty="0">
                <a:solidFill>
                  <a:srgbClr val="171717"/>
                </a:solidFill>
                <a:latin typeface="Lucida Sans Unicode"/>
                <a:cs typeface="Lucida Sans Unicode"/>
              </a:rPr>
              <a:t> </a:t>
            </a:r>
            <a:r>
              <a:rPr sz="1200" spc="-25" dirty="0" err="1">
                <a:solidFill>
                  <a:srgbClr val="171717"/>
                </a:solidFill>
                <a:latin typeface="Lucida Sans Unicode"/>
                <a:cs typeface="Lucida Sans Unicode"/>
              </a:rPr>
              <a:t>su</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ihtiyacı</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ise</a:t>
            </a:r>
            <a:r>
              <a:rPr sz="1200" spc="-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Fırat</a:t>
            </a:r>
            <a:r>
              <a:rPr sz="1200" spc="-65" dirty="0">
                <a:solidFill>
                  <a:srgbClr val="171717"/>
                </a:solidFill>
                <a:latin typeface="Lucida Sans Unicode"/>
                <a:cs typeface="Lucida Sans Unicode"/>
              </a:rPr>
              <a:t> </a:t>
            </a:r>
            <a:r>
              <a:rPr sz="1200" spc="-10" dirty="0" err="1" smtClean="0">
                <a:solidFill>
                  <a:srgbClr val="171717"/>
                </a:solidFill>
                <a:latin typeface="Lucida Sans Unicode"/>
                <a:cs typeface="Lucida Sans Unicode"/>
              </a:rPr>
              <a:t>Nehri</a:t>
            </a:r>
            <a:r>
              <a:rPr lang="tr-TR" sz="1200" spc="-10" dirty="0" smtClean="0">
                <a:solidFill>
                  <a:srgbClr val="171717"/>
                </a:solidFill>
                <a:latin typeface="Lucida Sans Unicode"/>
                <a:cs typeface="Lucida Sans Unicode"/>
              </a:rPr>
              <a:t>'</a:t>
            </a:r>
            <a:r>
              <a:rPr sz="1200" spc="-10" dirty="0" err="1" smtClean="0">
                <a:solidFill>
                  <a:srgbClr val="171717"/>
                </a:solidFill>
                <a:latin typeface="Lucida Sans Unicode"/>
                <a:cs typeface="Lucida Sans Unicode"/>
              </a:rPr>
              <a:t>nden</a:t>
            </a:r>
            <a:r>
              <a:rPr sz="1200" spc="-70" dirty="0" smtClean="0">
                <a:solidFill>
                  <a:srgbClr val="171717"/>
                </a:solidFill>
                <a:latin typeface="Lucida Sans Unicode"/>
                <a:cs typeface="Lucida Sans Unicode"/>
              </a:rPr>
              <a:t> </a:t>
            </a:r>
            <a:r>
              <a:rPr sz="1200" spc="-30" dirty="0" err="1">
                <a:solidFill>
                  <a:srgbClr val="171717"/>
                </a:solidFill>
                <a:latin typeface="Lucida Sans Unicode"/>
                <a:cs typeface="Lucida Sans Unicode"/>
              </a:rPr>
              <a:t>karşılanmıştır</a:t>
            </a:r>
            <a:r>
              <a:rPr sz="1200" spc="-30" dirty="0">
                <a:solidFill>
                  <a:srgbClr val="171717"/>
                </a:solidFill>
                <a:latin typeface="Lucida Sans Unicode"/>
                <a:cs typeface="Lucida Sans Unicode"/>
              </a:rPr>
              <a:t>.</a:t>
            </a:r>
            <a:endParaRPr sz="1200" dirty="0">
              <a:latin typeface="Lucida Sans Unicode"/>
              <a:cs typeface="Lucida Sans Unicode"/>
            </a:endParaRPr>
          </a:p>
          <a:p>
            <a:pPr marL="12700" marR="5080" algn="just">
              <a:lnSpc>
                <a:spcPct val="145700"/>
              </a:lnSpc>
            </a:pPr>
            <a:r>
              <a:rPr sz="1200" spc="-30" dirty="0" err="1">
                <a:solidFill>
                  <a:srgbClr val="171717"/>
                </a:solidFill>
                <a:latin typeface="Lucida Sans Unicode"/>
                <a:cs typeface="Lucida Sans Unicode"/>
              </a:rPr>
              <a:t>Yetiştirilen</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bitkiler</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zamanla</a:t>
            </a:r>
            <a:r>
              <a:rPr sz="1200" spc="-25" dirty="0">
                <a:solidFill>
                  <a:srgbClr val="171717"/>
                </a:solidFill>
                <a:latin typeface="Lucida Sans Unicode"/>
                <a:cs typeface="Lucida Sans Unicode"/>
              </a:rPr>
              <a:t> </a:t>
            </a:r>
            <a:r>
              <a:rPr sz="1200" spc="-15" dirty="0" err="1">
                <a:solidFill>
                  <a:srgbClr val="171717"/>
                </a:solidFill>
                <a:latin typeface="Lucida Sans Unicode"/>
                <a:cs typeface="Lucida Sans Unicode"/>
              </a:rPr>
              <a:t>taraçaları</a:t>
            </a:r>
            <a:r>
              <a:rPr sz="1200" spc="-15" dirty="0">
                <a:solidFill>
                  <a:srgbClr val="171717"/>
                </a:solidFill>
                <a:latin typeface="Lucida Sans Unicode"/>
                <a:cs typeface="Lucida Sans Unicode"/>
              </a:rPr>
              <a:t> </a:t>
            </a:r>
            <a:r>
              <a:rPr sz="1200" spc="-25" dirty="0" err="1">
                <a:solidFill>
                  <a:srgbClr val="171717"/>
                </a:solidFill>
                <a:latin typeface="Lucida Sans Unicode"/>
                <a:cs typeface="Lucida Sans Unicode"/>
              </a:rPr>
              <a:t>kapatmış</a:t>
            </a:r>
            <a:r>
              <a:rPr sz="1200" spc="-25"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10" dirty="0">
                <a:solidFill>
                  <a:srgbClr val="171717"/>
                </a:solidFill>
                <a:latin typeface="Lucida Sans Unicode"/>
                <a:cs typeface="Lucida Sans Unicode"/>
              </a:rPr>
              <a:t> </a:t>
            </a:r>
            <a:r>
              <a:rPr sz="1200" spc="-15" dirty="0" err="1">
                <a:solidFill>
                  <a:srgbClr val="171717"/>
                </a:solidFill>
                <a:latin typeface="Lucida Sans Unicode"/>
                <a:cs typeface="Lucida Sans Unicode"/>
              </a:rPr>
              <a:t>bahçe</a:t>
            </a:r>
            <a:r>
              <a:rPr sz="1200" spc="-15" dirty="0">
                <a:solidFill>
                  <a:srgbClr val="171717"/>
                </a:solidFill>
                <a:latin typeface="Lucida Sans Unicode"/>
                <a:cs typeface="Lucida Sans Unicode"/>
              </a:rPr>
              <a:t> </a:t>
            </a:r>
            <a:r>
              <a:rPr sz="1200" spc="-10" dirty="0" err="1">
                <a:solidFill>
                  <a:srgbClr val="171717"/>
                </a:solidFill>
                <a:latin typeface="Lucida Sans Unicode"/>
                <a:cs typeface="Lucida Sans Unicode"/>
              </a:rPr>
              <a:t>havada</a:t>
            </a:r>
            <a:r>
              <a:rPr sz="1200" spc="-10" dirty="0">
                <a:solidFill>
                  <a:srgbClr val="171717"/>
                </a:solidFill>
                <a:latin typeface="Lucida Sans Unicode"/>
                <a:cs typeface="Lucida Sans Unicode"/>
              </a:rPr>
              <a:t> </a:t>
            </a:r>
            <a:r>
              <a:rPr sz="1200" spc="-15" dirty="0" err="1">
                <a:solidFill>
                  <a:srgbClr val="171717"/>
                </a:solidFill>
                <a:latin typeface="Lucida Sans Unicode"/>
                <a:cs typeface="Lucida Sans Unicode"/>
              </a:rPr>
              <a:t>duruyormuş</a:t>
            </a:r>
            <a:r>
              <a:rPr sz="1200" spc="-15" dirty="0">
                <a:solidFill>
                  <a:srgbClr val="171717"/>
                </a:solidFill>
                <a:latin typeface="Lucida Sans Unicode"/>
                <a:cs typeface="Lucida Sans Unicode"/>
              </a:rPr>
              <a:t> </a:t>
            </a:r>
            <a:r>
              <a:rPr sz="1200" spc="-50" dirty="0" err="1">
                <a:solidFill>
                  <a:srgbClr val="171717"/>
                </a:solidFill>
                <a:latin typeface="Lucida Sans Unicode"/>
                <a:cs typeface="Lucida Sans Unicode"/>
              </a:rPr>
              <a:t>gibi</a:t>
            </a:r>
            <a:r>
              <a:rPr sz="1200" spc="-45" dirty="0">
                <a:solidFill>
                  <a:srgbClr val="171717"/>
                </a:solidFill>
                <a:latin typeface="Lucida Sans Unicode"/>
                <a:cs typeface="Lucida Sans Unicode"/>
              </a:rPr>
              <a:t> </a:t>
            </a:r>
            <a:r>
              <a:rPr sz="1200" spc="-20" dirty="0" err="1">
                <a:solidFill>
                  <a:srgbClr val="171717"/>
                </a:solidFill>
                <a:latin typeface="Lucida Sans Unicode"/>
                <a:cs typeface="Lucida Sans Unicode"/>
              </a:rPr>
              <a:t>görünmeye</a:t>
            </a:r>
            <a:r>
              <a:rPr sz="1200" spc="-20" dirty="0">
                <a:solidFill>
                  <a:srgbClr val="171717"/>
                </a:solidFill>
                <a:latin typeface="Lucida Sans Unicode"/>
                <a:cs typeface="Lucida Sans Unicode"/>
              </a:rPr>
              <a:t> </a:t>
            </a:r>
            <a:r>
              <a:rPr sz="1200" spc="-15" dirty="0">
                <a:solidFill>
                  <a:srgbClr val="171717"/>
                </a:solidFill>
                <a:latin typeface="Lucida Sans Unicode"/>
                <a:cs typeface="Lucida Sans Unicode"/>
              </a:rPr>
              <a:t> </a:t>
            </a:r>
            <a:r>
              <a:rPr sz="1200" spc="-30" dirty="0" err="1">
                <a:solidFill>
                  <a:srgbClr val="171717"/>
                </a:solidFill>
                <a:latin typeface="Lucida Sans Unicode"/>
                <a:cs typeface="Lucida Sans Unicode"/>
              </a:rPr>
              <a:t>başlamıştır</a:t>
            </a:r>
            <a:r>
              <a:rPr sz="1200" spc="-30" dirty="0">
                <a:solidFill>
                  <a:srgbClr val="171717"/>
                </a:solidFill>
                <a:latin typeface="Lucida Sans Unicode"/>
                <a:cs typeface="Lucida Sans Unicode"/>
              </a:rPr>
              <a:t>. </a:t>
            </a:r>
            <a:r>
              <a:rPr sz="1200" spc="-10" dirty="0" err="1" smtClean="0">
                <a:solidFill>
                  <a:srgbClr val="171717"/>
                </a:solidFill>
                <a:latin typeface="Lucida Sans Unicode"/>
                <a:cs typeface="Lucida Sans Unicode"/>
              </a:rPr>
              <a:t>Herodot</a:t>
            </a:r>
            <a:r>
              <a:rPr lang="tr-TR" sz="1200" spc="-10" dirty="0" smtClean="0">
                <a:solidFill>
                  <a:srgbClr val="171717"/>
                </a:solidFill>
                <a:latin typeface="Lucida Sans Unicode"/>
                <a:cs typeface="Lucida Sans Unicode"/>
              </a:rPr>
              <a:t>,</a:t>
            </a:r>
            <a:r>
              <a:rPr sz="1200" spc="-10" dirty="0" smtClean="0">
                <a:solidFill>
                  <a:srgbClr val="171717"/>
                </a:solidFill>
                <a:latin typeface="Lucida Sans Unicode"/>
                <a:cs typeface="Lucida Sans Unicode"/>
              </a:rPr>
              <a:t> </a:t>
            </a:r>
            <a:r>
              <a:rPr sz="1200" spc="-10" dirty="0" err="1">
                <a:solidFill>
                  <a:srgbClr val="171717"/>
                </a:solidFill>
                <a:latin typeface="Lucida Sans Unicode"/>
                <a:cs typeface="Lucida Sans Unicode"/>
              </a:rPr>
              <a:t>havada</a:t>
            </a:r>
            <a:r>
              <a:rPr sz="1200" spc="-10" dirty="0">
                <a:solidFill>
                  <a:srgbClr val="171717"/>
                </a:solidFill>
                <a:latin typeface="Lucida Sans Unicode"/>
                <a:cs typeface="Lucida Sans Unicode"/>
              </a:rPr>
              <a:t> </a:t>
            </a:r>
            <a:r>
              <a:rPr sz="1200" spc="-15" dirty="0" err="1">
                <a:solidFill>
                  <a:srgbClr val="171717"/>
                </a:solidFill>
                <a:latin typeface="Lucida Sans Unicode"/>
                <a:cs typeface="Lucida Sans Unicode"/>
              </a:rPr>
              <a:t>duruyormuş</a:t>
            </a:r>
            <a:r>
              <a:rPr sz="1200" spc="-15" dirty="0">
                <a:solidFill>
                  <a:srgbClr val="171717"/>
                </a:solidFill>
                <a:latin typeface="Lucida Sans Unicode"/>
                <a:cs typeface="Lucida Sans Unicode"/>
              </a:rPr>
              <a:t> </a:t>
            </a:r>
            <a:r>
              <a:rPr sz="1200" spc="-50" dirty="0" err="1">
                <a:solidFill>
                  <a:srgbClr val="171717"/>
                </a:solidFill>
                <a:latin typeface="Lucida Sans Unicode"/>
                <a:cs typeface="Lucida Sans Unicode"/>
              </a:rPr>
              <a:t>gibi</a:t>
            </a:r>
            <a:r>
              <a:rPr sz="1200" spc="-50" dirty="0">
                <a:solidFill>
                  <a:srgbClr val="171717"/>
                </a:solidFill>
                <a:latin typeface="Lucida Sans Unicode"/>
                <a:cs typeface="Lucida Sans Unicode"/>
              </a:rPr>
              <a:t> </a:t>
            </a:r>
            <a:r>
              <a:rPr sz="1200" spc="-20" dirty="0" err="1">
                <a:solidFill>
                  <a:srgbClr val="171717"/>
                </a:solidFill>
                <a:latin typeface="Lucida Sans Unicode"/>
                <a:cs typeface="Lucida Sans Unicode"/>
              </a:rPr>
              <a:t>görünen</a:t>
            </a:r>
            <a:r>
              <a:rPr sz="1200" spc="-20"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a:t>
            </a:r>
            <a:r>
              <a:rPr sz="1200" spc="-15" dirty="0">
                <a:solidFill>
                  <a:srgbClr val="171717"/>
                </a:solidFill>
                <a:latin typeface="Lucida Sans Unicode"/>
                <a:cs typeface="Lucida Sans Unicode"/>
              </a:rPr>
              <a:t> </a:t>
            </a:r>
            <a:r>
              <a:rPr sz="1200" spc="-50" dirty="0" err="1">
                <a:solidFill>
                  <a:srgbClr val="171717"/>
                </a:solidFill>
                <a:latin typeface="Lucida Sans Unicode"/>
                <a:cs typeface="Lucida Sans Unicode"/>
              </a:rPr>
              <a:t>eşsiz</a:t>
            </a:r>
            <a:r>
              <a:rPr sz="1200" spc="-50" dirty="0">
                <a:solidFill>
                  <a:srgbClr val="171717"/>
                </a:solidFill>
                <a:latin typeface="Lucida Sans Unicode"/>
                <a:cs typeface="Lucida Sans Unicode"/>
              </a:rPr>
              <a:t> </a:t>
            </a:r>
            <a:r>
              <a:rPr sz="1200" spc="-15" dirty="0" err="1">
                <a:solidFill>
                  <a:srgbClr val="171717"/>
                </a:solidFill>
                <a:latin typeface="Lucida Sans Unicode"/>
                <a:cs typeface="Lucida Sans Unicode"/>
              </a:rPr>
              <a:t>bahçe</a:t>
            </a:r>
            <a:r>
              <a:rPr sz="1200" spc="-15"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35" dirty="0">
                <a:solidFill>
                  <a:srgbClr val="171717"/>
                </a:solidFill>
                <a:latin typeface="Lucida Sans Unicode"/>
                <a:cs typeface="Lucida Sans Unicode"/>
              </a:rPr>
              <a:t> </a:t>
            </a:r>
            <a:r>
              <a:rPr sz="1200" spc="-10" dirty="0">
                <a:solidFill>
                  <a:srgbClr val="171717"/>
                </a:solidFill>
                <a:latin typeface="Lucida Sans Unicode"/>
                <a:cs typeface="Lucida Sans Unicode"/>
              </a:rPr>
              <a:t>“</a:t>
            </a:r>
            <a:r>
              <a:rPr sz="1200" spc="-10" dirty="0" err="1">
                <a:solidFill>
                  <a:srgbClr val="171717"/>
                </a:solidFill>
                <a:latin typeface="Lucida Sans Unicode"/>
                <a:cs typeface="Lucida Sans Unicode"/>
              </a:rPr>
              <a:t>Babil</a:t>
            </a:r>
            <a:r>
              <a:rPr sz="1200" spc="-10" dirty="0">
                <a:solidFill>
                  <a:srgbClr val="171717"/>
                </a:solidFill>
                <a:latin typeface="Lucida Sans Unicode"/>
                <a:cs typeface="Lucida Sans Unicode"/>
              </a:rPr>
              <a:t> </a:t>
            </a:r>
            <a:r>
              <a:rPr sz="1200" spc="-25" dirty="0" err="1" smtClean="0">
                <a:solidFill>
                  <a:srgbClr val="171717"/>
                </a:solidFill>
                <a:latin typeface="Lucida Sans Unicode"/>
                <a:cs typeface="Lucida Sans Unicode"/>
              </a:rPr>
              <a:t>Dünya</a:t>
            </a:r>
            <a:r>
              <a:rPr lang="tr-TR" sz="1200" spc="-25" dirty="0" smtClean="0">
                <a:solidFill>
                  <a:srgbClr val="171717"/>
                </a:solidFill>
                <a:latin typeface="Lucida Sans Unicode"/>
                <a:cs typeface="Lucida Sans Unicode"/>
              </a:rPr>
              <a:t>'</a:t>
            </a:r>
            <a:r>
              <a:rPr sz="1200" spc="-25" dirty="0" err="1" smtClean="0">
                <a:solidFill>
                  <a:srgbClr val="171717"/>
                </a:solidFill>
                <a:latin typeface="Lucida Sans Unicode"/>
                <a:cs typeface="Lucida Sans Unicode"/>
              </a:rPr>
              <a:t>daki</a:t>
            </a:r>
            <a:r>
              <a:rPr sz="1200" spc="-25" dirty="0" smtClean="0">
                <a:solidFill>
                  <a:srgbClr val="171717"/>
                </a:solidFill>
                <a:latin typeface="Lucida Sans Unicode"/>
                <a:cs typeface="Lucida Sans Unicode"/>
              </a:rPr>
              <a:t> </a:t>
            </a:r>
            <a:r>
              <a:rPr sz="1200" spc="-15" dirty="0" err="1">
                <a:solidFill>
                  <a:srgbClr val="171717"/>
                </a:solidFill>
                <a:latin typeface="Lucida Sans Unicode"/>
                <a:cs typeface="Lucida Sans Unicode"/>
              </a:rPr>
              <a:t>bütün</a:t>
            </a:r>
            <a:r>
              <a:rPr sz="1200" spc="-15" dirty="0">
                <a:solidFill>
                  <a:srgbClr val="171717"/>
                </a:solidFill>
                <a:latin typeface="Lucida Sans Unicode"/>
                <a:cs typeface="Lucida Sans Unicode"/>
              </a:rPr>
              <a:t> </a:t>
            </a:r>
            <a:r>
              <a:rPr sz="1200" spc="-10" dirty="0">
                <a:solidFill>
                  <a:srgbClr val="171717"/>
                </a:solidFill>
                <a:latin typeface="Lucida Sans Unicode"/>
                <a:cs typeface="Lucida Sans Unicode"/>
              </a:rPr>
              <a:t> </a:t>
            </a:r>
            <a:r>
              <a:rPr sz="1200" spc="-20" dirty="0" err="1">
                <a:solidFill>
                  <a:srgbClr val="171717"/>
                </a:solidFill>
                <a:latin typeface="Lucida Sans Unicode"/>
                <a:cs typeface="Lucida Sans Unicode"/>
              </a:rPr>
              <a:t>şehirlerin</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ihtişamını</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aşar</a:t>
            </a:r>
            <a:r>
              <a:rPr sz="1200" spc="-70" dirty="0">
                <a:solidFill>
                  <a:srgbClr val="171717"/>
                </a:solidFill>
                <a:latin typeface="Lucida Sans Unicode"/>
                <a:cs typeface="Lucida Sans Unicode"/>
              </a:rPr>
              <a:t> </a:t>
            </a:r>
            <a:r>
              <a:rPr sz="1200" spc="-4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demiştir</a:t>
            </a:r>
            <a:r>
              <a:rPr sz="1200" spc="-3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5"/>
              </a:spcBef>
            </a:pPr>
            <a:endParaRPr sz="1350" dirty="0">
              <a:latin typeface="Lucida Sans Unicode"/>
              <a:cs typeface="Lucida Sans Unicode"/>
            </a:endParaRPr>
          </a:p>
          <a:p>
            <a:pPr marL="12700" marR="6985" algn="just">
              <a:lnSpc>
                <a:spcPct val="145700"/>
              </a:lnSpc>
            </a:pPr>
            <a:r>
              <a:rPr sz="1200" spc="-45" dirty="0" err="1">
                <a:solidFill>
                  <a:srgbClr val="171717"/>
                </a:solidFill>
                <a:latin typeface="Lucida Sans Unicode"/>
                <a:cs typeface="Lucida Sans Unicode"/>
              </a:rPr>
              <a:t>Antik</a:t>
            </a:r>
            <a:r>
              <a:rPr sz="1200" spc="-40" dirty="0">
                <a:solidFill>
                  <a:srgbClr val="171717"/>
                </a:solidFill>
                <a:latin typeface="Lucida Sans Unicode"/>
                <a:cs typeface="Lucida Sans Unicode"/>
              </a:rPr>
              <a:t> </a:t>
            </a:r>
            <a:r>
              <a:rPr sz="1200" spc="-60" dirty="0" err="1">
                <a:solidFill>
                  <a:srgbClr val="171717"/>
                </a:solidFill>
                <a:latin typeface="Lucida Sans Unicode"/>
                <a:cs typeface="Lucida Sans Unicode"/>
              </a:rPr>
              <a:t>Çağ’da</a:t>
            </a:r>
            <a:r>
              <a:rPr sz="1200" spc="-55" dirty="0">
                <a:solidFill>
                  <a:srgbClr val="171717"/>
                </a:solidFill>
                <a:latin typeface="Lucida Sans Unicode"/>
                <a:cs typeface="Lucida Sans Unicode"/>
              </a:rPr>
              <a:t> </a:t>
            </a:r>
            <a:r>
              <a:rPr sz="1200" spc="-35" dirty="0" err="1">
                <a:solidFill>
                  <a:srgbClr val="171717"/>
                </a:solidFill>
                <a:latin typeface="Lucida Sans Unicode"/>
                <a:cs typeface="Lucida Sans Unicode"/>
              </a:rPr>
              <a:t>Dünya’nın</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yedi</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harikasını</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belirleyen</a:t>
            </a:r>
            <a:r>
              <a:rPr sz="1200" spc="-15" dirty="0">
                <a:solidFill>
                  <a:srgbClr val="171717"/>
                </a:solidFill>
                <a:latin typeface="Lucida Sans Unicode"/>
                <a:cs typeface="Lucida Sans Unicode"/>
              </a:rPr>
              <a:t> </a:t>
            </a:r>
            <a:r>
              <a:rPr sz="1200" spc="-20" dirty="0" err="1">
                <a:solidFill>
                  <a:srgbClr val="171717"/>
                </a:solidFill>
                <a:latin typeface="Lucida Sans Unicode"/>
                <a:cs typeface="Lucida Sans Unicode"/>
              </a:rPr>
              <a:t>Sidonlu</a:t>
            </a:r>
            <a:r>
              <a:rPr sz="1200" spc="-15" dirty="0">
                <a:solidFill>
                  <a:srgbClr val="171717"/>
                </a:solidFill>
                <a:latin typeface="Lucida Sans Unicode"/>
                <a:cs typeface="Lucida Sans Unicode"/>
              </a:rPr>
              <a:t> </a:t>
            </a:r>
            <a:r>
              <a:rPr sz="1200" spc="-25" dirty="0" err="1">
                <a:solidFill>
                  <a:srgbClr val="171717"/>
                </a:solidFill>
                <a:latin typeface="Lucida Sans Unicode"/>
                <a:cs typeface="Lucida Sans Unicode"/>
              </a:rPr>
              <a:t>Antipatros</a:t>
            </a:r>
            <a:r>
              <a:rPr sz="1200" spc="-20" dirty="0">
                <a:solidFill>
                  <a:srgbClr val="171717"/>
                </a:solidFill>
                <a:latin typeface="Lucida Sans Unicode"/>
                <a:cs typeface="Lucida Sans Unicode"/>
              </a:rPr>
              <a:t> </a:t>
            </a:r>
            <a:r>
              <a:rPr sz="1200" spc="-35" dirty="0" err="1">
                <a:solidFill>
                  <a:srgbClr val="171717"/>
                </a:solidFill>
                <a:latin typeface="Lucida Sans Unicode"/>
                <a:cs typeface="Lucida Sans Unicode"/>
              </a:rPr>
              <a:t>Babil’in</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Asma</a:t>
            </a:r>
            <a:r>
              <a:rPr sz="1200" spc="-25" dirty="0">
                <a:solidFill>
                  <a:srgbClr val="171717"/>
                </a:solidFill>
                <a:latin typeface="Lucida Sans Unicode"/>
                <a:cs typeface="Lucida Sans Unicode"/>
              </a:rPr>
              <a:t> </a:t>
            </a:r>
            <a:r>
              <a:rPr sz="1200" spc="-10" dirty="0" err="1">
                <a:solidFill>
                  <a:srgbClr val="171717"/>
                </a:solidFill>
                <a:latin typeface="Lucida Sans Unicode"/>
                <a:cs typeface="Lucida Sans Unicode"/>
              </a:rPr>
              <a:t>Bahçelerini</a:t>
            </a:r>
            <a:r>
              <a:rPr sz="1200" spc="-10"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15" dirty="0" err="1">
                <a:solidFill>
                  <a:srgbClr val="171717"/>
                </a:solidFill>
                <a:latin typeface="Lucida Sans Unicode"/>
                <a:cs typeface="Lucida Sans Unicode"/>
              </a:rPr>
              <a:t>unutmasa</a:t>
            </a:r>
            <a:r>
              <a:rPr sz="1200" spc="-10" dirty="0">
                <a:solidFill>
                  <a:srgbClr val="171717"/>
                </a:solidFill>
                <a:latin typeface="Lucida Sans Unicode"/>
                <a:cs typeface="Lucida Sans Unicode"/>
              </a:rPr>
              <a:t> da</a:t>
            </a:r>
            <a:r>
              <a:rPr sz="1200" spc="-5" dirty="0">
                <a:solidFill>
                  <a:srgbClr val="171717"/>
                </a:solidFill>
                <a:latin typeface="Lucida Sans Unicode"/>
                <a:cs typeface="Lucida Sans Unicode"/>
              </a:rPr>
              <a:t> </a:t>
            </a:r>
            <a:r>
              <a:rPr sz="1200" spc="-35" dirty="0" err="1">
                <a:solidFill>
                  <a:srgbClr val="171717"/>
                </a:solidFill>
                <a:latin typeface="Lucida Sans Unicode"/>
                <a:cs typeface="Lucida Sans Unicode"/>
              </a:rPr>
              <a:t>günümüzde</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Babil’in</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Asma</a:t>
            </a:r>
            <a:r>
              <a:rPr sz="1200" spc="-25" dirty="0">
                <a:solidFill>
                  <a:srgbClr val="171717"/>
                </a:solidFill>
                <a:latin typeface="Lucida Sans Unicode"/>
                <a:cs typeface="Lucida Sans Unicode"/>
              </a:rPr>
              <a:t> </a:t>
            </a:r>
            <a:r>
              <a:rPr sz="1200" spc="-5" dirty="0" err="1" smtClean="0">
                <a:solidFill>
                  <a:srgbClr val="171717"/>
                </a:solidFill>
                <a:latin typeface="Lucida Sans Unicode"/>
                <a:cs typeface="Lucida Sans Unicode"/>
              </a:rPr>
              <a:t>Bahçeleri</a:t>
            </a:r>
            <a:r>
              <a:rPr lang="tr-TR" sz="1200" spc="-5" dirty="0" smtClean="0">
                <a:solidFill>
                  <a:srgbClr val="171717"/>
                </a:solidFill>
                <a:latin typeface="Lucida Sans Unicode"/>
                <a:cs typeface="Lucida Sans Unicode"/>
              </a:rPr>
              <a:t>'</a:t>
            </a:r>
            <a:r>
              <a:rPr sz="1200" spc="-5" dirty="0" smtClean="0">
                <a:solidFill>
                  <a:srgbClr val="171717"/>
                </a:solidFill>
                <a:latin typeface="Lucida Sans Unicode"/>
                <a:cs typeface="Lucida Sans Unicode"/>
              </a:rPr>
              <a:t>ne</a:t>
            </a:r>
            <a:r>
              <a:rPr sz="1200" dirty="0" smtClean="0">
                <a:solidFill>
                  <a:srgbClr val="171717"/>
                </a:solidFill>
                <a:latin typeface="Lucida Sans Unicode"/>
                <a:cs typeface="Lucida Sans Unicode"/>
              </a:rPr>
              <a:t> </a:t>
            </a:r>
            <a:r>
              <a:rPr sz="1200" spc="-20" dirty="0" err="1">
                <a:solidFill>
                  <a:srgbClr val="171717"/>
                </a:solidFill>
                <a:latin typeface="Lucida Sans Unicode"/>
                <a:cs typeface="Lucida Sans Unicode"/>
              </a:rPr>
              <a:t>dair</a:t>
            </a:r>
            <a:r>
              <a:rPr sz="1200" spc="340" dirty="0">
                <a:solidFill>
                  <a:srgbClr val="171717"/>
                </a:solidFill>
                <a:latin typeface="Lucida Sans Unicode"/>
                <a:cs typeface="Lucida Sans Unicode"/>
              </a:rPr>
              <a:t> </a:t>
            </a:r>
            <a:r>
              <a:rPr sz="1200" spc="-20" dirty="0" err="1">
                <a:solidFill>
                  <a:srgbClr val="171717"/>
                </a:solidFill>
                <a:latin typeface="Lucida Sans Unicode"/>
                <a:cs typeface="Lucida Sans Unicode"/>
              </a:rPr>
              <a:t>herhangi</a:t>
            </a:r>
            <a:r>
              <a:rPr sz="1200" spc="34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0" dirty="0">
                <a:solidFill>
                  <a:srgbClr val="171717"/>
                </a:solidFill>
                <a:latin typeface="Lucida Sans Unicode"/>
                <a:cs typeface="Lucida Sans Unicode"/>
              </a:rPr>
              <a:t> </a:t>
            </a:r>
            <a:r>
              <a:rPr sz="1200" spc="-35" dirty="0" err="1">
                <a:solidFill>
                  <a:srgbClr val="171717"/>
                </a:solidFill>
                <a:latin typeface="Lucida Sans Unicode"/>
                <a:cs typeface="Lucida Sans Unicode"/>
              </a:rPr>
              <a:t>arkeolojik</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kalıntı</a:t>
            </a:r>
            <a:r>
              <a:rPr sz="1200" spc="-35" dirty="0">
                <a:solidFill>
                  <a:srgbClr val="171717"/>
                </a:solidFill>
                <a:latin typeface="Lucida Sans Unicode"/>
                <a:cs typeface="Lucida Sans Unicode"/>
              </a:rPr>
              <a:t> </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bulunamamıştır</a:t>
            </a:r>
            <a:r>
              <a:rPr sz="1200" spc="-2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Yani</a:t>
            </a:r>
            <a:r>
              <a:rPr sz="1200" spc="-65" dirty="0">
                <a:solidFill>
                  <a:srgbClr val="171717"/>
                </a:solidFill>
                <a:latin typeface="Lucida Sans Unicode"/>
                <a:cs typeface="Lucida Sans Unicode"/>
              </a:rPr>
              <a:t> </a:t>
            </a:r>
            <a:r>
              <a:rPr sz="1200" spc="-35" dirty="0" err="1">
                <a:solidFill>
                  <a:srgbClr val="171717"/>
                </a:solidFill>
                <a:latin typeface="Lucida Sans Unicode"/>
                <a:cs typeface="Lucida Sans Unicode"/>
              </a:rPr>
              <a:t>Babil’in</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Asma</a:t>
            </a:r>
            <a:r>
              <a:rPr sz="1200" spc="-65" dirty="0">
                <a:solidFill>
                  <a:srgbClr val="171717"/>
                </a:solidFill>
                <a:latin typeface="Lucida Sans Unicode"/>
                <a:cs typeface="Lucida Sans Unicode"/>
              </a:rPr>
              <a:t> </a:t>
            </a:r>
            <a:r>
              <a:rPr sz="1200" spc="-5" dirty="0" err="1">
                <a:solidFill>
                  <a:srgbClr val="171717"/>
                </a:solidFill>
                <a:latin typeface="Lucida Sans Unicode"/>
                <a:cs typeface="Lucida Sans Unicode"/>
              </a:rPr>
              <a:t>Bahçeleri</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yıkılmamış</a:t>
            </a:r>
            <a:r>
              <a:rPr sz="1200" spc="-65" dirty="0">
                <a:solidFill>
                  <a:srgbClr val="171717"/>
                </a:solidFill>
                <a:latin typeface="Lucida Sans Unicode"/>
                <a:cs typeface="Lucida Sans Unicode"/>
              </a:rPr>
              <a:t> </a:t>
            </a:r>
            <a:r>
              <a:rPr sz="1200" dirty="0" err="1">
                <a:solidFill>
                  <a:srgbClr val="171717"/>
                </a:solidFill>
                <a:latin typeface="Lucida Sans Unicode"/>
                <a:cs typeface="Lucida Sans Unicode"/>
              </a:rPr>
              <a:t>ama</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ayakta</a:t>
            </a:r>
            <a:r>
              <a:rPr sz="1200" spc="-65" dirty="0">
                <a:solidFill>
                  <a:srgbClr val="171717"/>
                </a:solidFill>
                <a:latin typeface="Lucida Sans Unicode"/>
                <a:cs typeface="Lucida Sans Unicode"/>
              </a:rPr>
              <a:t> </a:t>
            </a:r>
            <a:r>
              <a:rPr sz="1200" spc="-10" dirty="0">
                <a:solidFill>
                  <a:srgbClr val="171717"/>
                </a:solidFill>
                <a:latin typeface="Lucida Sans Unicode"/>
                <a:cs typeface="Lucida Sans Unicode"/>
              </a:rPr>
              <a:t>da</a:t>
            </a:r>
            <a:r>
              <a:rPr sz="1200" spc="-65" dirty="0">
                <a:solidFill>
                  <a:srgbClr val="171717"/>
                </a:solidFill>
                <a:latin typeface="Lucida Sans Unicode"/>
                <a:cs typeface="Lucida Sans Unicode"/>
              </a:rPr>
              <a:t> </a:t>
            </a:r>
            <a:r>
              <a:rPr sz="1200" spc="-40" dirty="0" err="1">
                <a:solidFill>
                  <a:srgbClr val="171717"/>
                </a:solidFill>
                <a:latin typeface="Lucida Sans Unicode"/>
                <a:cs typeface="Lucida Sans Unicode"/>
              </a:rPr>
              <a:t>değildir</a:t>
            </a:r>
            <a:r>
              <a:rPr sz="1200" spc="-40" dirty="0">
                <a:solidFill>
                  <a:srgbClr val="171717"/>
                </a:solidFill>
                <a:latin typeface="Lucida Sans Unicode"/>
                <a:cs typeface="Lucida Sans Unicode"/>
              </a:rPr>
              <a:t>.</a:t>
            </a:r>
            <a:endParaRPr sz="1200" dirty="0">
              <a:latin typeface="Lucida Sans Unicode"/>
              <a:cs typeface="Lucida Sans Unicode"/>
            </a:endParaRPr>
          </a:p>
        </p:txBody>
      </p:sp>
      <p:sp>
        <p:nvSpPr>
          <p:cNvPr id="6" name="object 6"/>
          <p:cNvSpPr txBox="1"/>
          <p:nvPr/>
        </p:nvSpPr>
        <p:spPr>
          <a:xfrm>
            <a:off x="343592" y="1209127"/>
            <a:ext cx="2414270" cy="238760"/>
          </a:xfrm>
          <a:prstGeom prst="rect">
            <a:avLst/>
          </a:prstGeom>
        </p:spPr>
        <p:txBody>
          <a:bodyPr vert="horz" wrap="square" lIns="0" tIns="12065" rIns="0" bIns="0" rtlCol="0">
            <a:spAutoFit/>
          </a:bodyPr>
          <a:lstStyle/>
          <a:p>
            <a:pPr marL="12700">
              <a:lnSpc>
                <a:spcPct val="100000"/>
              </a:lnSpc>
              <a:spcBef>
                <a:spcPts val="95"/>
              </a:spcBef>
            </a:pPr>
            <a:r>
              <a:rPr sz="1400" b="1">
                <a:latin typeface="Times New Roman"/>
                <a:cs typeface="Times New Roman"/>
              </a:rPr>
              <a:t>B</a:t>
            </a:r>
            <a:r>
              <a:rPr sz="1400" b="1" spc="-85">
                <a:latin typeface="Times New Roman"/>
                <a:cs typeface="Times New Roman"/>
              </a:rPr>
              <a:t>A</a:t>
            </a:r>
            <a:r>
              <a:rPr sz="1400" b="1">
                <a:latin typeface="Times New Roman"/>
                <a:cs typeface="Times New Roman"/>
              </a:rPr>
              <a:t>B</a:t>
            </a:r>
            <a:r>
              <a:rPr sz="1400" b="1" spc="-25">
                <a:latin typeface="Times New Roman"/>
                <a:cs typeface="Times New Roman"/>
              </a:rPr>
              <a:t>İ</a:t>
            </a:r>
            <a:r>
              <a:rPr sz="1400" b="1" spc="-85">
                <a:latin typeface="Times New Roman"/>
                <a:cs typeface="Times New Roman"/>
              </a:rPr>
              <a:t>L</a:t>
            </a:r>
            <a:r>
              <a:rPr sz="1400" b="1" spc="-120">
                <a:latin typeface="Times New Roman"/>
                <a:cs typeface="Times New Roman"/>
              </a:rPr>
              <a:t>’</a:t>
            </a:r>
            <a:r>
              <a:rPr sz="1400" b="1" spc="-25">
                <a:latin typeface="Times New Roman"/>
                <a:cs typeface="Times New Roman"/>
              </a:rPr>
              <a:t>İ</a:t>
            </a:r>
            <a:r>
              <a:rPr sz="1400" b="1" spc="-5">
                <a:latin typeface="Times New Roman"/>
                <a:cs typeface="Times New Roman"/>
              </a:rPr>
              <a:t>N</a:t>
            </a:r>
            <a:r>
              <a:rPr sz="1400" b="1" spc="-25">
                <a:latin typeface="Times New Roman"/>
                <a:cs typeface="Times New Roman"/>
              </a:rPr>
              <a:t> </a:t>
            </a:r>
            <a:r>
              <a:rPr sz="1400" b="1" spc="-85">
                <a:latin typeface="Times New Roman"/>
                <a:cs typeface="Times New Roman"/>
              </a:rPr>
              <a:t>A</a:t>
            </a:r>
            <a:r>
              <a:rPr sz="1400" b="1" spc="30">
                <a:latin typeface="Times New Roman"/>
                <a:cs typeface="Times New Roman"/>
              </a:rPr>
              <a:t>S</a:t>
            </a:r>
            <a:r>
              <a:rPr sz="1400" b="1" spc="-35">
                <a:latin typeface="Times New Roman"/>
                <a:cs typeface="Times New Roman"/>
              </a:rPr>
              <a:t>M</a:t>
            </a:r>
            <a:r>
              <a:rPr sz="1400" b="1" spc="-80">
                <a:latin typeface="Times New Roman"/>
                <a:cs typeface="Times New Roman"/>
              </a:rPr>
              <a:t>A</a:t>
            </a:r>
            <a:r>
              <a:rPr sz="1400" b="1" spc="-25">
                <a:latin typeface="Times New Roman"/>
                <a:cs typeface="Times New Roman"/>
              </a:rPr>
              <a:t> </a:t>
            </a:r>
            <a:r>
              <a:rPr sz="1400" b="1">
                <a:latin typeface="Times New Roman"/>
                <a:cs typeface="Times New Roman"/>
              </a:rPr>
              <a:t>B</a:t>
            </a:r>
            <a:r>
              <a:rPr sz="1400" b="1" spc="-85">
                <a:latin typeface="Times New Roman"/>
                <a:cs typeface="Times New Roman"/>
              </a:rPr>
              <a:t>A</a:t>
            </a:r>
            <a:r>
              <a:rPr sz="1400" b="1" spc="20">
                <a:latin typeface="Times New Roman"/>
                <a:cs typeface="Times New Roman"/>
              </a:rPr>
              <a:t>H</a:t>
            </a:r>
            <a:r>
              <a:rPr sz="1400" b="1" spc="-35">
                <a:latin typeface="Times New Roman"/>
                <a:cs typeface="Times New Roman"/>
              </a:rPr>
              <a:t>Ç</a:t>
            </a:r>
            <a:r>
              <a:rPr sz="1400" b="1" spc="-55">
                <a:latin typeface="Times New Roman"/>
                <a:cs typeface="Times New Roman"/>
              </a:rPr>
              <a:t>E</a:t>
            </a:r>
            <a:r>
              <a:rPr sz="1400" b="1" spc="-85">
                <a:latin typeface="Times New Roman"/>
                <a:cs typeface="Times New Roman"/>
              </a:rPr>
              <a:t>L</a:t>
            </a:r>
            <a:r>
              <a:rPr sz="1400" b="1" spc="-55">
                <a:latin typeface="Times New Roman"/>
                <a:cs typeface="Times New Roman"/>
              </a:rPr>
              <a:t>E</a:t>
            </a:r>
            <a:r>
              <a:rPr sz="1400" b="1" spc="-50">
                <a:latin typeface="Times New Roman"/>
                <a:cs typeface="Times New Roman"/>
              </a:rPr>
              <a:t>R</a:t>
            </a:r>
            <a:r>
              <a:rPr sz="1400" b="1" spc="-20">
                <a:latin typeface="Times New Roman"/>
                <a:cs typeface="Times New Roman"/>
              </a:rPr>
              <a:t>İ</a:t>
            </a:r>
            <a:endParaRPr sz="1400">
              <a:latin typeface="Times New Roman"/>
              <a:cs typeface="Times New Roman"/>
            </a:endParaRPr>
          </a:p>
        </p:txBody>
      </p:sp>
      <p:sp>
        <p:nvSpPr>
          <p:cNvPr id="7" name="object 7"/>
          <p:cNvSpPr txBox="1"/>
          <p:nvPr/>
        </p:nvSpPr>
        <p:spPr>
          <a:xfrm>
            <a:off x="7295050" y="166287"/>
            <a:ext cx="215900" cy="1369695"/>
          </a:xfrm>
          <a:prstGeom prst="rect">
            <a:avLst/>
          </a:prstGeom>
        </p:spPr>
        <p:txBody>
          <a:bodyPr vert="vert" wrap="square" lIns="0" tIns="22225" rIns="0" bIns="0" rtlCol="0">
            <a:spAutoFit/>
          </a:bodyPr>
          <a:lstStyle/>
          <a:p>
            <a:pPr marL="12700">
              <a:lnSpc>
                <a:spcPct val="100000"/>
              </a:lnSpc>
              <a:spcBef>
                <a:spcPts val="175"/>
              </a:spcBef>
            </a:pPr>
            <a:r>
              <a:rPr sz="1100" b="1" spc="25">
                <a:solidFill>
                  <a:srgbClr val="212121"/>
                </a:solidFill>
                <a:latin typeface="Trebuchet MS"/>
                <a:cs typeface="Trebuchet MS"/>
              </a:rPr>
              <a:t>Yazan:</a:t>
            </a:r>
            <a:r>
              <a:rPr sz="1100" b="1" spc="-50">
                <a:solidFill>
                  <a:srgbClr val="212121"/>
                </a:solidFill>
                <a:latin typeface="Trebuchet MS"/>
                <a:cs typeface="Trebuchet MS"/>
              </a:rPr>
              <a:t> </a:t>
            </a:r>
            <a:r>
              <a:rPr sz="1100" b="1" spc="50">
                <a:solidFill>
                  <a:srgbClr val="212121"/>
                </a:solidFill>
                <a:latin typeface="Trebuchet MS"/>
                <a:cs typeface="Trebuchet MS"/>
              </a:rPr>
              <a:t>Olcay</a:t>
            </a:r>
            <a:r>
              <a:rPr sz="1100" b="1" spc="-50">
                <a:solidFill>
                  <a:srgbClr val="212121"/>
                </a:solidFill>
                <a:latin typeface="Trebuchet MS"/>
                <a:cs typeface="Trebuchet MS"/>
              </a:rPr>
              <a:t> </a:t>
            </a:r>
            <a:r>
              <a:rPr sz="1100" b="1" spc="90">
                <a:solidFill>
                  <a:srgbClr val="212121"/>
                </a:solidFill>
                <a:latin typeface="Trebuchet MS"/>
                <a:cs typeface="Trebuchet MS"/>
              </a:rPr>
              <a:t>UZUN</a:t>
            </a:r>
            <a:endParaRPr sz="1100">
              <a:latin typeface="Trebuchet MS"/>
              <a:cs typeface="Trebuchet M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347398" y="0"/>
            <a:ext cx="208915" cy="5025390"/>
          </a:xfrm>
          <a:custGeom>
            <a:avLst/>
            <a:gdLst/>
            <a:ahLst/>
            <a:cxnLst/>
            <a:rect l="l" t="t" r="r" b="b"/>
            <a:pathLst>
              <a:path w="208915" h="5025390">
                <a:moveTo>
                  <a:pt x="0" y="0"/>
                </a:moveTo>
                <a:lnTo>
                  <a:pt x="208593" y="0"/>
                </a:lnTo>
                <a:lnTo>
                  <a:pt x="208593" y="5024975"/>
                </a:lnTo>
                <a:lnTo>
                  <a:pt x="0" y="5024975"/>
                </a:lnTo>
                <a:lnTo>
                  <a:pt x="0" y="0"/>
                </a:lnTo>
                <a:close/>
              </a:path>
            </a:pathLst>
          </a:custGeom>
          <a:solidFill>
            <a:srgbClr val="FEBF53"/>
          </a:solidFill>
        </p:spPr>
        <p:txBody>
          <a:bodyPr wrap="square" lIns="0" tIns="0" rIns="0" bIns="0" rtlCol="0"/>
          <a:lstStyle/>
          <a:p>
            <a:endParaRPr/>
          </a:p>
        </p:txBody>
      </p:sp>
      <p:sp>
        <p:nvSpPr>
          <p:cNvPr id="3" name="object 3"/>
          <p:cNvSpPr txBox="1"/>
          <p:nvPr/>
        </p:nvSpPr>
        <p:spPr>
          <a:xfrm>
            <a:off x="195361" y="3433244"/>
            <a:ext cx="7101840" cy="7001853"/>
          </a:xfrm>
          <a:prstGeom prst="rect">
            <a:avLst/>
          </a:prstGeom>
        </p:spPr>
        <p:txBody>
          <a:bodyPr vert="horz" wrap="square" lIns="0" tIns="12700" rIns="0" bIns="0" rtlCol="0">
            <a:spAutoFit/>
          </a:bodyPr>
          <a:lstStyle/>
          <a:p>
            <a:pPr marL="12700" marR="5080" algn="just">
              <a:lnSpc>
                <a:spcPct val="145700"/>
              </a:lnSpc>
              <a:spcBef>
                <a:spcPts val="100"/>
              </a:spcBef>
            </a:pPr>
            <a:r>
              <a:rPr sz="1200" dirty="0" err="1">
                <a:solidFill>
                  <a:srgbClr val="171717"/>
                </a:solidFill>
                <a:latin typeface="Lucida Sans Unicode"/>
                <a:cs typeface="Lucida Sans Unicode"/>
              </a:rPr>
              <a:t>Sene</a:t>
            </a:r>
            <a:r>
              <a:rPr sz="1200" dirty="0">
                <a:solidFill>
                  <a:srgbClr val="171717"/>
                </a:solidFill>
                <a:latin typeface="Lucida Sans Unicode"/>
                <a:cs typeface="Lucida Sans Unicode"/>
              </a:rPr>
              <a:t> </a:t>
            </a:r>
            <a:r>
              <a:rPr sz="1200" spc="-20" dirty="0">
                <a:solidFill>
                  <a:srgbClr val="171717"/>
                </a:solidFill>
                <a:latin typeface="Lucida Sans Unicode"/>
                <a:cs typeface="Lucida Sans Unicode"/>
              </a:rPr>
              <a:t>M.S. </a:t>
            </a:r>
            <a:r>
              <a:rPr sz="1200" spc="-110" dirty="0">
                <a:solidFill>
                  <a:srgbClr val="171717"/>
                </a:solidFill>
                <a:latin typeface="Lucida Sans Unicode"/>
                <a:cs typeface="Lucida Sans Unicode"/>
              </a:rPr>
              <a:t>350-800 </a:t>
            </a:r>
            <a:r>
              <a:rPr sz="1200" spc="-30" dirty="0" err="1">
                <a:solidFill>
                  <a:srgbClr val="171717"/>
                </a:solidFill>
                <a:latin typeface="Lucida Sans Unicode"/>
                <a:cs typeface="Lucida Sans Unicode"/>
              </a:rPr>
              <a:t>yılları</a:t>
            </a:r>
            <a:r>
              <a:rPr sz="1200" spc="-30" dirty="0">
                <a:solidFill>
                  <a:srgbClr val="171717"/>
                </a:solidFill>
                <a:latin typeface="Lucida Sans Unicode"/>
                <a:cs typeface="Lucida Sans Unicode"/>
              </a:rPr>
              <a:t> </a:t>
            </a:r>
            <a:r>
              <a:rPr sz="1200" spc="-15" dirty="0" err="1">
                <a:solidFill>
                  <a:srgbClr val="171717"/>
                </a:solidFill>
                <a:latin typeface="Lucida Sans Unicode"/>
                <a:cs typeface="Lucida Sans Unicode"/>
              </a:rPr>
              <a:t>arasında</a:t>
            </a:r>
            <a:r>
              <a:rPr sz="1200" spc="-15" dirty="0">
                <a:solidFill>
                  <a:srgbClr val="171717"/>
                </a:solidFill>
                <a:latin typeface="Lucida Sans Unicode"/>
                <a:cs typeface="Lucida Sans Unicode"/>
              </a:rPr>
              <a:t> </a:t>
            </a:r>
            <a:r>
              <a:rPr sz="1200" spc="-35" dirty="0" err="1">
                <a:solidFill>
                  <a:srgbClr val="171717"/>
                </a:solidFill>
                <a:latin typeface="Lucida Sans Unicode"/>
                <a:cs typeface="Lucida Sans Unicode"/>
              </a:rPr>
              <a:t>Avrupa’ya</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şiddetli</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şekilde</a:t>
            </a:r>
            <a:r>
              <a:rPr sz="1200" spc="-35" dirty="0">
                <a:solidFill>
                  <a:srgbClr val="171717"/>
                </a:solidFill>
                <a:latin typeface="Lucida Sans Unicode"/>
                <a:cs typeface="Lucida Sans Unicode"/>
              </a:rPr>
              <a:t> </a:t>
            </a:r>
            <a:r>
              <a:rPr sz="1200" spc="-50" dirty="0" err="1">
                <a:solidFill>
                  <a:srgbClr val="171717"/>
                </a:solidFill>
                <a:latin typeface="Lucida Sans Unicode"/>
                <a:cs typeface="Lucida Sans Unicode"/>
              </a:rPr>
              <a:t>göç</a:t>
            </a:r>
            <a:r>
              <a:rPr sz="1200" spc="-50" dirty="0">
                <a:solidFill>
                  <a:srgbClr val="171717"/>
                </a:solidFill>
                <a:latin typeface="Lucida Sans Unicode"/>
                <a:cs typeface="Lucida Sans Unicode"/>
              </a:rPr>
              <a:t> </a:t>
            </a:r>
            <a:r>
              <a:rPr sz="1200" spc="-40" dirty="0" err="1">
                <a:solidFill>
                  <a:srgbClr val="171717"/>
                </a:solidFill>
                <a:latin typeface="Lucida Sans Unicode"/>
                <a:cs typeface="Lucida Sans Unicode"/>
              </a:rPr>
              <a:t>ettik</a:t>
            </a:r>
            <a:r>
              <a:rPr sz="1200" spc="-40" dirty="0">
                <a:solidFill>
                  <a:srgbClr val="171717"/>
                </a:solidFill>
                <a:latin typeface="Lucida Sans Unicode"/>
                <a:cs typeface="Lucida Sans Unicode"/>
              </a:rPr>
              <a:t>. </a:t>
            </a:r>
            <a:r>
              <a:rPr sz="1200" spc="-30" dirty="0">
                <a:solidFill>
                  <a:srgbClr val="171717"/>
                </a:solidFill>
                <a:latin typeface="Lucida Sans Unicode"/>
                <a:cs typeface="Lucida Sans Unicode"/>
              </a:rPr>
              <a:t>Biz </a:t>
            </a:r>
            <a:r>
              <a:rPr sz="1200" spc="-15" dirty="0" err="1">
                <a:solidFill>
                  <a:srgbClr val="171717"/>
                </a:solidFill>
                <a:latin typeface="Lucida Sans Unicode"/>
                <a:cs typeface="Lucida Sans Unicode"/>
              </a:rPr>
              <a:t>bu</a:t>
            </a:r>
            <a:r>
              <a:rPr sz="1200" spc="-15"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olayı</a:t>
            </a:r>
            <a:r>
              <a:rPr sz="1200" spc="-25" dirty="0">
                <a:solidFill>
                  <a:srgbClr val="171717"/>
                </a:solidFill>
                <a:latin typeface="Lucida Sans Unicode"/>
                <a:cs typeface="Lucida Sans Unicode"/>
              </a:rPr>
              <a:t> </a:t>
            </a:r>
            <a:r>
              <a:rPr sz="1200" spc="-55" dirty="0">
                <a:solidFill>
                  <a:srgbClr val="171717"/>
                </a:solidFill>
                <a:latin typeface="Lucida Sans Unicode"/>
                <a:cs typeface="Lucida Sans Unicode"/>
              </a:rPr>
              <a:t>ilk </a:t>
            </a:r>
            <a:r>
              <a:rPr sz="1200" spc="-10" dirty="0" err="1">
                <a:solidFill>
                  <a:srgbClr val="171717"/>
                </a:solidFill>
                <a:latin typeface="Lucida Sans Unicode"/>
                <a:cs typeface="Lucida Sans Unicode"/>
              </a:rPr>
              <a:t>dönem</a:t>
            </a:r>
            <a:r>
              <a:rPr sz="1200" spc="-1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10" dirty="0">
                <a:solidFill>
                  <a:srgbClr val="171717"/>
                </a:solidFill>
                <a:latin typeface="Lucida Sans Unicode"/>
                <a:cs typeface="Lucida Sans Unicode"/>
              </a:rPr>
              <a:t> </a:t>
            </a:r>
            <a:r>
              <a:rPr sz="1200" spc="-5" dirty="0">
                <a:solidFill>
                  <a:srgbClr val="171717"/>
                </a:solidFill>
                <a:latin typeface="Lucida Sans Unicode"/>
                <a:cs typeface="Lucida Sans Unicode"/>
              </a:rPr>
              <a:t> </a:t>
            </a:r>
            <a:r>
              <a:rPr sz="1200" spc="-45" dirty="0" err="1">
                <a:solidFill>
                  <a:srgbClr val="171717"/>
                </a:solidFill>
                <a:latin typeface="Lucida Sans Unicode"/>
                <a:cs typeface="Lucida Sans Unicode"/>
              </a:rPr>
              <a:t>ikinci</a:t>
            </a:r>
            <a:r>
              <a:rPr sz="1200" spc="-45" dirty="0">
                <a:solidFill>
                  <a:srgbClr val="171717"/>
                </a:solidFill>
                <a:latin typeface="Lucida Sans Unicode"/>
                <a:cs typeface="Lucida Sans Unicode"/>
              </a:rPr>
              <a:t> </a:t>
            </a:r>
            <a:r>
              <a:rPr sz="1200" spc="-10" dirty="0" err="1">
                <a:solidFill>
                  <a:srgbClr val="171717"/>
                </a:solidFill>
                <a:latin typeface="Lucida Sans Unicode"/>
                <a:cs typeface="Lucida Sans Unicode"/>
              </a:rPr>
              <a:t>dönem</a:t>
            </a:r>
            <a:r>
              <a:rPr sz="1200" spc="-10"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olarak</a:t>
            </a:r>
            <a:r>
              <a:rPr sz="1200" spc="-25" dirty="0">
                <a:solidFill>
                  <a:srgbClr val="171717"/>
                </a:solidFill>
                <a:latin typeface="Lucida Sans Unicode"/>
                <a:cs typeface="Lucida Sans Unicode"/>
              </a:rPr>
              <a:t> </a:t>
            </a:r>
            <a:r>
              <a:rPr sz="1200" spc="-40" dirty="0" err="1">
                <a:solidFill>
                  <a:srgbClr val="171717"/>
                </a:solidFill>
                <a:latin typeface="Lucida Sans Unicode"/>
                <a:cs typeface="Lucida Sans Unicode"/>
              </a:rPr>
              <a:t>ikiye</a:t>
            </a:r>
            <a:r>
              <a:rPr sz="1200" spc="-40" dirty="0">
                <a:solidFill>
                  <a:srgbClr val="171717"/>
                </a:solidFill>
                <a:latin typeface="Lucida Sans Unicode"/>
                <a:cs typeface="Lucida Sans Unicode"/>
              </a:rPr>
              <a:t> </a:t>
            </a:r>
            <a:r>
              <a:rPr sz="1200" spc="-35" dirty="0" err="1">
                <a:solidFill>
                  <a:srgbClr val="171717"/>
                </a:solidFill>
                <a:latin typeface="Lucida Sans Unicode"/>
                <a:cs typeface="Lucida Sans Unicode"/>
              </a:rPr>
              <a:t>ayırdık</a:t>
            </a:r>
            <a:r>
              <a:rPr sz="1200" spc="-35" dirty="0">
                <a:solidFill>
                  <a:srgbClr val="171717"/>
                </a:solidFill>
                <a:latin typeface="Lucida Sans Unicode"/>
                <a:cs typeface="Lucida Sans Unicode"/>
              </a:rPr>
              <a:t>. </a:t>
            </a:r>
            <a:r>
              <a:rPr sz="1200" spc="-45" dirty="0">
                <a:solidFill>
                  <a:srgbClr val="171717"/>
                </a:solidFill>
                <a:latin typeface="Lucida Sans Unicode"/>
                <a:cs typeface="Lucida Sans Unicode"/>
              </a:rPr>
              <a:t>İlk </a:t>
            </a:r>
            <a:r>
              <a:rPr sz="1200" spc="-25" dirty="0" err="1">
                <a:solidFill>
                  <a:srgbClr val="171717"/>
                </a:solidFill>
                <a:latin typeface="Lucida Sans Unicode"/>
                <a:cs typeface="Lucida Sans Unicode"/>
              </a:rPr>
              <a:t>dönemki</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kavimler</a:t>
            </a:r>
            <a:r>
              <a:rPr sz="1200" spc="-25" dirty="0">
                <a:solidFill>
                  <a:srgbClr val="171717"/>
                </a:solidFill>
                <a:latin typeface="Lucida Sans Unicode"/>
                <a:cs typeface="Lucida Sans Unicode"/>
              </a:rPr>
              <a:t> </a:t>
            </a:r>
            <a:r>
              <a:rPr sz="1200" spc="-40" dirty="0" err="1" smtClean="0">
                <a:solidFill>
                  <a:srgbClr val="171717"/>
                </a:solidFill>
                <a:latin typeface="Lucida Sans Unicode"/>
                <a:cs typeface="Lucida Sans Unicode"/>
              </a:rPr>
              <a:t>göçü</a:t>
            </a:r>
            <a:r>
              <a:rPr lang="tr-TR" sz="1200" spc="-40" dirty="0" smtClean="0">
                <a:solidFill>
                  <a:srgbClr val="171717"/>
                </a:solidFill>
                <a:latin typeface="Lucida Sans Unicode"/>
                <a:cs typeface="Lucida Sans Unicode"/>
              </a:rPr>
              <a:t>,</a:t>
            </a:r>
            <a:r>
              <a:rPr sz="1200" spc="-40" dirty="0" smtClean="0">
                <a:solidFill>
                  <a:srgbClr val="171717"/>
                </a:solidFill>
                <a:latin typeface="Lucida Sans Unicode"/>
                <a:cs typeface="Lucida Sans Unicode"/>
              </a:rPr>
              <a:t> </a:t>
            </a:r>
            <a:r>
              <a:rPr sz="1200" spc="5" dirty="0" err="1">
                <a:solidFill>
                  <a:srgbClr val="171717"/>
                </a:solidFill>
                <a:latin typeface="Lucida Sans Unicode"/>
                <a:cs typeface="Lucida Sans Unicode"/>
              </a:rPr>
              <a:t>Batı</a:t>
            </a:r>
            <a:r>
              <a:rPr sz="1200" spc="5" dirty="0">
                <a:solidFill>
                  <a:srgbClr val="171717"/>
                </a:solidFill>
                <a:latin typeface="Lucida Sans Unicode"/>
                <a:cs typeface="Lucida Sans Unicode"/>
              </a:rPr>
              <a:t> </a:t>
            </a:r>
            <a:r>
              <a:rPr sz="1200" spc="-10" dirty="0">
                <a:solidFill>
                  <a:srgbClr val="171717"/>
                </a:solidFill>
                <a:latin typeface="Lucida Sans Unicode"/>
                <a:cs typeface="Lucida Sans Unicode"/>
              </a:rPr>
              <a:t>Roma </a:t>
            </a:r>
            <a:r>
              <a:rPr sz="1200" spc="-20" dirty="0" err="1">
                <a:solidFill>
                  <a:srgbClr val="171717"/>
                </a:solidFill>
                <a:latin typeface="Lucida Sans Unicode"/>
                <a:cs typeface="Lucida Sans Unicode"/>
              </a:rPr>
              <a:t>İmparatorluğu</a:t>
            </a:r>
            <a:r>
              <a:rPr sz="1200" spc="-2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10" dirty="0">
                <a:solidFill>
                  <a:srgbClr val="171717"/>
                </a:solidFill>
                <a:latin typeface="Lucida Sans Unicode"/>
                <a:cs typeface="Lucida Sans Unicode"/>
              </a:rPr>
              <a:t> </a:t>
            </a:r>
            <a:r>
              <a:rPr sz="1200" spc="-10" dirty="0" err="1">
                <a:solidFill>
                  <a:srgbClr val="171717"/>
                </a:solidFill>
                <a:latin typeface="Lucida Sans Unicode"/>
                <a:cs typeface="Lucida Sans Unicode"/>
              </a:rPr>
              <a:t>Hunlar</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ile</a:t>
            </a:r>
            <a:r>
              <a:rPr sz="1200" spc="-30" dirty="0">
                <a:solidFill>
                  <a:srgbClr val="171717"/>
                </a:solidFill>
                <a:latin typeface="Lucida Sans Unicode"/>
                <a:cs typeface="Lucida Sans Unicode"/>
              </a:rPr>
              <a:t> </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yoğun</a:t>
            </a:r>
            <a:r>
              <a:rPr sz="1200" spc="-45" dirty="0">
                <a:solidFill>
                  <a:srgbClr val="171717"/>
                </a:solidFill>
                <a:latin typeface="Lucida Sans Unicode"/>
                <a:cs typeface="Lucida Sans Unicode"/>
              </a:rPr>
              <a:t> </a:t>
            </a:r>
            <a:r>
              <a:rPr sz="1200" spc="-30" dirty="0" err="1">
                <a:solidFill>
                  <a:srgbClr val="171717"/>
                </a:solidFill>
                <a:latin typeface="Lucida Sans Unicode"/>
                <a:cs typeface="Lucida Sans Unicode"/>
              </a:rPr>
              <a:t>sınır</a:t>
            </a:r>
            <a:r>
              <a:rPr sz="1200" spc="-40" dirty="0">
                <a:solidFill>
                  <a:srgbClr val="171717"/>
                </a:solidFill>
                <a:latin typeface="Lucida Sans Unicode"/>
                <a:cs typeface="Lucida Sans Unicode"/>
              </a:rPr>
              <a:t> </a:t>
            </a:r>
            <a:r>
              <a:rPr sz="1200" spc="-50" dirty="0" err="1">
                <a:solidFill>
                  <a:srgbClr val="171717"/>
                </a:solidFill>
                <a:latin typeface="Lucida Sans Unicode"/>
                <a:cs typeface="Lucida Sans Unicode"/>
              </a:rPr>
              <a:t>değişikliği</a:t>
            </a:r>
            <a:r>
              <a:rPr sz="1200" spc="-45" dirty="0">
                <a:solidFill>
                  <a:srgbClr val="171717"/>
                </a:solidFill>
                <a:latin typeface="Lucida Sans Unicode"/>
                <a:cs typeface="Lucida Sans Unicode"/>
              </a:rPr>
              <a:t> </a:t>
            </a:r>
            <a:r>
              <a:rPr sz="1200" spc="-35" dirty="0" err="1">
                <a:solidFill>
                  <a:srgbClr val="171717"/>
                </a:solidFill>
                <a:latin typeface="Lucida Sans Unicode"/>
                <a:cs typeface="Lucida Sans Unicode"/>
              </a:rPr>
              <a:t>yaptık</a:t>
            </a:r>
            <a:r>
              <a:rPr sz="1200" spc="-35" dirty="0">
                <a:solidFill>
                  <a:srgbClr val="171717"/>
                </a:solidFill>
                <a:latin typeface="Lucida Sans Unicode"/>
                <a:cs typeface="Lucida Sans Unicode"/>
              </a:rPr>
              <a:t>.</a:t>
            </a:r>
            <a:r>
              <a:rPr sz="1200" spc="-40" dirty="0">
                <a:solidFill>
                  <a:srgbClr val="171717"/>
                </a:solidFill>
                <a:latin typeface="Lucida Sans Unicode"/>
                <a:cs typeface="Lucida Sans Unicode"/>
              </a:rPr>
              <a:t> </a:t>
            </a:r>
            <a:r>
              <a:rPr sz="1200" spc="-40" dirty="0" err="1">
                <a:solidFill>
                  <a:srgbClr val="171717"/>
                </a:solidFill>
                <a:latin typeface="Lucida Sans Unicode"/>
                <a:cs typeface="Lucida Sans Unicode"/>
              </a:rPr>
              <a:t>İkinci</a:t>
            </a:r>
            <a:r>
              <a:rPr sz="1200" spc="-45" dirty="0">
                <a:solidFill>
                  <a:srgbClr val="171717"/>
                </a:solidFill>
                <a:latin typeface="Lucida Sans Unicode"/>
                <a:cs typeface="Lucida Sans Unicode"/>
              </a:rPr>
              <a:t> </a:t>
            </a:r>
            <a:r>
              <a:rPr sz="1200" spc="-10" dirty="0" err="1">
                <a:solidFill>
                  <a:srgbClr val="171717"/>
                </a:solidFill>
                <a:latin typeface="Lucida Sans Unicode"/>
                <a:cs typeface="Lucida Sans Unicode"/>
              </a:rPr>
              <a:t>dönem</a:t>
            </a:r>
            <a:r>
              <a:rPr sz="1200" spc="-40" dirty="0">
                <a:solidFill>
                  <a:srgbClr val="171717"/>
                </a:solidFill>
                <a:latin typeface="Lucida Sans Unicode"/>
                <a:cs typeface="Lucida Sans Unicode"/>
              </a:rPr>
              <a:t> </a:t>
            </a:r>
            <a:r>
              <a:rPr sz="1200" spc="-30" dirty="0" err="1">
                <a:solidFill>
                  <a:srgbClr val="171717"/>
                </a:solidFill>
                <a:latin typeface="Lucida Sans Unicode"/>
                <a:cs typeface="Lucida Sans Unicode"/>
              </a:rPr>
              <a:t>ise</a:t>
            </a:r>
            <a:r>
              <a:rPr sz="1200" spc="-45" dirty="0">
                <a:solidFill>
                  <a:srgbClr val="171717"/>
                </a:solidFill>
                <a:latin typeface="Lucida Sans Unicode"/>
                <a:cs typeface="Lucida Sans Unicode"/>
              </a:rPr>
              <a:t> </a:t>
            </a:r>
            <a:r>
              <a:rPr sz="1200" spc="-25" dirty="0" err="1">
                <a:solidFill>
                  <a:srgbClr val="171717"/>
                </a:solidFill>
                <a:latin typeface="Lucida Sans Unicode"/>
                <a:cs typeface="Lucida Sans Unicode"/>
              </a:rPr>
              <a:t>kavimler</a:t>
            </a:r>
            <a:r>
              <a:rPr sz="1200" spc="-40" dirty="0">
                <a:solidFill>
                  <a:srgbClr val="171717"/>
                </a:solidFill>
                <a:latin typeface="Lucida Sans Unicode"/>
                <a:cs typeface="Lucida Sans Unicode"/>
              </a:rPr>
              <a:t> </a:t>
            </a:r>
            <a:r>
              <a:rPr sz="1200" spc="-40" dirty="0" err="1" smtClean="0">
                <a:solidFill>
                  <a:srgbClr val="171717"/>
                </a:solidFill>
                <a:latin typeface="Lucida Sans Unicode"/>
                <a:cs typeface="Lucida Sans Unicode"/>
              </a:rPr>
              <a:t>göçü</a:t>
            </a:r>
            <a:r>
              <a:rPr lang="tr-TR" sz="1200" spc="-40" dirty="0" smtClean="0">
                <a:solidFill>
                  <a:srgbClr val="171717"/>
                </a:solidFill>
                <a:latin typeface="Lucida Sans Unicode"/>
                <a:cs typeface="Lucida Sans Unicode"/>
              </a:rPr>
              <a:t>,</a:t>
            </a:r>
            <a:r>
              <a:rPr sz="1200" spc="-40" dirty="0" smtClean="0">
                <a:solidFill>
                  <a:srgbClr val="171717"/>
                </a:solidFill>
                <a:latin typeface="Lucida Sans Unicode"/>
                <a:cs typeface="Lucida Sans Unicode"/>
              </a:rPr>
              <a:t> </a:t>
            </a:r>
            <a:r>
              <a:rPr sz="1200" spc="-55" dirty="0">
                <a:solidFill>
                  <a:srgbClr val="171717"/>
                </a:solidFill>
                <a:latin typeface="Lucida Sans Unicode"/>
                <a:cs typeface="Lucida Sans Unicode"/>
              </a:rPr>
              <a:t>ilk</a:t>
            </a:r>
            <a:r>
              <a:rPr sz="1200" spc="-45" dirty="0">
                <a:solidFill>
                  <a:srgbClr val="171717"/>
                </a:solidFill>
                <a:latin typeface="Lucida Sans Unicode"/>
                <a:cs typeface="Lucida Sans Unicode"/>
              </a:rPr>
              <a:t> </a:t>
            </a:r>
            <a:r>
              <a:rPr sz="1200" spc="-15" dirty="0" err="1">
                <a:solidFill>
                  <a:srgbClr val="171717"/>
                </a:solidFill>
                <a:latin typeface="Lucida Sans Unicode"/>
                <a:cs typeface="Lucida Sans Unicode"/>
              </a:rPr>
              <a:t>dönemin</a:t>
            </a:r>
            <a:r>
              <a:rPr sz="1200" spc="-40" dirty="0">
                <a:solidFill>
                  <a:srgbClr val="171717"/>
                </a:solidFill>
                <a:latin typeface="Lucida Sans Unicode"/>
                <a:cs typeface="Lucida Sans Unicode"/>
              </a:rPr>
              <a:t> </a:t>
            </a:r>
            <a:r>
              <a:rPr sz="1200" spc="-35" dirty="0" err="1">
                <a:solidFill>
                  <a:srgbClr val="171717"/>
                </a:solidFill>
                <a:latin typeface="Lucida Sans Unicode"/>
                <a:cs typeface="Lucida Sans Unicode"/>
              </a:rPr>
              <a:t>aynısıydı</a:t>
            </a:r>
            <a:r>
              <a:rPr sz="1200" spc="-35" dirty="0">
                <a:solidFill>
                  <a:srgbClr val="171717"/>
                </a:solidFill>
                <a:latin typeface="Lucida Sans Unicode"/>
                <a:cs typeface="Lucida Sans Unicode"/>
              </a:rPr>
              <a:t>.</a:t>
            </a:r>
            <a:r>
              <a:rPr sz="1200" spc="-45" dirty="0">
                <a:solidFill>
                  <a:srgbClr val="171717"/>
                </a:solidFill>
                <a:latin typeface="Lucida Sans Unicode"/>
                <a:cs typeface="Lucida Sans Unicode"/>
              </a:rPr>
              <a:t> İlk</a:t>
            </a:r>
            <a:r>
              <a:rPr sz="1200" spc="-40" dirty="0">
                <a:solidFill>
                  <a:srgbClr val="171717"/>
                </a:solidFill>
                <a:latin typeface="Lucida Sans Unicode"/>
                <a:cs typeface="Lucida Sans Unicode"/>
              </a:rPr>
              <a:t> </a:t>
            </a:r>
            <a:r>
              <a:rPr sz="1200" spc="-30" dirty="0" err="1">
                <a:solidFill>
                  <a:srgbClr val="171717"/>
                </a:solidFill>
                <a:latin typeface="Lucida Sans Unicode"/>
                <a:cs typeface="Lucida Sans Unicode"/>
              </a:rPr>
              <a:t>gelen</a:t>
            </a:r>
            <a:r>
              <a:rPr sz="1200" spc="-45" dirty="0">
                <a:solidFill>
                  <a:srgbClr val="171717"/>
                </a:solidFill>
                <a:latin typeface="Lucida Sans Unicode"/>
                <a:cs typeface="Lucida Sans Unicode"/>
              </a:rPr>
              <a:t> </a:t>
            </a:r>
            <a:r>
              <a:rPr sz="1200" spc="-30" dirty="0" err="1">
                <a:solidFill>
                  <a:srgbClr val="171717"/>
                </a:solidFill>
                <a:latin typeface="Lucida Sans Unicode"/>
                <a:cs typeface="Lucida Sans Unicode"/>
              </a:rPr>
              <a:t>göçmen</a:t>
            </a:r>
            <a:r>
              <a:rPr sz="1200" spc="-30"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arkadaş</a:t>
            </a:r>
            <a:r>
              <a:rPr sz="1200" spc="-15" dirty="0">
                <a:solidFill>
                  <a:srgbClr val="171717"/>
                </a:solidFill>
                <a:latin typeface="Lucida Sans Unicode"/>
                <a:cs typeface="Lucida Sans Unicode"/>
              </a:rPr>
              <a:t> </a:t>
            </a:r>
            <a:r>
              <a:rPr sz="1200" spc="-40" dirty="0" err="1">
                <a:solidFill>
                  <a:srgbClr val="171717"/>
                </a:solidFill>
                <a:latin typeface="Lucida Sans Unicode"/>
                <a:cs typeface="Lucida Sans Unicode"/>
              </a:rPr>
              <a:t>diyebileceğimiz</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Hunlar</a:t>
            </a:r>
            <a:r>
              <a:rPr sz="1200" spc="-25" dirty="0">
                <a:solidFill>
                  <a:srgbClr val="171717"/>
                </a:solidFill>
                <a:latin typeface="Lucida Sans Unicode"/>
                <a:cs typeface="Lucida Sans Unicode"/>
              </a:rPr>
              <a:t>,</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Slavlar</a:t>
            </a:r>
            <a:r>
              <a:rPr sz="1200" spc="-25" dirty="0">
                <a:solidFill>
                  <a:srgbClr val="171717"/>
                </a:solidFill>
                <a:latin typeface="Lucida Sans Unicode"/>
                <a:cs typeface="Lucida Sans Unicode"/>
              </a:rPr>
              <a:t>,</a:t>
            </a:r>
            <a:r>
              <a:rPr sz="1200" spc="-20" dirty="0">
                <a:solidFill>
                  <a:srgbClr val="171717"/>
                </a:solidFill>
                <a:latin typeface="Lucida Sans Unicode"/>
                <a:cs typeface="Lucida Sans Unicode"/>
              </a:rPr>
              <a:t> </a:t>
            </a:r>
            <a:r>
              <a:rPr sz="1200" spc="-5" dirty="0" err="1">
                <a:solidFill>
                  <a:srgbClr val="171717"/>
                </a:solidFill>
                <a:latin typeface="Lucida Sans Unicode"/>
                <a:cs typeface="Lucida Sans Unicode"/>
              </a:rPr>
              <a:t>Ön</a:t>
            </a:r>
            <a:r>
              <a:rPr sz="1200" spc="-5" dirty="0">
                <a:solidFill>
                  <a:srgbClr val="171717"/>
                </a:solidFill>
                <a:latin typeface="Lucida Sans Unicode"/>
                <a:cs typeface="Lucida Sans Unicode"/>
              </a:rPr>
              <a:t> </a:t>
            </a:r>
            <a:r>
              <a:rPr sz="1200" spc="-20" dirty="0" err="1">
                <a:solidFill>
                  <a:srgbClr val="171717"/>
                </a:solidFill>
                <a:latin typeface="Lucida Sans Unicode"/>
                <a:cs typeface="Lucida Sans Unicode"/>
              </a:rPr>
              <a:t>Bulgarlar</a:t>
            </a:r>
            <a:r>
              <a:rPr sz="1200" spc="-20" dirty="0">
                <a:solidFill>
                  <a:srgbClr val="171717"/>
                </a:solidFill>
                <a:latin typeface="Lucida Sans Unicode"/>
                <a:cs typeface="Lucida Sans Unicode"/>
              </a:rPr>
              <a:t>,</a:t>
            </a:r>
            <a:r>
              <a:rPr sz="1200" spc="-15" dirty="0">
                <a:solidFill>
                  <a:srgbClr val="171717"/>
                </a:solidFill>
                <a:latin typeface="Lucida Sans Unicode"/>
                <a:cs typeface="Lucida Sans Unicode"/>
              </a:rPr>
              <a:t> </a:t>
            </a:r>
            <a:r>
              <a:rPr sz="1200" spc="-25" dirty="0" err="1">
                <a:solidFill>
                  <a:srgbClr val="171717"/>
                </a:solidFill>
                <a:latin typeface="Lucida Sans Unicode"/>
                <a:cs typeface="Lucida Sans Unicode"/>
              </a:rPr>
              <a:t>Alanlar</a:t>
            </a:r>
            <a:r>
              <a:rPr sz="1200" spc="-20" dirty="0">
                <a:solidFill>
                  <a:srgbClr val="171717"/>
                </a:solidFill>
                <a:latin typeface="Lucida Sans Unicode"/>
                <a:cs typeface="Lucida Sans Unicode"/>
              </a:rPr>
              <a:t> </a:t>
            </a:r>
            <a:r>
              <a:rPr sz="1200" spc="-15" dirty="0" err="1">
                <a:solidFill>
                  <a:srgbClr val="171717"/>
                </a:solidFill>
                <a:latin typeface="Lucida Sans Unicode"/>
                <a:cs typeface="Lucida Sans Unicode"/>
              </a:rPr>
              <a:t>tarafından</a:t>
            </a:r>
            <a:r>
              <a:rPr sz="1200" spc="-15" dirty="0">
                <a:solidFill>
                  <a:srgbClr val="171717"/>
                </a:solidFill>
                <a:latin typeface="Lucida Sans Unicode"/>
                <a:cs typeface="Lucida Sans Unicode"/>
              </a:rPr>
              <a:t> </a:t>
            </a:r>
            <a:r>
              <a:rPr lang="tr-TR" sz="1200" spc="-20" dirty="0" err="1">
                <a:solidFill>
                  <a:srgbClr val="171717"/>
                </a:solidFill>
                <a:latin typeface="Lucida Sans Unicode"/>
                <a:cs typeface="Lucida Sans Unicode"/>
              </a:rPr>
              <a:t>B</a:t>
            </a:r>
            <a:r>
              <a:rPr sz="1200" spc="-20" dirty="0" err="1" smtClean="0">
                <a:solidFill>
                  <a:srgbClr val="171717"/>
                </a:solidFill>
                <a:latin typeface="Lucida Sans Unicode"/>
                <a:cs typeface="Lucida Sans Unicode"/>
              </a:rPr>
              <a:t>atıya</a:t>
            </a:r>
            <a:r>
              <a:rPr sz="1200" spc="-15" dirty="0" smtClean="0">
                <a:solidFill>
                  <a:srgbClr val="171717"/>
                </a:solidFill>
                <a:latin typeface="Lucida Sans Unicode"/>
                <a:cs typeface="Lucida Sans Unicode"/>
              </a:rPr>
              <a:t> </a:t>
            </a:r>
            <a:r>
              <a:rPr sz="1200" spc="-30" dirty="0" err="1">
                <a:solidFill>
                  <a:srgbClr val="171717"/>
                </a:solidFill>
                <a:latin typeface="Lucida Sans Unicode"/>
                <a:cs typeface="Lucida Sans Unicode"/>
              </a:rPr>
              <a:t>doğru</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sürülen</a:t>
            </a:r>
            <a:r>
              <a:rPr sz="1200" spc="-20" dirty="0">
                <a:solidFill>
                  <a:srgbClr val="171717"/>
                </a:solidFill>
                <a:latin typeface="Lucida Sans Unicode"/>
                <a:cs typeface="Lucida Sans Unicode"/>
              </a:rPr>
              <a:t> </a:t>
            </a:r>
            <a:r>
              <a:rPr sz="1200" spc="-15" dirty="0">
                <a:solidFill>
                  <a:srgbClr val="171717"/>
                </a:solidFill>
                <a:latin typeface="Lucida Sans Unicode"/>
                <a:cs typeface="Lucida Sans Unicode"/>
              </a:rPr>
              <a:t> </a:t>
            </a:r>
            <a:r>
              <a:rPr sz="1200" spc="-25" dirty="0" err="1">
                <a:solidFill>
                  <a:srgbClr val="171717"/>
                </a:solidFill>
                <a:latin typeface="Lucida Sans Unicode"/>
                <a:cs typeface="Lucida Sans Unicode"/>
              </a:rPr>
              <a:t>Gotlar</a:t>
            </a:r>
            <a:r>
              <a:rPr sz="1200" spc="-2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55" dirty="0">
                <a:solidFill>
                  <a:srgbClr val="171717"/>
                </a:solidFill>
                <a:latin typeface="Lucida Sans Unicode"/>
                <a:cs typeface="Lucida Sans Unicode"/>
              </a:rPr>
              <a:t>Anglo-</a:t>
            </a:r>
            <a:r>
              <a:rPr sz="1200" spc="-55" dirty="0" err="1">
                <a:solidFill>
                  <a:srgbClr val="171717"/>
                </a:solidFill>
                <a:latin typeface="Lucida Sans Unicode"/>
                <a:cs typeface="Lucida Sans Unicode"/>
              </a:rPr>
              <a:t>saksonlar</a:t>
            </a:r>
            <a:r>
              <a:rPr sz="1200" spc="-5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Vandallar</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Franklar</a:t>
            </a:r>
            <a:r>
              <a:rPr sz="1200" spc="-70" dirty="0">
                <a:solidFill>
                  <a:srgbClr val="171717"/>
                </a:solidFill>
                <a:latin typeface="Lucida Sans Unicode"/>
                <a:cs typeface="Lucida Sans Unicode"/>
              </a:rPr>
              <a:t> </a:t>
            </a:r>
            <a:r>
              <a:rPr sz="1200" spc="-50" dirty="0" err="1">
                <a:solidFill>
                  <a:srgbClr val="171717"/>
                </a:solidFill>
                <a:latin typeface="Lucida Sans Unicode"/>
                <a:cs typeface="Lucida Sans Unicode"/>
              </a:rPr>
              <a:t>gibi</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onlar</a:t>
            </a:r>
            <a:r>
              <a:rPr sz="1200" spc="-70" dirty="0">
                <a:solidFill>
                  <a:srgbClr val="171717"/>
                </a:solidFill>
                <a:latin typeface="Lucida Sans Unicode"/>
                <a:cs typeface="Lucida Sans Unicode"/>
              </a:rPr>
              <a:t> </a:t>
            </a:r>
            <a:r>
              <a:rPr sz="1200" spc="-10" dirty="0">
                <a:solidFill>
                  <a:srgbClr val="171717"/>
                </a:solidFill>
                <a:latin typeface="Lucida Sans Unicode"/>
                <a:cs typeface="Lucida Sans Unicode"/>
              </a:rPr>
              <a:t>da</a:t>
            </a:r>
            <a:r>
              <a:rPr sz="1200" spc="-65" dirty="0">
                <a:solidFill>
                  <a:srgbClr val="171717"/>
                </a:solidFill>
                <a:latin typeface="Lucida Sans Unicode"/>
                <a:cs typeface="Lucida Sans Unicode"/>
              </a:rPr>
              <a:t> </a:t>
            </a:r>
            <a:r>
              <a:rPr sz="1200" spc="-15" dirty="0" err="1">
                <a:solidFill>
                  <a:srgbClr val="171717"/>
                </a:solidFill>
                <a:latin typeface="Lucida Sans Unicode"/>
                <a:cs typeface="Lucida Sans Unicode"/>
              </a:rPr>
              <a:t>Cermen</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kabileleriydi</a:t>
            </a:r>
            <a:r>
              <a:rPr sz="1200" spc="-30" dirty="0">
                <a:solidFill>
                  <a:srgbClr val="171717"/>
                </a:solidFill>
                <a:latin typeface="Lucida Sans Unicode"/>
                <a:cs typeface="Lucida Sans Unicode"/>
              </a:rPr>
              <a:t>.</a:t>
            </a:r>
            <a:endParaRPr sz="1200" dirty="0">
              <a:latin typeface="Lucida Sans Unicode"/>
              <a:cs typeface="Lucida Sans Unicode"/>
            </a:endParaRPr>
          </a:p>
          <a:p>
            <a:pPr marL="12700" marR="8890" algn="just">
              <a:lnSpc>
                <a:spcPct val="145700"/>
              </a:lnSpc>
            </a:pPr>
            <a:r>
              <a:rPr sz="1200" spc="-40" dirty="0" err="1">
                <a:solidFill>
                  <a:srgbClr val="171717"/>
                </a:solidFill>
                <a:latin typeface="Lucida Sans Unicode"/>
                <a:cs typeface="Lucida Sans Unicode"/>
              </a:rPr>
              <a:t>İkinci</a:t>
            </a:r>
            <a:r>
              <a:rPr sz="1200" spc="-40" dirty="0">
                <a:solidFill>
                  <a:srgbClr val="171717"/>
                </a:solidFill>
                <a:latin typeface="Lucida Sans Unicode"/>
                <a:cs typeface="Lucida Sans Unicode"/>
              </a:rPr>
              <a:t> </a:t>
            </a:r>
            <a:r>
              <a:rPr sz="1200" spc="-10" dirty="0" err="1">
                <a:solidFill>
                  <a:srgbClr val="171717"/>
                </a:solidFill>
                <a:latin typeface="Lucida Sans Unicode"/>
                <a:cs typeface="Lucida Sans Unicode"/>
              </a:rPr>
              <a:t>dönem</a:t>
            </a:r>
            <a:r>
              <a:rPr sz="1200" spc="-10" dirty="0">
                <a:solidFill>
                  <a:srgbClr val="171717"/>
                </a:solidFill>
                <a:latin typeface="Lucida Sans Unicode"/>
                <a:cs typeface="Lucida Sans Unicode"/>
              </a:rPr>
              <a:t> </a:t>
            </a:r>
            <a:r>
              <a:rPr sz="1200" spc="-65" dirty="0">
                <a:solidFill>
                  <a:srgbClr val="171717"/>
                </a:solidFill>
                <a:latin typeface="Lucida Sans Unicode"/>
                <a:cs typeface="Lucida Sans Unicode"/>
              </a:rPr>
              <a:t>biz </a:t>
            </a:r>
            <a:r>
              <a:rPr sz="1200" spc="-40" dirty="0" err="1">
                <a:solidFill>
                  <a:srgbClr val="171717"/>
                </a:solidFill>
                <a:latin typeface="Lucida Sans Unicode"/>
                <a:cs typeface="Lucida Sans Unicode"/>
              </a:rPr>
              <a:t>Türkler</a:t>
            </a:r>
            <a:r>
              <a:rPr sz="1200" spc="-40" dirty="0">
                <a:solidFill>
                  <a:srgbClr val="171717"/>
                </a:solidFill>
                <a:latin typeface="Lucida Sans Unicode"/>
                <a:cs typeface="Lucida Sans Unicode"/>
              </a:rPr>
              <a:t>, </a:t>
            </a:r>
            <a:r>
              <a:rPr sz="1200" spc="-25" dirty="0" err="1">
                <a:solidFill>
                  <a:srgbClr val="171717"/>
                </a:solidFill>
                <a:latin typeface="Lucida Sans Unicode"/>
                <a:cs typeface="Lucida Sans Unicode"/>
              </a:rPr>
              <a:t>Arap</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arkadaşlar</a:t>
            </a:r>
            <a:r>
              <a:rPr sz="1200" spc="-25" dirty="0">
                <a:solidFill>
                  <a:srgbClr val="171717"/>
                </a:solidFill>
                <a:latin typeface="Lucida Sans Unicode"/>
                <a:cs typeface="Lucida Sans Unicode"/>
              </a:rPr>
              <a:t>, </a:t>
            </a:r>
            <a:r>
              <a:rPr sz="1200" dirty="0" err="1">
                <a:solidFill>
                  <a:srgbClr val="171717"/>
                </a:solidFill>
                <a:latin typeface="Lucida Sans Unicode"/>
                <a:cs typeface="Lucida Sans Unicode"/>
              </a:rPr>
              <a:t>Macar</a:t>
            </a:r>
            <a:r>
              <a:rPr sz="1200" dirty="0">
                <a:solidFill>
                  <a:srgbClr val="171717"/>
                </a:solidFill>
                <a:latin typeface="Lucida Sans Unicode"/>
                <a:cs typeface="Lucida Sans Unicode"/>
              </a:rPr>
              <a:t> </a:t>
            </a:r>
            <a:r>
              <a:rPr sz="1200" spc="-60" dirty="0">
                <a:solidFill>
                  <a:srgbClr val="171717"/>
                </a:solidFill>
                <a:latin typeface="Lucida Sans Unicode"/>
                <a:cs typeface="Lucida Sans Unicode"/>
              </a:rPr>
              <a:t>Viking </a:t>
            </a:r>
            <a:r>
              <a:rPr sz="1200" spc="-35" dirty="0" err="1">
                <a:solidFill>
                  <a:srgbClr val="171717"/>
                </a:solidFill>
                <a:latin typeface="Lucida Sans Unicode"/>
                <a:cs typeface="Lucida Sans Unicode"/>
              </a:rPr>
              <a:t>göçleri</a:t>
            </a:r>
            <a:r>
              <a:rPr sz="1200" spc="-35" dirty="0">
                <a:solidFill>
                  <a:srgbClr val="171717"/>
                </a:solidFill>
                <a:latin typeface="Lucida Sans Unicode"/>
                <a:cs typeface="Lucida Sans Unicode"/>
              </a:rPr>
              <a:t> </a:t>
            </a:r>
            <a:r>
              <a:rPr sz="1200" spc="-35" dirty="0" err="1">
                <a:solidFill>
                  <a:srgbClr val="171717"/>
                </a:solidFill>
                <a:latin typeface="Lucida Sans Unicode"/>
                <a:cs typeface="Lucida Sans Unicode"/>
              </a:rPr>
              <a:t>Avrupa’da</a:t>
            </a:r>
            <a:r>
              <a:rPr sz="1200" spc="-35" dirty="0">
                <a:solidFill>
                  <a:srgbClr val="171717"/>
                </a:solidFill>
                <a:latin typeface="Lucida Sans Unicode"/>
                <a:cs typeface="Lucida Sans Unicode"/>
              </a:rPr>
              <a:t> </a:t>
            </a:r>
            <a:r>
              <a:rPr sz="1200" spc="-15" dirty="0" err="1">
                <a:solidFill>
                  <a:srgbClr val="171717"/>
                </a:solidFill>
                <a:latin typeface="Lucida Sans Unicode"/>
                <a:cs typeface="Lucida Sans Unicode"/>
              </a:rPr>
              <a:t>derin</a:t>
            </a:r>
            <a:r>
              <a:rPr sz="1200" spc="-15" dirty="0">
                <a:solidFill>
                  <a:srgbClr val="171717"/>
                </a:solidFill>
                <a:latin typeface="Lucida Sans Unicode"/>
                <a:cs typeface="Lucida Sans Unicode"/>
              </a:rPr>
              <a:t> </a:t>
            </a:r>
            <a:r>
              <a:rPr sz="1200" spc="-30" dirty="0" err="1">
                <a:solidFill>
                  <a:srgbClr val="171717"/>
                </a:solidFill>
                <a:latin typeface="Lucida Sans Unicode"/>
                <a:cs typeface="Lucida Sans Unicode"/>
              </a:rPr>
              <a:t>değişimlere</a:t>
            </a:r>
            <a:r>
              <a:rPr sz="1200" spc="-30" dirty="0">
                <a:solidFill>
                  <a:srgbClr val="171717"/>
                </a:solidFill>
                <a:latin typeface="Lucida Sans Unicode"/>
                <a:cs typeface="Lucida Sans Unicode"/>
              </a:rPr>
              <a:t> </a:t>
            </a:r>
            <a:r>
              <a:rPr sz="1200" spc="-15" dirty="0" err="1">
                <a:solidFill>
                  <a:srgbClr val="171717"/>
                </a:solidFill>
                <a:latin typeface="Lucida Sans Unicode"/>
                <a:cs typeface="Lucida Sans Unicode"/>
              </a:rPr>
              <a:t>sebep</a:t>
            </a:r>
            <a:r>
              <a:rPr sz="1200" spc="-15" dirty="0">
                <a:solidFill>
                  <a:srgbClr val="171717"/>
                </a:solidFill>
                <a:latin typeface="Lucida Sans Unicode"/>
                <a:cs typeface="Lucida Sans Unicode"/>
              </a:rPr>
              <a:t> </a:t>
            </a:r>
            <a:r>
              <a:rPr sz="1200" spc="-10" dirty="0">
                <a:solidFill>
                  <a:srgbClr val="171717"/>
                </a:solidFill>
                <a:latin typeface="Lucida Sans Unicode"/>
                <a:cs typeface="Lucida Sans Unicode"/>
              </a:rPr>
              <a:t> </a:t>
            </a:r>
            <a:r>
              <a:rPr sz="1200" spc="-35" dirty="0" err="1">
                <a:solidFill>
                  <a:srgbClr val="171717"/>
                </a:solidFill>
                <a:latin typeface="Lucida Sans Unicode"/>
                <a:cs typeface="Lucida Sans Unicode"/>
              </a:rPr>
              <a:t>olmuştuk</a:t>
            </a:r>
            <a:r>
              <a:rPr sz="1200" spc="-35" dirty="0">
                <a:solidFill>
                  <a:srgbClr val="171717"/>
                </a:solidFill>
                <a:latin typeface="Lucida Sans Unicode"/>
                <a:cs typeface="Lucida Sans Unicode"/>
              </a:rPr>
              <a:t>. </a:t>
            </a:r>
            <a:r>
              <a:rPr sz="1200" spc="-45" dirty="0">
                <a:solidFill>
                  <a:srgbClr val="171717"/>
                </a:solidFill>
                <a:latin typeface="Lucida Sans Unicode"/>
                <a:cs typeface="Lucida Sans Unicode"/>
              </a:rPr>
              <a:t>İlk </a:t>
            </a:r>
            <a:r>
              <a:rPr sz="1200" spc="-25" dirty="0" err="1">
                <a:solidFill>
                  <a:srgbClr val="171717"/>
                </a:solidFill>
                <a:latin typeface="Lucida Sans Unicode"/>
                <a:cs typeface="Lucida Sans Unicode"/>
              </a:rPr>
              <a:t>dönemki</a:t>
            </a:r>
            <a:r>
              <a:rPr sz="1200" spc="-25" dirty="0">
                <a:solidFill>
                  <a:srgbClr val="171717"/>
                </a:solidFill>
                <a:latin typeface="Lucida Sans Unicode"/>
                <a:cs typeface="Lucida Sans Unicode"/>
              </a:rPr>
              <a:t> </a:t>
            </a:r>
            <a:r>
              <a:rPr lang="tr-TR" sz="1200" spc="-25" dirty="0" err="1">
                <a:solidFill>
                  <a:srgbClr val="171717"/>
                </a:solidFill>
                <a:latin typeface="Lucida Sans Unicode"/>
                <a:cs typeface="Lucida Sans Unicode"/>
              </a:rPr>
              <a:t>K</a:t>
            </a:r>
            <a:r>
              <a:rPr sz="1200" spc="-25" dirty="0" err="1" smtClean="0">
                <a:solidFill>
                  <a:srgbClr val="171717"/>
                </a:solidFill>
                <a:latin typeface="Lucida Sans Unicode"/>
                <a:cs typeface="Lucida Sans Unicode"/>
              </a:rPr>
              <a:t>avimler</a:t>
            </a:r>
            <a:r>
              <a:rPr sz="1200" spc="-25" dirty="0" smtClean="0">
                <a:solidFill>
                  <a:srgbClr val="171717"/>
                </a:solidFill>
                <a:latin typeface="Lucida Sans Unicode"/>
                <a:cs typeface="Lucida Sans Unicode"/>
              </a:rPr>
              <a:t> </a:t>
            </a:r>
            <a:r>
              <a:rPr lang="tr-TR" sz="1200" spc="-30" dirty="0">
                <a:solidFill>
                  <a:srgbClr val="171717"/>
                </a:solidFill>
                <a:latin typeface="Lucida Sans Unicode"/>
                <a:cs typeface="Lucida Sans Unicode"/>
              </a:rPr>
              <a:t>G</a:t>
            </a:r>
            <a:r>
              <a:rPr sz="1200" spc="-30" dirty="0" err="1" smtClean="0">
                <a:solidFill>
                  <a:srgbClr val="171717"/>
                </a:solidFill>
                <a:latin typeface="Lucida Sans Unicode"/>
                <a:cs typeface="Lucida Sans Unicode"/>
              </a:rPr>
              <a:t>öç</a:t>
            </a:r>
            <a:r>
              <a:rPr lang="tr-TR" sz="1200" spc="-30" dirty="0" smtClean="0">
                <a:solidFill>
                  <a:srgbClr val="171717"/>
                </a:solidFill>
                <a:latin typeface="Lucida Sans Unicode"/>
                <a:cs typeface="Lucida Sans Unicode"/>
              </a:rPr>
              <a:t>'</a:t>
            </a:r>
            <a:r>
              <a:rPr sz="1200" spc="-30" dirty="0" err="1" smtClean="0">
                <a:solidFill>
                  <a:srgbClr val="171717"/>
                </a:solidFill>
                <a:latin typeface="Lucida Sans Unicode"/>
                <a:cs typeface="Lucida Sans Unicode"/>
              </a:rPr>
              <a:t>ünde</a:t>
            </a:r>
            <a:r>
              <a:rPr sz="1200" spc="-30" dirty="0" smtClean="0">
                <a:solidFill>
                  <a:srgbClr val="171717"/>
                </a:solidFill>
                <a:latin typeface="Lucida Sans Unicode"/>
                <a:cs typeface="Lucida Sans Unicode"/>
              </a:rPr>
              <a:t> </a:t>
            </a:r>
            <a:r>
              <a:rPr sz="1200" spc="-70" dirty="0">
                <a:solidFill>
                  <a:srgbClr val="171717"/>
                </a:solidFill>
                <a:latin typeface="Lucida Sans Unicode"/>
                <a:cs typeface="Lucida Sans Unicode"/>
              </a:rPr>
              <a:t>biz, 4. </a:t>
            </a:r>
            <a:r>
              <a:rPr sz="1200" spc="-45" dirty="0" err="1">
                <a:solidFill>
                  <a:srgbClr val="171717"/>
                </a:solidFill>
                <a:latin typeface="Lucida Sans Unicode"/>
                <a:cs typeface="Lucida Sans Unicode"/>
              </a:rPr>
              <a:t>yüzyılın</a:t>
            </a:r>
            <a:r>
              <a:rPr sz="1200" spc="-45" dirty="0">
                <a:solidFill>
                  <a:srgbClr val="171717"/>
                </a:solidFill>
                <a:latin typeface="Lucida Sans Unicode"/>
                <a:cs typeface="Lucida Sans Unicode"/>
              </a:rPr>
              <a:t> </a:t>
            </a:r>
            <a:r>
              <a:rPr sz="1200" spc="-15" dirty="0" err="1">
                <a:solidFill>
                  <a:srgbClr val="171717"/>
                </a:solidFill>
                <a:latin typeface="Lucida Sans Unicode"/>
                <a:cs typeface="Lucida Sans Unicode"/>
              </a:rPr>
              <a:t>ortalarında</a:t>
            </a:r>
            <a:r>
              <a:rPr sz="1200" spc="-15" dirty="0">
                <a:solidFill>
                  <a:srgbClr val="171717"/>
                </a:solidFill>
                <a:latin typeface="Lucida Sans Unicode"/>
                <a:cs typeface="Lucida Sans Unicode"/>
              </a:rPr>
              <a:t> </a:t>
            </a:r>
            <a:r>
              <a:rPr sz="1200" spc="-15" dirty="0" err="1">
                <a:solidFill>
                  <a:srgbClr val="171717"/>
                </a:solidFill>
                <a:latin typeface="Lucida Sans Unicode"/>
                <a:cs typeface="Lucida Sans Unicode"/>
              </a:rPr>
              <a:t>Hunların</a:t>
            </a:r>
            <a:r>
              <a:rPr sz="1200" spc="-15" dirty="0">
                <a:solidFill>
                  <a:srgbClr val="171717"/>
                </a:solidFill>
                <a:latin typeface="Lucida Sans Unicode"/>
                <a:cs typeface="Lucida Sans Unicode"/>
              </a:rPr>
              <a:t> </a:t>
            </a:r>
            <a:r>
              <a:rPr sz="1200" spc="-30" dirty="0">
                <a:solidFill>
                  <a:srgbClr val="171717"/>
                </a:solidFill>
                <a:latin typeface="Lucida Sans Unicode"/>
                <a:cs typeface="Lucida Sans Unicode"/>
              </a:rPr>
              <a:t>Aral </a:t>
            </a:r>
            <a:r>
              <a:rPr lang="tr-TR" sz="1200" spc="-40" dirty="0" err="1">
                <a:solidFill>
                  <a:srgbClr val="171717"/>
                </a:solidFill>
                <a:latin typeface="Lucida Sans Unicode"/>
                <a:cs typeface="Lucida Sans Unicode"/>
              </a:rPr>
              <a:t>G</a:t>
            </a:r>
            <a:r>
              <a:rPr sz="1200" spc="-40" dirty="0" err="1" smtClean="0">
                <a:solidFill>
                  <a:srgbClr val="171717"/>
                </a:solidFill>
                <a:latin typeface="Lucida Sans Unicode"/>
                <a:cs typeface="Lucida Sans Unicode"/>
              </a:rPr>
              <a:t>ölü</a:t>
            </a:r>
            <a:r>
              <a:rPr sz="1200" spc="-40" dirty="0" smtClean="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10" dirty="0">
                <a:solidFill>
                  <a:srgbClr val="171717"/>
                </a:solidFill>
                <a:latin typeface="Lucida Sans Unicode"/>
                <a:cs typeface="Lucida Sans Unicode"/>
              </a:rPr>
              <a:t> </a:t>
            </a:r>
            <a:r>
              <a:rPr sz="1200" spc="-25" dirty="0" err="1">
                <a:solidFill>
                  <a:srgbClr val="171717"/>
                </a:solidFill>
                <a:latin typeface="Lucida Sans Unicode"/>
                <a:cs typeface="Lucida Sans Unicode"/>
              </a:rPr>
              <a:t>Hazar</a:t>
            </a:r>
            <a:r>
              <a:rPr sz="1200" spc="-25" dirty="0">
                <a:solidFill>
                  <a:srgbClr val="171717"/>
                </a:solidFill>
                <a:latin typeface="Lucida Sans Unicode"/>
                <a:cs typeface="Lucida Sans Unicode"/>
              </a:rPr>
              <a:t> </a:t>
            </a:r>
            <a:r>
              <a:rPr sz="1200" spc="-20" dirty="0">
                <a:solidFill>
                  <a:srgbClr val="171717"/>
                </a:solidFill>
                <a:latin typeface="Lucida Sans Unicode"/>
                <a:cs typeface="Lucida Sans Unicode"/>
              </a:rPr>
              <a:t> </a:t>
            </a:r>
            <a:r>
              <a:rPr lang="tr-TR" sz="1200" spc="-40" dirty="0" err="1">
                <a:solidFill>
                  <a:srgbClr val="171717"/>
                </a:solidFill>
                <a:latin typeface="Lucida Sans Unicode"/>
                <a:cs typeface="Lucida Sans Unicode"/>
              </a:rPr>
              <a:t>D</a:t>
            </a:r>
            <a:r>
              <a:rPr sz="1200" spc="-40" dirty="0" err="1" smtClean="0">
                <a:solidFill>
                  <a:srgbClr val="171717"/>
                </a:solidFill>
                <a:latin typeface="Lucida Sans Unicode"/>
                <a:cs typeface="Lucida Sans Unicode"/>
              </a:rPr>
              <a:t>enizi</a:t>
            </a:r>
            <a:r>
              <a:rPr sz="1200" spc="-75" dirty="0" smtClean="0">
                <a:solidFill>
                  <a:srgbClr val="171717"/>
                </a:solidFill>
                <a:latin typeface="Lucida Sans Unicode"/>
                <a:cs typeface="Lucida Sans Unicode"/>
              </a:rPr>
              <a:t> </a:t>
            </a:r>
            <a:r>
              <a:rPr sz="1200" spc="-25" dirty="0" err="1">
                <a:solidFill>
                  <a:srgbClr val="171717"/>
                </a:solidFill>
                <a:latin typeface="Lucida Sans Unicode"/>
                <a:cs typeface="Lucida Sans Unicode"/>
              </a:rPr>
              <a:t>arasındaki</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bölgede</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kalmaya</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başladık</a:t>
            </a:r>
            <a:r>
              <a:rPr sz="1200" spc="-35" dirty="0">
                <a:solidFill>
                  <a:srgbClr val="171717"/>
                </a:solidFill>
                <a:latin typeface="Lucida Sans Unicode"/>
                <a:cs typeface="Lucida Sans Unicode"/>
              </a:rPr>
              <a:t>.</a:t>
            </a:r>
            <a:endParaRPr sz="1200" dirty="0">
              <a:latin typeface="Lucida Sans Unicode"/>
              <a:cs typeface="Lucida Sans Unicode"/>
            </a:endParaRPr>
          </a:p>
          <a:p>
            <a:pPr marL="12700" marR="5080" algn="just">
              <a:lnSpc>
                <a:spcPct val="145700"/>
              </a:lnSpc>
            </a:pPr>
            <a:r>
              <a:rPr sz="1200" spc="-30" dirty="0">
                <a:solidFill>
                  <a:srgbClr val="171717"/>
                </a:solidFill>
                <a:latin typeface="Lucida Sans Unicode"/>
                <a:cs typeface="Lucida Sans Unicode"/>
              </a:rPr>
              <a:t>Biz</a:t>
            </a:r>
            <a:r>
              <a:rPr sz="1200" spc="-4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40" dirty="0">
                <a:solidFill>
                  <a:srgbClr val="171717"/>
                </a:solidFill>
                <a:latin typeface="Lucida Sans Unicode"/>
                <a:cs typeface="Lucida Sans Unicode"/>
              </a:rPr>
              <a:t> </a:t>
            </a:r>
            <a:r>
              <a:rPr sz="1200" spc="-35" dirty="0" err="1">
                <a:solidFill>
                  <a:srgbClr val="171717"/>
                </a:solidFill>
                <a:latin typeface="Lucida Sans Unicode"/>
                <a:cs typeface="Lucida Sans Unicode"/>
              </a:rPr>
              <a:t>Asya</a:t>
            </a:r>
            <a:r>
              <a:rPr sz="1200" spc="-35" dirty="0">
                <a:solidFill>
                  <a:srgbClr val="171717"/>
                </a:solidFill>
                <a:latin typeface="Lucida Sans Unicode"/>
                <a:cs typeface="Lucida Sans Unicode"/>
              </a:rPr>
              <a:t> </a:t>
            </a:r>
            <a:r>
              <a:rPr sz="1200" spc="-45" dirty="0" err="1">
                <a:solidFill>
                  <a:srgbClr val="171717"/>
                </a:solidFill>
                <a:latin typeface="Lucida Sans Unicode"/>
                <a:cs typeface="Lucida Sans Unicode"/>
              </a:rPr>
              <a:t>Çin</a:t>
            </a:r>
            <a:r>
              <a:rPr sz="1200" spc="-40" dirty="0">
                <a:solidFill>
                  <a:srgbClr val="171717"/>
                </a:solidFill>
                <a:latin typeface="Lucida Sans Unicode"/>
                <a:cs typeface="Lucida Sans Unicode"/>
              </a:rPr>
              <a:t> </a:t>
            </a:r>
            <a:r>
              <a:rPr sz="1200" spc="-25" dirty="0" err="1">
                <a:solidFill>
                  <a:srgbClr val="171717"/>
                </a:solidFill>
                <a:latin typeface="Lucida Sans Unicode"/>
                <a:cs typeface="Lucida Sans Unicode"/>
              </a:rPr>
              <a:t>egemenliğinden</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kurtulmak</a:t>
            </a:r>
            <a:r>
              <a:rPr sz="1200" spc="-4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40" dirty="0">
                <a:solidFill>
                  <a:srgbClr val="171717"/>
                </a:solidFill>
                <a:latin typeface="Lucida Sans Unicode"/>
                <a:cs typeface="Lucida Sans Unicode"/>
              </a:rPr>
              <a:t> </a:t>
            </a:r>
            <a:r>
              <a:rPr sz="1200" spc="-20" dirty="0">
                <a:solidFill>
                  <a:srgbClr val="171717"/>
                </a:solidFill>
                <a:latin typeface="Lucida Sans Unicode"/>
                <a:cs typeface="Lucida Sans Unicode"/>
              </a:rPr>
              <a:t>M.S.</a:t>
            </a:r>
            <a:r>
              <a:rPr sz="1200" spc="-35" dirty="0">
                <a:solidFill>
                  <a:srgbClr val="171717"/>
                </a:solidFill>
                <a:latin typeface="Lucida Sans Unicode"/>
                <a:cs typeface="Lucida Sans Unicode"/>
              </a:rPr>
              <a:t> </a:t>
            </a:r>
            <a:r>
              <a:rPr sz="1200" spc="-75" dirty="0">
                <a:solidFill>
                  <a:srgbClr val="171717"/>
                </a:solidFill>
                <a:latin typeface="Lucida Sans Unicode"/>
                <a:cs typeface="Lucida Sans Unicode"/>
              </a:rPr>
              <a:t>350</a:t>
            </a:r>
            <a:r>
              <a:rPr sz="1200" spc="-40" dirty="0">
                <a:solidFill>
                  <a:srgbClr val="171717"/>
                </a:solidFill>
                <a:latin typeface="Lucida Sans Unicode"/>
                <a:cs typeface="Lucida Sans Unicode"/>
              </a:rPr>
              <a:t> </a:t>
            </a:r>
            <a:r>
              <a:rPr sz="1200" spc="-25" dirty="0" err="1">
                <a:solidFill>
                  <a:srgbClr val="171717"/>
                </a:solidFill>
                <a:latin typeface="Lucida Sans Unicode"/>
                <a:cs typeface="Lucida Sans Unicode"/>
              </a:rPr>
              <a:t>yıllarında</a:t>
            </a:r>
            <a:r>
              <a:rPr sz="1200" spc="-35" dirty="0">
                <a:solidFill>
                  <a:srgbClr val="171717"/>
                </a:solidFill>
                <a:latin typeface="Lucida Sans Unicode"/>
                <a:cs typeface="Lucida Sans Unicode"/>
              </a:rPr>
              <a:t> </a:t>
            </a:r>
            <a:r>
              <a:rPr sz="1200" spc="-20" dirty="0" err="1">
                <a:solidFill>
                  <a:srgbClr val="171717"/>
                </a:solidFill>
                <a:latin typeface="Lucida Sans Unicode"/>
                <a:cs typeface="Lucida Sans Unicode"/>
              </a:rPr>
              <a:t>batıya</a:t>
            </a:r>
            <a:r>
              <a:rPr sz="1200" spc="-40" dirty="0">
                <a:solidFill>
                  <a:srgbClr val="171717"/>
                </a:solidFill>
                <a:latin typeface="Lucida Sans Unicode"/>
                <a:cs typeface="Lucida Sans Unicode"/>
              </a:rPr>
              <a:t> </a:t>
            </a:r>
            <a:r>
              <a:rPr sz="1200" spc="-15" dirty="0" err="1">
                <a:solidFill>
                  <a:srgbClr val="171717"/>
                </a:solidFill>
                <a:latin typeface="Lucida Sans Unicode"/>
                <a:cs typeface="Lucida Sans Unicode"/>
              </a:rPr>
              <a:t>hareket</a:t>
            </a:r>
            <a:r>
              <a:rPr sz="1200" spc="-40" dirty="0">
                <a:solidFill>
                  <a:srgbClr val="171717"/>
                </a:solidFill>
                <a:latin typeface="Lucida Sans Unicode"/>
                <a:cs typeface="Lucida Sans Unicode"/>
              </a:rPr>
              <a:t> </a:t>
            </a:r>
            <a:r>
              <a:rPr sz="1200" spc="-10" dirty="0" err="1">
                <a:solidFill>
                  <a:srgbClr val="171717"/>
                </a:solidFill>
                <a:latin typeface="Lucida Sans Unicode"/>
                <a:cs typeface="Lucida Sans Unicode"/>
              </a:rPr>
              <a:t>eden</a:t>
            </a:r>
            <a:r>
              <a:rPr sz="1200" spc="-35" dirty="0">
                <a:solidFill>
                  <a:srgbClr val="171717"/>
                </a:solidFill>
                <a:latin typeface="Lucida Sans Unicode"/>
                <a:cs typeface="Lucida Sans Unicode"/>
              </a:rPr>
              <a:t> </a:t>
            </a:r>
            <a:r>
              <a:rPr sz="1200" spc="-5" dirty="0">
                <a:solidFill>
                  <a:srgbClr val="171717"/>
                </a:solidFill>
                <a:latin typeface="Lucida Sans Unicode"/>
                <a:cs typeface="Lucida Sans Unicode"/>
              </a:rPr>
              <a:t>Hun</a:t>
            </a:r>
            <a:r>
              <a:rPr sz="1200" spc="-40" dirty="0">
                <a:solidFill>
                  <a:srgbClr val="171717"/>
                </a:solidFill>
                <a:latin typeface="Lucida Sans Unicode"/>
                <a:cs typeface="Lucida Sans Unicode"/>
              </a:rPr>
              <a:t> </a:t>
            </a:r>
            <a:r>
              <a:rPr sz="1200" spc="-30" dirty="0" err="1">
                <a:solidFill>
                  <a:srgbClr val="171717"/>
                </a:solidFill>
                <a:latin typeface="Lucida Sans Unicode"/>
                <a:cs typeface="Lucida Sans Unicode"/>
              </a:rPr>
              <a:t>grubu</a:t>
            </a:r>
            <a:r>
              <a:rPr sz="1200" spc="-30"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65" dirty="0">
                <a:solidFill>
                  <a:srgbClr val="171717"/>
                </a:solidFill>
                <a:latin typeface="Lucida Sans Unicode"/>
                <a:cs typeface="Lucida Sans Unicode"/>
              </a:rPr>
              <a:t>Volga-Don </a:t>
            </a:r>
            <a:r>
              <a:rPr lang="tr-TR" sz="1200" spc="-20" dirty="0" err="1">
                <a:solidFill>
                  <a:srgbClr val="171717"/>
                </a:solidFill>
                <a:latin typeface="Lucida Sans Unicode"/>
                <a:cs typeface="Lucida Sans Unicode"/>
              </a:rPr>
              <a:t>N</a:t>
            </a:r>
            <a:r>
              <a:rPr sz="1200" spc="-20" dirty="0" err="1" smtClean="0">
                <a:solidFill>
                  <a:srgbClr val="171717"/>
                </a:solidFill>
                <a:latin typeface="Lucida Sans Unicode"/>
                <a:cs typeface="Lucida Sans Unicode"/>
              </a:rPr>
              <a:t>ehirleri</a:t>
            </a:r>
            <a:r>
              <a:rPr sz="1200" spc="-20" dirty="0" smtClean="0">
                <a:solidFill>
                  <a:srgbClr val="171717"/>
                </a:solidFill>
                <a:latin typeface="Lucida Sans Unicode"/>
                <a:cs typeface="Lucida Sans Unicode"/>
              </a:rPr>
              <a:t> </a:t>
            </a:r>
            <a:r>
              <a:rPr sz="1200" spc="-15" dirty="0" err="1">
                <a:solidFill>
                  <a:srgbClr val="171717"/>
                </a:solidFill>
                <a:latin typeface="Lucida Sans Unicode"/>
                <a:cs typeface="Lucida Sans Unicode"/>
              </a:rPr>
              <a:t>arasında</a:t>
            </a:r>
            <a:r>
              <a:rPr sz="1200" spc="-15" dirty="0">
                <a:solidFill>
                  <a:srgbClr val="171717"/>
                </a:solidFill>
                <a:latin typeface="Lucida Sans Unicode"/>
                <a:cs typeface="Lucida Sans Unicode"/>
              </a:rPr>
              <a:t> </a:t>
            </a:r>
            <a:r>
              <a:rPr sz="1200" spc="-15" dirty="0" err="1">
                <a:solidFill>
                  <a:srgbClr val="171717"/>
                </a:solidFill>
                <a:latin typeface="Lucida Sans Unicode"/>
                <a:cs typeface="Lucida Sans Unicode"/>
              </a:rPr>
              <a:t>yaşayan</a:t>
            </a:r>
            <a:r>
              <a:rPr sz="1200" spc="-15" dirty="0">
                <a:solidFill>
                  <a:srgbClr val="171717"/>
                </a:solidFill>
                <a:latin typeface="Lucida Sans Unicode"/>
                <a:cs typeface="Lucida Sans Unicode"/>
              </a:rPr>
              <a:t> </a:t>
            </a:r>
            <a:r>
              <a:rPr sz="1200" spc="-15" dirty="0" err="1" smtClean="0">
                <a:solidFill>
                  <a:srgbClr val="171717"/>
                </a:solidFill>
                <a:latin typeface="Lucida Sans Unicode"/>
                <a:cs typeface="Lucida Sans Unicode"/>
              </a:rPr>
              <a:t>Hunlar</a:t>
            </a:r>
            <a:r>
              <a:rPr lang="tr-TR" sz="1200" spc="-15" dirty="0" smtClean="0">
                <a:solidFill>
                  <a:srgbClr val="171717"/>
                </a:solidFill>
                <a:latin typeface="Lucida Sans Unicode"/>
                <a:cs typeface="Lucida Sans Unicode"/>
              </a:rPr>
              <a:t>'</a:t>
            </a:r>
            <a:r>
              <a:rPr sz="1200" spc="-15" dirty="0" smtClean="0">
                <a:solidFill>
                  <a:srgbClr val="171717"/>
                </a:solidFill>
                <a:latin typeface="Lucida Sans Unicode"/>
                <a:cs typeface="Lucida Sans Unicode"/>
              </a:rPr>
              <a:t>ın </a:t>
            </a:r>
            <a:r>
              <a:rPr sz="1200" spc="-10" dirty="0" err="1">
                <a:solidFill>
                  <a:srgbClr val="171717"/>
                </a:solidFill>
                <a:latin typeface="Lucida Sans Unicode"/>
                <a:cs typeface="Lucida Sans Unicode"/>
              </a:rPr>
              <a:t>daha</a:t>
            </a:r>
            <a:r>
              <a:rPr sz="1200" spc="-1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batı</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göçmelerine</a:t>
            </a:r>
            <a:r>
              <a:rPr sz="1200" spc="-25" dirty="0">
                <a:solidFill>
                  <a:srgbClr val="171717"/>
                </a:solidFill>
                <a:latin typeface="Lucida Sans Unicode"/>
                <a:cs typeface="Lucida Sans Unicode"/>
              </a:rPr>
              <a:t> </a:t>
            </a:r>
            <a:r>
              <a:rPr sz="1200" spc="-10" dirty="0" err="1">
                <a:solidFill>
                  <a:srgbClr val="171717"/>
                </a:solidFill>
                <a:latin typeface="Lucida Sans Unicode"/>
                <a:cs typeface="Lucida Sans Unicode"/>
              </a:rPr>
              <a:t>neden</a:t>
            </a:r>
            <a:r>
              <a:rPr sz="1200" spc="-10" dirty="0">
                <a:solidFill>
                  <a:srgbClr val="171717"/>
                </a:solidFill>
                <a:latin typeface="Lucida Sans Unicode"/>
                <a:cs typeface="Lucida Sans Unicode"/>
              </a:rPr>
              <a:t> </a:t>
            </a:r>
            <a:r>
              <a:rPr sz="1200" spc="-40" dirty="0" err="1">
                <a:solidFill>
                  <a:srgbClr val="171717"/>
                </a:solidFill>
                <a:latin typeface="Lucida Sans Unicode"/>
                <a:cs typeface="Lucida Sans Unicode"/>
              </a:rPr>
              <a:t>olduk</a:t>
            </a:r>
            <a:r>
              <a:rPr sz="1200" spc="-40" dirty="0">
                <a:solidFill>
                  <a:srgbClr val="171717"/>
                </a:solidFill>
                <a:latin typeface="Lucida Sans Unicode"/>
                <a:cs typeface="Lucida Sans Unicode"/>
              </a:rPr>
              <a:t>. </a:t>
            </a:r>
            <a:r>
              <a:rPr sz="1200" dirty="0">
                <a:solidFill>
                  <a:srgbClr val="171717"/>
                </a:solidFill>
                <a:latin typeface="Lucida Sans Unicode"/>
                <a:cs typeface="Lucida Sans Unicode"/>
              </a:rPr>
              <a:t>O </a:t>
            </a:r>
            <a:r>
              <a:rPr sz="1200" spc="-15" dirty="0" err="1">
                <a:solidFill>
                  <a:srgbClr val="171717"/>
                </a:solidFill>
                <a:latin typeface="Lucida Sans Unicode"/>
                <a:cs typeface="Lucida Sans Unicode"/>
              </a:rPr>
              <a:t>tarihlerde</a:t>
            </a:r>
            <a:r>
              <a:rPr sz="1200" spc="-15" dirty="0">
                <a:solidFill>
                  <a:srgbClr val="171717"/>
                </a:solidFill>
                <a:latin typeface="Lucida Sans Unicode"/>
                <a:cs typeface="Lucida Sans Unicode"/>
              </a:rPr>
              <a:t> </a:t>
            </a:r>
            <a:r>
              <a:rPr sz="1200" spc="-10" dirty="0">
                <a:solidFill>
                  <a:srgbClr val="171717"/>
                </a:solidFill>
                <a:latin typeface="Lucida Sans Unicode"/>
                <a:cs typeface="Lucida Sans Unicode"/>
              </a:rPr>
              <a:t> </a:t>
            </a:r>
            <a:r>
              <a:rPr sz="1200" spc="-40" dirty="0" err="1">
                <a:solidFill>
                  <a:srgbClr val="171717"/>
                </a:solidFill>
                <a:latin typeface="Lucida Sans Unicode"/>
                <a:cs typeface="Lucida Sans Unicode"/>
              </a:rPr>
              <a:t>Karadeniz’in</a:t>
            </a:r>
            <a:r>
              <a:rPr sz="1200" spc="-40" dirty="0">
                <a:solidFill>
                  <a:srgbClr val="171717"/>
                </a:solidFill>
                <a:latin typeface="Lucida Sans Unicode"/>
                <a:cs typeface="Lucida Sans Unicode"/>
              </a:rPr>
              <a:t> </a:t>
            </a:r>
            <a:r>
              <a:rPr sz="1200" spc="-40" dirty="0" err="1">
                <a:solidFill>
                  <a:srgbClr val="171717"/>
                </a:solidFill>
                <a:latin typeface="Lucida Sans Unicode"/>
                <a:cs typeface="Lucida Sans Unicode"/>
              </a:rPr>
              <a:t>kuzeyindeki</a:t>
            </a:r>
            <a:r>
              <a:rPr sz="1200" spc="-40" dirty="0">
                <a:solidFill>
                  <a:srgbClr val="171717"/>
                </a:solidFill>
                <a:latin typeface="Lucida Sans Unicode"/>
                <a:cs typeface="Lucida Sans Unicode"/>
              </a:rPr>
              <a:t> </a:t>
            </a:r>
            <a:r>
              <a:rPr sz="1200" spc="-35" dirty="0" err="1">
                <a:solidFill>
                  <a:srgbClr val="171717"/>
                </a:solidFill>
                <a:latin typeface="Lucida Sans Unicode"/>
                <a:cs typeface="Lucida Sans Unicode"/>
              </a:rPr>
              <a:t>düzlüklerde</a:t>
            </a:r>
            <a:r>
              <a:rPr sz="1200" spc="-35" dirty="0">
                <a:solidFill>
                  <a:srgbClr val="171717"/>
                </a:solidFill>
                <a:latin typeface="Lucida Sans Unicode"/>
                <a:cs typeface="Lucida Sans Unicode"/>
              </a:rPr>
              <a:t> </a:t>
            </a:r>
            <a:r>
              <a:rPr sz="1200" spc="-15" dirty="0" err="1">
                <a:solidFill>
                  <a:srgbClr val="171717"/>
                </a:solidFill>
                <a:latin typeface="Lucida Sans Unicode"/>
                <a:cs typeface="Lucida Sans Unicode"/>
              </a:rPr>
              <a:t>Cermen</a:t>
            </a:r>
            <a:r>
              <a:rPr sz="1200" spc="-15" dirty="0">
                <a:solidFill>
                  <a:srgbClr val="171717"/>
                </a:solidFill>
                <a:latin typeface="Lucida Sans Unicode"/>
                <a:cs typeface="Lucida Sans Unicode"/>
              </a:rPr>
              <a:t> </a:t>
            </a:r>
            <a:r>
              <a:rPr sz="1200" spc="-20" dirty="0" err="1">
                <a:solidFill>
                  <a:srgbClr val="171717"/>
                </a:solidFill>
                <a:latin typeface="Lucida Sans Unicode"/>
                <a:cs typeface="Lucida Sans Unicode"/>
              </a:rPr>
              <a:t>kavimlerinden</a:t>
            </a:r>
            <a:r>
              <a:rPr sz="1200" spc="-20" dirty="0">
                <a:solidFill>
                  <a:srgbClr val="171717"/>
                </a:solidFill>
                <a:latin typeface="Lucida Sans Unicode"/>
                <a:cs typeface="Lucida Sans Unicode"/>
              </a:rPr>
              <a:t> </a:t>
            </a:r>
            <a:r>
              <a:rPr sz="1200" spc="-20" dirty="0" err="1">
                <a:solidFill>
                  <a:srgbClr val="171717"/>
                </a:solidFill>
                <a:latin typeface="Lucida Sans Unicode"/>
                <a:cs typeface="Lucida Sans Unicode"/>
              </a:rPr>
              <a:t>olan</a:t>
            </a:r>
            <a:r>
              <a:rPr sz="1200" spc="-20" dirty="0">
                <a:solidFill>
                  <a:srgbClr val="171717"/>
                </a:solidFill>
                <a:latin typeface="Lucida Sans Unicode"/>
                <a:cs typeface="Lucida Sans Unicode"/>
              </a:rPr>
              <a:t> </a:t>
            </a:r>
            <a:r>
              <a:rPr sz="1200" spc="-15" dirty="0" err="1" smtClean="0">
                <a:solidFill>
                  <a:srgbClr val="171717"/>
                </a:solidFill>
                <a:latin typeface="Lucida Sans Unicode"/>
                <a:cs typeface="Lucida Sans Unicode"/>
              </a:rPr>
              <a:t>Gotlar</a:t>
            </a:r>
            <a:r>
              <a:rPr lang="tr-TR" sz="1200" spc="-15" dirty="0" smtClean="0">
                <a:solidFill>
                  <a:srgbClr val="171717"/>
                </a:solidFill>
                <a:latin typeface="Lucida Sans Unicode"/>
                <a:cs typeface="Lucida Sans Unicode"/>
              </a:rPr>
              <a:t>,</a:t>
            </a:r>
            <a:r>
              <a:rPr sz="1200" spc="-15" dirty="0" smtClean="0">
                <a:solidFill>
                  <a:srgbClr val="171717"/>
                </a:solidFill>
                <a:latin typeface="Lucida Sans Unicode"/>
                <a:cs typeface="Lucida Sans Unicode"/>
              </a:rPr>
              <a:t> </a:t>
            </a:r>
            <a:r>
              <a:rPr sz="1200" spc="-40" dirty="0" err="1">
                <a:solidFill>
                  <a:srgbClr val="171717"/>
                </a:solidFill>
                <a:latin typeface="Lucida Sans Unicode"/>
                <a:cs typeface="Lucida Sans Unicode"/>
              </a:rPr>
              <a:t>günümüzdeki</a:t>
            </a:r>
            <a:r>
              <a:rPr sz="1200" spc="-40" dirty="0">
                <a:solidFill>
                  <a:srgbClr val="171717"/>
                </a:solidFill>
                <a:latin typeface="Lucida Sans Unicode"/>
                <a:cs typeface="Lucida Sans Unicode"/>
              </a:rPr>
              <a:t> </a:t>
            </a:r>
            <a:r>
              <a:rPr sz="1200" spc="-15" dirty="0">
                <a:solidFill>
                  <a:srgbClr val="171717"/>
                </a:solidFill>
                <a:latin typeface="Lucida Sans Unicode"/>
                <a:cs typeface="Lucida Sans Unicode"/>
              </a:rPr>
              <a:t>Slav </a:t>
            </a:r>
            <a:r>
              <a:rPr sz="1200" spc="-30" dirty="0" err="1">
                <a:solidFill>
                  <a:srgbClr val="171717"/>
                </a:solidFill>
                <a:latin typeface="Lucida Sans Unicode"/>
                <a:cs typeface="Lucida Sans Unicode"/>
              </a:rPr>
              <a:t>halkının</a:t>
            </a:r>
            <a:r>
              <a:rPr sz="1200" spc="-30"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15" dirty="0" err="1">
                <a:solidFill>
                  <a:srgbClr val="171717"/>
                </a:solidFill>
                <a:latin typeface="Lucida Sans Unicode"/>
                <a:cs typeface="Lucida Sans Unicode"/>
              </a:rPr>
              <a:t>ataları</a:t>
            </a:r>
            <a:r>
              <a:rPr sz="1200" spc="-15" dirty="0">
                <a:solidFill>
                  <a:srgbClr val="171717"/>
                </a:solidFill>
                <a:latin typeface="Lucida Sans Unicode"/>
                <a:cs typeface="Lucida Sans Unicode"/>
              </a:rPr>
              <a:t> </a:t>
            </a:r>
            <a:r>
              <a:rPr sz="1200" spc="-20" dirty="0" err="1">
                <a:solidFill>
                  <a:srgbClr val="171717"/>
                </a:solidFill>
                <a:latin typeface="Lucida Sans Unicode"/>
                <a:cs typeface="Lucida Sans Unicode"/>
              </a:rPr>
              <a:t>olan</a:t>
            </a:r>
            <a:r>
              <a:rPr sz="1200" spc="-20" dirty="0">
                <a:solidFill>
                  <a:srgbClr val="171717"/>
                </a:solidFill>
                <a:latin typeface="Lucida Sans Unicode"/>
                <a:cs typeface="Lucida Sans Unicode"/>
              </a:rPr>
              <a:t> </a:t>
            </a:r>
            <a:r>
              <a:rPr sz="1200" spc="-15" dirty="0" err="1">
                <a:solidFill>
                  <a:srgbClr val="171717"/>
                </a:solidFill>
                <a:latin typeface="Lucida Sans Unicode"/>
                <a:cs typeface="Lucida Sans Unicode"/>
              </a:rPr>
              <a:t>ön</a:t>
            </a:r>
            <a:r>
              <a:rPr sz="1200" spc="-15" dirty="0">
                <a:solidFill>
                  <a:srgbClr val="171717"/>
                </a:solidFill>
                <a:latin typeface="Lucida Sans Unicode"/>
                <a:cs typeface="Lucida Sans Unicode"/>
              </a:rPr>
              <a:t> </a:t>
            </a:r>
            <a:r>
              <a:rPr sz="1200" spc="-15" dirty="0" err="1">
                <a:solidFill>
                  <a:srgbClr val="171717"/>
                </a:solidFill>
                <a:latin typeface="Lucida Sans Unicode"/>
                <a:cs typeface="Lucida Sans Unicode"/>
              </a:rPr>
              <a:t>Slavlar</a:t>
            </a:r>
            <a:r>
              <a:rPr sz="1200" spc="-15" dirty="0">
                <a:solidFill>
                  <a:srgbClr val="171717"/>
                </a:solidFill>
                <a:latin typeface="Lucida Sans Unicode"/>
                <a:cs typeface="Lucida Sans Unicode"/>
              </a:rPr>
              <a:t> </a:t>
            </a:r>
            <a:r>
              <a:rPr sz="1200" spc="-25" dirty="0" err="1">
                <a:solidFill>
                  <a:srgbClr val="171717"/>
                </a:solidFill>
                <a:latin typeface="Lucida Sans Unicode"/>
                <a:cs typeface="Lucida Sans Unicode"/>
              </a:rPr>
              <a:t>yaşamaktaydı</a:t>
            </a:r>
            <a:r>
              <a:rPr sz="1200" spc="-25" dirty="0">
                <a:solidFill>
                  <a:srgbClr val="171717"/>
                </a:solidFill>
                <a:latin typeface="Lucida Sans Unicode"/>
                <a:cs typeface="Lucida Sans Unicode"/>
              </a:rPr>
              <a:t>. </a:t>
            </a:r>
            <a:r>
              <a:rPr sz="1200" spc="-75" dirty="0">
                <a:solidFill>
                  <a:srgbClr val="171717"/>
                </a:solidFill>
                <a:latin typeface="Lucida Sans Unicode"/>
                <a:cs typeface="Lucida Sans Unicode"/>
              </a:rPr>
              <a:t>375 </a:t>
            </a:r>
            <a:r>
              <a:rPr sz="1200" spc="-30" dirty="0" err="1">
                <a:solidFill>
                  <a:srgbClr val="171717"/>
                </a:solidFill>
                <a:latin typeface="Lucida Sans Unicode"/>
                <a:cs typeface="Lucida Sans Unicode"/>
              </a:rPr>
              <a:t>yılında</a:t>
            </a:r>
            <a:r>
              <a:rPr sz="1200" spc="-30" dirty="0">
                <a:solidFill>
                  <a:srgbClr val="171717"/>
                </a:solidFill>
                <a:latin typeface="Lucida Sans Unicode"/>
                <a:cs typeface="Lucida Sans Unicode"/>
              </a:rPr>
              <a:t> </a:t>
            </a:r>
            <a:r>
              <a:rPr sz="1200" spc="-10" dirty="0" err="1" smtClean="0">
                <a:solidFill>
                  <a:srgbClr val="171717"/>
                </a:solidFill>
                <a:latin typeface="Lucida Sans Unicode"/>
                <a:cs typeface="Lucida Sans Unicode"/>
              </a:rPr>
              <a:t>Hunlar</a:t>
            </a:r>
            <a:r>
              <a:rPr lang="tr-TR" sz="1200" spc="-10" dirty="0" smtClean="0">
                <a:solidFill>
                  <a:srgbClr val="171717"/>
                </a:solidFill>
                <a:latin typeface="Lucida Sans Unicode"/>
                <a:cs typeface="Lucida Sans Unicode"/>
              </a:rPr>
              <a:t>,</a:t>
            </a:r>
            <a:r>
              <a:rPr sz="1200" spc="-10" dirty="0" smtClean="0">
                <a:solidFill>
                  <a:srgbClr val="171717"/>
                </a:solidFill>
                <a:latin typeface="Lucida Sans Unicode"/>
                <a:cs typeface="Lucida Sans Unicode"/>
              </a:rPr>
              <a:t> </a:t>
            </a:r>
            <a:r>
              <a:rPr sz="1200" spc="-20" dirty="0" err="1">
                <a:solidFill>
                  <a:srgbClr val="171717"/>
                </a:solidFill>
                <a:latin typeface="Lucida Sans Unicode"/>
                <a:cs typeface="Lucida Sans Unicode"/>
              </a:rPr>
              <a:t>Gotların</a:t>
            </a:r>
            <a:r>
              <a:rPr sz="1200" spc="-2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10" dirty="0">
                <a:solidFill>
                  <a:srgbClr val="171717"/>
                </a:solidFill>
                <a:latin typeface="Lucida Sans Unicode"/>
                <a:cs typeface="Lucida Sans Unicode"/>
              </a:rPr>
              <a:t> </a:t>
            </a:r>
            <a:r>
              <a:rPr sz="1200" spc="-5" dirty="0" err="1">
                <a:solidFill>
                  <a:srgbClr val="171717"/>
                </a:solidFill>
                <a:latin typeface="Lucida Sans Unicode"/>
                <a:cs typeface="Lucida Sans Unicode"/>
              </a:rPr>
              <a:t>Ön</a:t>
            </a:r>
            <a:r>
              <a:rPr sz="1200" spc="-5" dirty="0">
                <a:solidFill>
                  <a:srgbClr val="171717"/>
                </a:solidFill>
                <a:latin typeface="Lucida Sans Unicode"/>
                <a:cs typeface="Lucida Sans Unicode"/>
              </a:rPr>
              <a:t> </a:t>
            </a:r>
            <a:r>
              <a:rPr sz="1200" spc="-20" dirty="0" err="1">
                <a:solidFill>
                  <a:srgbClr val="171717"/>
                </a:solidFill>
                <a:latin typeface="Lucida Sans Unicode"/>
                <a:cs typeface="Lucida Sans Unicode"/>
              </a:rPr>
              <a:t>Slavların</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yaşadıkları</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bölgeye</a:t>
            </a:r>
            <a:r>
              <a:rPr sz="1200" spc="-30"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35" dirty="0" err="1">
                <a:solidFill>
                  <a:srgbClr val="171717"/>
                </a:solidFill>
                <a:latin typeface="Lucida Sans Unicode"/>
                <a:cs typeface="Lucida Sans Unicode"/>
              </a:rPr>
              <a:t>girdiler</a:t>
            </a:r>
            <a:r>
              <a:rPr sz="1200" spc="-35" dirty="0">
                <a:solidFill>
                  <a:srgbClr val="171717"/>
                </a:solidFill>
                <a:latin typeface="Lucida Sans Unicode"/>
                <a:cs typeface="Lucida Sans Unicode"/>
              </a:rPr>
              <a:t>.</a:t>
            </a:r>
            <a:r>
              <a:rPr sz="1200" spc="-30" dirty="0">
                <a:solidFill>
                  <a:srgbClr val="171717"/>
                </a:solidFill>
                <a:latin typeface="Lucida Sans Unicode"/>
                <a:cs typeface="Lucida Sans Unicode"/>
              </a:rPr>
              <a:t> </a:t>
            </a:r>
            <a:r>
              <a:rPr sz="1200" dirty="0">
                <a:solidFill>
                  <a:srgbClr val="171717"/>
                </a:solidFill>
                <a:latin typeface="Lucida Sans Unicode"/>
                <a:cs typeface="Lucida Sans Unicode"/>
              </a:rPr>
              <a:t>O </a:t>
            </a:r>
            <a:r>
              <a:rPr sz="1200" spc="-20" dirty="0" err="1">
                <a:solidFill>
                  <a:srgbClr val="171717"/>
                </a:solidFill>
                <a:latin typeface="Lucida Sans Unicode"/>
                <a:cs typeface="Lucida Sans Unicode"/>
              </a:rPr>
              <a:t>sırada</a:t>
            </a:r>
            <a:r>
              <a:rPr sz="1200" spc="-15" dirty="0">
                <a:solidFill>
                  <a:srgbClr val="171717"/>
                </a:solidFill>
                <a:latin typeface="Lucida Sans Unicode"/>
                <a:cs typeface="Lucida Sans Unicode"/>
              </a:rPr>
              <a:t> </a:t>
            </a:r>
            <a:r>
              <a:rPr sz="1200" spc="-15" dirty="0" err="1">
                <a:solidFill>
                  <a:srgbClr val="171717"/>
                </a:solidFill>
                <a:latin typeface="Lucida Sans Unicode"/>
                <a:cs typeface="Lucida Sans Unicode"/>
              </a:rPr>
              <a:t>Hunların</a:t>
            </a:r>
            <a:r>
              <a:rPr sz="1200" spc="-10"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bölgeye</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yerleşmesiyle</a:t>
            </a:r>
            <a:r>
              <a:rPr sz="1200" spc="-15"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bölgede</a:t>
            </a:r>
            <a:r>
              <a:rPr sz="1200" spc="-25" dirty="0">
                <a:solidFill>
                  <a:srgbClr val="171717"/>
                </a:solidFill>
                <a:latin typeface="Lucida Sans Unicode"/>
                <a:cs typeface="Lucida Sans Unicode"/>
              </a:rPr>
              <a:t> </a:t>
            </a:r>
            <a:r>
              <a:rPr sz="1200" spc="-10" dirty="0" err="1">
                <a:solidFill>
                  <a:srgbClr val="171717"/>
                </a:solidFill>
                <a:latin typeface="Lucida Sans Unicode"/>
                <a:cs typeface="Lucida Sans Unicode"/>
              </a:rPr>
              <a:t>daha</a:t>
            </a:r>
            <a:r>
              <a:rPr sz="1200" spc="-5" dirty="0">
                <a:solidFill>
                  <a:srgbClr val="171717"/>
                </a:solidFill>
                <a:latin typeface="Lucida Sans Unicode"/>
                <a:cs typeface="Lucida Sans Unicode"/>
              </a:rPr>
              <a:t> </a:t>
            </a:r>
            <a:r>
              <a:rPr sz="1200" spc="-40" dirty="0" err="1">
                <a:solidFill>
                  <a:srgbClr val="171717"/>
                </a:solidFill>
                <a:latin typeface="Lucida Sans Unicode"/>
                <a:cs typeface="Lucida Sans Unicode"/>
              </a:rPr>
              <a:t>fazla</a:t>
            </a:r>
            <a:r>
              <a:rPr sz="1200" spc="-35" dirty="0">
                <a:solidFill>
                  <a:srgbClr val="171717"/>
                </a:solidFill>
                <a:latin typeface="Lucida Sans Unicode"/>
                <a:cs typeface="Lucida Sans Unicode"/>
              </a:rPr>
              <a:t> </a:t>
            </a:r>
            <a:r>
              <a:rPr sz="1200" spc="-10" dirty="0" err="1">
                <a:solidFill>
                  <a:srgbClr val="171717"/>
                </a:solidFill>
                <a:latin typeface="Lucida Sans Unicode"/>
                <a:cs typeface="Lucida Sans Unicode"/>
              </a:rPr>
              <a:t>tutunamayan</a:t>
            </a:r>
            <a:r>
              <a:rPr sz="1200" spc="-5"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10" dirty="0">
                <a:solidFill>
                  <a:srgbClr val="171717"/>
                </a:solidFill>
                <a:latin typeface="Lucida Sans Unicode"/>
                <a:cs typeface="Lucida Sans Unicode"/>
              </a:rPr>
              <a:t> </a:t>
            </a:r>
            <a:r>
              <a:rPr sz="1200" spc="-5" dirty="0">
                <a:solidFill>
                  <a:srgbClr val="171717"/>
                </a:solidFill>
                <a:latin typeface="Lucida Sans Unicode"/>
                <a:cs typeface="Lucida Sans Unicode"/>
              </a:rPr>
              <a:t> </a:t>
            </a:r>
            <a:r>
              <a:rPr sz="1200" spc="-40" dirty="0" err="1">
                <a:solidFill>
                  <a:srgbClr val="171717"/>
                </a:solidFill>
                <a:latin typeface="Lucida Sans Unicode"/>
                <a:cs typeface="Lucida Sans Unicode"/>
              </a:rPr>
              <a:t>çoğunluğu</a:t>
            </a:r>
            <a:r>
              <a:rPr sz="1200" spc="-40" dirty="0">
                <a:solidFill>
                  <a:srgbClr val="171717"/>
                </a:solidFill>
                <a:latin typeface="Lucida Sans Unicode"/>
                <a:cs typeface="Lucida Sans Unicode"/>
              </a:rPr>
              <a:t> </a:t>
            </a:r>
            <a:r>
              <a:rPr sz="1200" spc="-15" dirty="0" err="1">
                <a:solidFill>
                  <a:srgbClr val="171717"/>
                </a:solidFill>
                <a:latin typeface="Lucida Sans Unicode"/>
                <a:cs typeface="Lucida Sans Unicode"/>
              </a:rPr>
              <a:t>Cermen</a:t>
            </a:r>
            <a:r>
              <a:rPr sz="1200" spc="-15" dirty="0">
                <a:solidFill>
                  <a:srgbClr val="171717"/>
                </a:solidFill>
                <a:latin typeface="Lucida Sans Unicode"/>
                <a:cs typeface="Lucida Sans Unicode"/>
              </a:rPr>
              <a:t> </a:t>
            </a:r>
            <a:r>
              <a:rPr sz="1200" spc="-20" dirty="0" err="1">
                <a:solidFill>
                  <a:srgbClr val="171717"/>
                </a:solidFill>
                <a:latin typeface="Lucida Sans Unicode"/>
                <a:cs typeface="Lucida Sans Unicode"/>
              </a:rPr>
              <a:t>olan</a:t>
            </a:r>
            <a:r>
              <a:rPr sz="1200" spc="-20" dirty="0">
                <a:solidFill>
                  <a:srgbClr val="171717"/>
                </a:solidFill>
                <a:latin typeface="Lucida Sans Unicode"/>
                <a:cs typeface="Lucida Sans Unicode"/>
              </a:rPr>
              <a:t> </a:t>
            </a:r>
            <a:r>
              <a:rPr sz="1200" spc="-50" dirty="0" err="1">
                <a:solidFill>
                  <a:srgbClr val="171717"/>
                </a:solidFill>
                <a:latin typeface="Lucida Sans Unicode"/>
                <a:cs typeface="Lucida Sans Unicode"/>
              </a:rPr>
              <a:t>Vizigotlar</a:t>
            </a:r>
            <a:r>
              <a:rPr sz="1200" spc="-50" dirty="0">
                <a:solidFill>
                  <a:srgbClr val="171717"/>
                </a:solidFill>
                <a:latin typeface="Lucida Sans Unicode"/>
                <a:cs typeface="Lucida Sans Unicode"/>
              </a:rPr>
              <a:t>, </a:t>
            </a:r>
            <a:r>
              <a:rPr sz="1200" spc="-30" dirty="0" err="1">
                <a:solidFill>
                  <a:srgbClr val="171717"/>
                </a:solidFill>
                <a:latin typeface="Lucida Sans Unicode"/>
                <a:cs typeface="Lucida Sans Unicode"/>
              </a:rPr>
              <a:t>Ostrogotlar</a:t>
            </a:r>
            <a:r>
              <a:rPr sz="1200" spc="-30" dirty="0">
                <a:solidFill>
                  <a:srgbClr val="171717"/>
                </a:solidFill>
                <a:latin typeface="Lucida Sans Unicode"/>
                <a:cs typeface="Lucida Sans Unicode"/>
              </a:rPr>
              <a:t>, </a:t>
            </a:r>
            <a:r>
              <a:rPr sz="1200" spc="-50" dirty="0">
                <a:solidFill>
                  <a:srgbClr val="171717"/>
                </a:solidFill>
                <a:latin typeface="Lucida Sans Unicode"/>
                <a:cs typeface="Lucida Sans Unicode"/>
              </a:rPr>
              <a:t>Anglo-</a:t>
            </a:r>
            <a:r>
              <a:rPr sz="1200" spc="-50" dirty="0" err="1">
                <a:solidFill>
                  <a:srgbClr val="171717"/>
                </a:solidFill>
                <a:latin typeface="Lucida Sans Unicode"/>
                <a:cs typeface="Lucida Sans Unicode"/>
              </a:rPr>
              <a:t>Saksonlar</a:t>
            </a:r>
            <a:r>
              <a:rPr sz="1200" spc="-50" dirty="0">
                <a:solidFill>
                  <a:srgbClr val="171717"/>
                </a:solidFill>
                <a:latin typeface="Lucida Sans Unicode"/>
                <a:cs typeface="Lucida Sans Unicode"/>
              </a:rPr>
              <a:t>, </a:t>
            </a:r>
            <a:r>
              <a:rPr sz="1200" spc="-30" dirty="0" err="1">
                <a:solidFill>
                  <a:srgbClr val="171717"/>
                </a:solidFill>
                <a:latin typeface="Lucida Sans Unicode"/>
                <a:cs typeface="Lucida Sans Unicode"/>
              </a:rPr>
              <a:t>Franklar</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Gepidler</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Lombordlar</a:t>
            </a:r>
            <a:r>
              <a:rPr sz="1200" spc="-20" dirty="0">
                <a:solidFill>
                  <a:srgbClr val="171717"/>
                </a:solidFill>
                <a:latin typeface="Lucida Sans Unicode"/>
                <a:cs typeface="Lucida Sans Unicode"/>
              </a:rPr>
              <a:t>, </a:t>
            </a:r>
            <a:r>
              <a:rPr sz="1200" spc="-15" dirty="0">
                <a:solidFill>
                  <a:srgbClr val="171717"/>
                </a:solidFill>
                <a:latin typeface="Lucida Sans Unicode"/>
                <a:cs typeface="Lucida Sans Unicode"/>
              </a:rPr>
              <a:t> </a:t>
            </a:r>
            <a:r>
              <a:rPr sz="1200" spc="-10" dirty="0" err="1">
                <a:solidFill>
                  <a:srgbClr val="171717"/>
                </a:solidFill>
                <a:latin typeface="Lucida Sans Unicode"/>
                <a:cs typeface="Lucida Sans Unicode"/>
              </a:rPr>
              <a:t>Burguntlar</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Vandallar</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Cermen</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olmayan</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Slavlar</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batıya</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doğru</a:t>
            </a:r>
            <a:r>
              <a:rPr sz="1200" spc="-70" dirty="0">
                <a:solidFill>
                  <a:srgbClr val="171717"/>
                </a:solidFill>
                <a:latin typeface="Lucida Sans Unicode"/>
                <a:cs typeface="Lucida Sans Unicode"/>
              </a:rPr>
              <a:t> </a:t>
            </a:r>
            <a:r>
              <a:rPr sz="1200" spc="-50" dirty="0" err="1">
                <a:solidFill>
                  <a:srgbClr val="171717"/>
                </a:solidFill>
                <a:latin typeface="Lucida Sans Unicode"/>
                <a:cs typeface="Lucida Sans Unicode"/>
              </a:rPr>
              <a:t>göç</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etmeye</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başladılar</a:t>
            </a:r>
            <a:r>
              <a:rPr sz="1200" spc="-25" dirty="0">
                <a:solidFill>
                  <a:srgbClr val="171717"/>
                </a:solidFill>
                <a:latin typeface="Lucida Sans Unicode"/>
                <a:cs typeface="Lucida Sans Unicode"/>
              </a:rPr>
              <a:t>.</a:t>
            </a:r>
            <a:endParaRPr sz="1200" dirty="0">
              <a:latin typeface="Lucida Sans Unicode"/>
              <a:cs typeface="Lucida Sans Unicode"/>
            </a:endParaRPr>
          </a:p>
          <a:p>
            <a:pPr marL="12700" marR="7620" algn="just">
              <a:lnSpc>
                <a:spcPct val="145700"/>
              </a:lnSpc>
            </a:pPr>
            <a:r>
              <a:rPr sz="1200" spc="-20" dirty="0" err="1">
                <a:solidFill>
                  <a:srgbClr val="171717"/>
                </a:solidFill>
                <a:latin typeface="Lucida Sans Unicode"/>
                <a:cs typeface="Lucida Sans Unicode"/>
              </a:rPr>
              <a:t>Romalıların</a:t>
            </a:r>
            <a:r>
              <a:rPr sz="1200" spc="-15" dirty="0">
                <a:solidFill>
                  <a:srgbClr val="171717"/>
                </a:solidFill>
                <a:latin typeface="Lucida Sans Unicode"/>
                <a:cs typeface="Lucida Sans Unicode"/>
              </a:rPr>
              <a:t> </a:t>
            </a:r>
            <a:r>
              <a:rPr lang="tr-TR" sz="1200" spc="-10" dirty="0" smtClean="0">
                <a:solidFill>
                  <a:srgbClr val="171717"/>
                </a:solidFill>
                <a:latin typeface="Lucida Sans Unicode"/>
                <a:cs typeface="Lucida Sans Unicode"/>
              </a:rPr>
              <a:t>B</a:t>
            </a:r>
            <a:r>
              <a:rPr sz="1200" spc="-10" dirty="0" err="1" smtClean="0">
                <a:solidFill>
                  <a:srgbClr val="171717"/>
                </a:solidFill>
                <a:latin typeface="Lucida Sans Unicode"/>
                <a:cs typeface="Lucida Sans Unicode"/>
              </a:rPr>
              <a:t>arbar</a:t>
            </a:r>
            <a:r>
              <a:rPr lang="tr-TR" sz="1200" spc="-10" dirty="0" smtClean="0">
                <a:solidFill>
                  <a:srgbClr val="171717"/>
                </a:solidFill>
                <a:latin typeface="Lucida Sans Unicode"/>
                <a:cs typeface="Lucida Sans Unicode"/>
              </a:rPr>
              <a:t>"</a:t>
            </a:r>
            <a:r>
              <a:rPr sz="1200" spc="-10" dirty="0" smtClean="0">
                <a:solidFill>
                  <a:srgbClr val="171717"/>
                </a:solidFill>
                <a:latin typeface="Lucida Sans Unicode"/>
                <a:cs typeface="Lucida Sans Unicode"/>
              </a:rPr>
              <a:t> </a:t>
            </a:r>
            <a:r>
              <a:rPr sz="1200" spc="-25" dirty="0" err="1">
                <a:solidFill>
                  <a:srgbClr val="171717"/>
                </a:solidFill>
                <a:latin typeface="Lucida Sans Unicode"/>
                <a:cs typeface="Lucida Sans Unicode"/>
              </a:rPr>
              <a:t>olarak</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adlandırdığı</a:t>
            </a:r>
            <a:r>
              <a:rPr sz="1200" spc="-25"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a:t>
            </a:r>
            <a:r>
              <a:rPr sz="1200" spc="-15" dirty="0">
                <a:solidFill>
                  <a:srgbClr val="171717"/>
                </a:solidFill>
                <a:latin typeface="Lucida Sans Unicode"/>
                <a:cs typeface="Lucida Sans Unicode"/>
              </a:rPr>
              <a:t> </a:t>
            </a:r>
            <a:r>
              <a:rPr sz="1200" spc="-25" dirty="0" err="1" smtClean="0">
                <a:solidFill>
                  <a:srgbClr val="171717"/>
                </a:solidFill>
                <a:latin typeface="Lucida Sans Unicode"/>
                <a:cs typeface="Lucida Sans Unicode"/>
              </a:rPr>
              <a:t>kavimler</a:t>
            </a:r>
            <a:r>
              <a:rPr lang="tr-TR" sz="1200" spc="-25" dirty="0" smtClean="0">
                <a:solidFill>
                  <a:srgbClr val="171717"/>
                </a:solidFill>
                <a:latin typeface="Lucida Sans Unicode"/>
                <a:cs typeface="Lucida Sans Unicode"/>
              </a:rPr>
              <a:t>,</a:t>
            </a:r>
            <a:r>
              <a:rPr sz="1200" spc="-20" dirty="0" smtClean="0">
                <a:solidFill>
                  <a:srgbClr val="171717"/>
                </a:solidFill>
                <a:latin typeface="Lucida Sans Unicode"/>
                <a:cs typeface="Lucida Sans Unicode"/>
              </a:rPr>
              <a:t> </a:t>
            </a:r>
            <a:r>
              <a:rPr sz="1200" spc="-15" dirty="0" err="1">
                <a:solidFill>
                  <a:srgbClr val="171717"/>
                </a:solidFill>
                <a:latin typeface="Lucida Sans Unicode"/>
                <a:cs typeface="Lucida Sans Unicode"/>
              </a:rPr>
              <a:t>önlerine</a:t>
            </a:r>
            <a:r>
              <a:rPr sz="1200" spc="-15" dirty="0">
                <a:solidFill>
                  <a:srgbClr val="171717"/>
                </a:solidFill>
                <a:latin typeface="Lucida Sans Unicode"/>
                <a:cs typeface="Lucida Sans Unicode"/>
              </a:rPr>
              <a:t> </a:t>
            </a:r>
            <a:r>
              <a:rPr sz="1200" spc="-35" dirty="0" err="1">
                <a:solidFill>
                  <a:srgbClr val="171717"/>
                </a:solidFill>
                <a:latin typeface="Lucida Sans Unicode"/>
                <a:cs typeface="Lucida Sans Unicode"/>
              </a:rPr>
              <a:t>çıkan</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diğer</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kavimleri</a:t>
            </a:r>
            <a:r>
              <a:rPr sz="1200" spc="-20" dirty="0">
                <a:solidFill>
                  <a:srgbClr val="171717"/>
                </a:solidFill>
                <a:latin typeface="Lucida Sans Unicode"/>
                <a:cs typeface="Lucida Sans Unicode"/>
              </a:rPr>
              <a:t> </a:t>
            </a:r>
            <a:r>
              <a:rPr sz="1200" spc="-10" dirty="0">
                <a:solidFill>
                  <a:srgbClr val="171717"/>
                </a:solidFill>
                <a:latin typeface="Lucida Sans Unicode"/>
                <a:cs typeface="Lucida Sans Unicode"/>
              </a:rPr>
              <a:t>de </a:t>
            </a:r>
            <a:r>
              <a:rPr sz="1200" spc="-15" dirty="0" err="1">
                <a:solidFill>
                  <a:srgbClr val="171717"/>
                </a:solidFill>
                <a:latin typeface="Lucida Sans Unicode"/>
                <a:cs typeface="Lucida Sans Unicode"/>
              </a:rPr>
              <a:t>önlerine</a:t>
            </a:r>
            <a:r>
              <a:rPr sz="1200" spc="-15" dirty="0">
                <a:solidFill>
                  <a:srgbClr val="171717"/>
                </a:solidFill>
                <a:latin typeface="Lucida Sans Unicode"/>
                <a:cs typeface="Lucida Sans Unicode"/>
              </a:rPr>
              <a:t> </a:t>
            </a:r>
            <a:r>
              <a:rPr sz="1200" spc="-10" dirty="0">
                <a:solidFill>
                  <a:srgbClr val="171717"/>
                </a:solidFill>
                <a:latin typeface="Lucida Sans Unicode"/>
                <a:cs typeface="Lucida Sans Unicode"/>
              </a:rPr>
              <a:t> </a:t>
            </a:r>
            <a:r>
              <a:rPr sz="1200" spc="-25" dirty="0" err="1">
                <a:solidFill>
                  <a:srgbClr val="171717"/>
                </a:solidFill>
                <a:latin typeface="Lucida Sans Unicode"/>
                <a:cs typeface="Lucida Sans Unicode"/>
              </a:rPr>
              <a:t>katarak</a:t>
            </a:r>
            <a:r>
              <a:rPr sz="1200" spc="-55" dirty="0">
                <a:solidFill>
                  <a:srgbClr val="171717"/>
                </a:solidFill>
                <a:latin typeface="Lucida Sans Unicode"/>
                <a:cs typeface="Lucida Sans Unicode"/>
              </a:rPr>
              <a:t> </a:t>
            </a:r>
            <a:r>
              <a:rPr sz="1200" spc="-15" dirty="0" err="1">
                <a:solidFill>
                  <a:srgbClr val="171717"/>
                </a:solidFill>
                <a:latin typeface="Lucida Sans Unicode"/>
                <a:cs typeface="Lucida Sans Unicode"/>
              </a:rPr>
              <a:t>İspanya</a:t>
            </a:r>
            <a:r>
              <a:rPr sz="1200" spc="-50" dirty="0">
                <a:solidFill>
                  <a:srgbClr val="171717"/>
                </a:solidFill>
                <a:latin typeface="Lucida Sans Unicode"/>
                <a:cs typeface="Lucida Sans Unicode"/>
              </a:rPr>
              <a:t> </a:t>
            </a:r>
            <a:r>
              <a:rPr sz="1200" spc="-15" dirty="0" err="1">
                <a:solidFill>
                  <a:srgbClr val="171717"/>
                </a:solidFill>
                <a:latin typeface="Lucida Sans Unicode"/>
                <a:cs typeface="Lucida Sans Unicode"/>
              </a:rPr>
              <a:t>hatta</a:t>
            </a:r>
            <a:r>
              <a:rPr sz="1200" spc="-50" dirty="0">
                <a:solidFill>
                  <a:srgbClr val="171717"/>
                </a:solidFill>
                <a:latin typeface="Lucida Sans Unicode"/>
                <a:cs typeface="Lucida Sans Unicode"/>
              </a:rPr>
              <a:t> </a:t>
            </a:r>
            <a:r>
              <a:rPr sz="1200" spc="-45" dirty="0" err="1">
                <a:solidFill>
                  <a:srgbClr val="171717"/>
                </a:solidFill>
                <a:latin typeface="Lucida Sans Unicode"/>
                <a:cs typeface="Lucida Sans Unicode"/>
              </a:rPr>
              <a:t>Kuzey</a:t>
            </a:r>
            <a:r>
              <a:rPr sz="1200" spc="-50" dirty="0">
                <a:solidFill>
                  <a:srgbClr val="171717"/>
                </a:solidFill>
                <a:latin typeface="Lucida Sans Unicode"/>
                <a:cs typeface="Lucida Sans Unicode"/>
              </a:rPr>
              <a:t> </a:t>
            </a:r>
            <a:r>
              <a:rPr sz="1200" spc="-50" dirty="0" err="1">
                <a:solidFill>
                  <a:srgbClr val="171717"/>
                </a:solidFill>
                <a:latin typeface="Lucida Sans Unicode"/>
                <a:cs typeface="Lucida Sans Unicode"/>
              </a:rPr>
              <a:t>Afrika’ya</a:t>
            </a:r>
            <a:r>
              <a:rPr sz="1200" spc="-50" dirty="0">
                <a:solidFill>
                  <a:srgbClr val="171717"/>
                </a:solidFill>
                <a:latin typeface="Lucida Sans Unicode"/>
                <a:cs typeface="Lucida Sans Unicode"/>
              </a:rPr>
              <a:t> </a:t>
            </a:r>
            <a:r>
              <a:rPr sz="1200" spc="-20" dirty="0" err="1">
                <a:solidFill>
                  <a:srgbClr val="171717"/>
                </a:solidFill>
                <a:latin typeface="Lucida Sans Unicode"/>
                <a:cs typeface="Lucida Sans Unicode"/>
              </a:rPr>
              <a:t>kadar</a:t>
            </a:r>
            <a:r>
              <a:rPr sz="1200" spc="-50" dirty="0">
                <a:solidFill>
                  <a:srgbClr val="171717"/>
                </a:solidFill>
                <a:latin typeface="Lucida Sans Unicode"/>
                <a:cs typeface="Lucida Sans Unicode"/>
              </a:rPr>
              <a:t> </a:t>
            </a:r>
            <a:r>
              <a:rPr sz="1200" spc="-25" dirty="0" err="1">
                <a:solidFill>
                  <a:srgbClr val="171717"/>
                </a:solidFill>
                <a:latin typeface="Lucida Sans Unicode"/>
                <a:cs typeface="Lucida Sans Unicode"/>
              </a:rPr>
              <a:t>ilerlediler</a:t>
            </a:r>
            <a:r>
              <a:rPr sz="1200" spc="-25" dirty="0">
                <a:solidFill>
                  <a:srgbClr val="171717"/>
                </a:solidFill>
                <a:latin typeface="Lucida Sans Unicode"/>
                <a:cs typeface="Lucida Sans Unicode"/>
              </a:rPr>
              <a:t>.</a:t>
            </a:r>
            <a:r>
              <a:rPr sz="1200" spc="-50" dirty="0">
                <a:solidFill>
                  <a:srgbClr val="171717"/>
                </a:solidFill>
                <a:latin typeface="Lucida Sans Unicode"/>
                <a:cs typeface="Lucida Sans Unicode"/>
              </a:rPr>
              <a:t> </a:t>
            </a:r>
            <a:r>
              <a:rPr sz="1200" spc="-35" dirty="0" err="1">
                <a:solidFill>
                  <a:srgbClr val="171717"/>
                </a:solidFill>
                <a:latin typeface="Lucida Sans Unicode"/>
                <a:cs typeface="Lucida Sans Unicode"/>
              </a:rPr>
              <a:t>Avrupa’da</a:t>
            </a:r>
            <a:r>
              <a:rPr sz="1200" spc="-55" dirty="0">
                <a:solidFill>
                  <a:srgbClr val="171717"/>
                </a:solidFill>
                <a:latin typeface="Lucida Sans Unicode"/>
                <a:cs typeface="Lucida Sans Unicode"/>
              </a:rPr>
              <a:t> </a:t>
            </a:r>
            <a:r>
              <a:rPr sz="1200" spc="-25" dirty="0" err="1">
                <a:solidFill>
                  <a:srgbClr val="171717"/>
                </a:solidFill>
                <a:latin typeface="Lucida Sans Unicode"/>
                <a:cs typeface="Lucida Sans Unicode"/>
              </a:rPr>
              <a:t>yıllarca</a:t>
            </a:r>
            <a:r>
              <a:rPr sz="1200" spc="-50" dirty="0">
                <a:solidFill>
                  <a:srgbClr val="171717"/>
                </a:solidFill>
                <a:latin typeface="Lucida Sans Unicode"/>
                <a:cs typeface="Lucida Sans Unicode"/>
              </a:rPr>
              <a:t> </a:t>
            </a:r>
            <a:r>
              <a:rPr sz="1200" spc="-15" dirty="0" err="1">
                <a:solidFill>
                  <a:srgbClr val="171717"/>
                </a:solidFill>
                <a:latin typeface="Lucida Sans Unicode"/>
                <a:cs typeface="Lucida Sans Unicode"/>
              </a:rPr>
              <a:t>süren</a:t>
            </a:r>
            <a:r>
              <a:rPr sz="1200" spc="-50"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a:t>
            </a:r>
            <a:r>
              <a:rPr sz="1200" spc="-50" dirty="0">
                <a:solidFill>
                  <a:srgbClr val="171717"/>
                </a:solidFill>
                <a:latin typeface="Lucida Sans Unicode"/>
                <a:cs typeface="Lucida Sans Unicode"/>
              </a:rPr>
              <a:t> </a:t>
            </a:r>
            <a:r>
              <a:rPr sz="1200" spc="-10" dirty="0" err="1">
                <a:solidFill>
                  <a:srgbClr val="171717"/>
                </a:solidFill>
                <a:latin typeface="Lucida Sans Unicode"/>
                <a:cs typeface="Lucida Sans Unicode"/>
              </a:rPr>
              <a:t>döneme</a:t>
            </a:r>
            <a:r>
              <a:rPr sz="1200" spc="-50" dirty="0">
                <a:solidFill>
                  <a:srgbClr val="171717"/>
                </a:solidFill>
                <a:latin typeface="Lucida Sans Unicode"/>
                <a:cs typeface="Lucida Sans Unicode"/>
              </a:rPr>
              <a:t> </a:t>
            </a:r>
            <a:r>
              <a:rPr lang="tr-TR" sz="1200" spc="-25" dirty="0" err="1">
                <a:solidFill>
                  <a:srgbClr val="171717"/>
                </a:solidFill>
                <a:latin typeface="Lucida Sans Unicode"/>
                <a:cs typeface="Lucida Sans Unicode"/>
              </a:rPr>
              <a:t>K</a:t>
            </a:r>
            <a:r>
              <a:rPr sz="1200" spc="-25" dirty="0" err="1" smtClean="0">
                <a:solidFill>
                  <a:srgbClr val="171717"/>
                </a:solidFill>
                <a:latin typeface="Lucida Sans Unicode"/>
                <a:cs typeface="Lucida Sans Unicode"/>
              </a:rPr>
              <a:t>avimler</a:t>
            </a:r>
            <a:r>
              <a:rPr sz="1200" spc="-25" dirty="0" smtClean="0">
                <a:solidFill>
                  <a:srgbClr val="171717"/>
                </a:solidFill>
                <a:latin typeface="Lucida Sans Unicode"/>
                <a:cs typeface="Lucida Sans Unicode"/>
              </a:rPr>
              <a:t> </a:t>
            </a:r>
            <a:r>
              <a:rPr sz="1200" spc="-370" dirty="0" smtClean="0">
                <a:solidFill>
                  <a:srgbClr val="171717"/>
                </a:solidFill>
                <a:latin typeface="Lucida Sans Unicode"/>
                <a:cs typeface="Lucida Sans Unicode"/>
              </a:rPr>
              <a:t> </a:t>
            </a:r>
            <a:r>
              <a:rPr lang="tr-TR" sz="1200" spc="-40" dirty="0" err="1">
                <a:solidFill>
                  <a:srgbClr val="171717"/>
                </a:solidFill>
                <a:latin typeface="Lucida Sans Unicode"/>
                <a:cs typeface="Lucida Sans Unicode"/>
              </a:rPr>
              <a:t>G</a:t>
            </a:r>
            <a:r>
              <a:rPr sz="1200" spc="-40" dirty="0" err="1" smtClean="0">
                <a:solidFill>
                  <a:srgbClr val="171717"/>
                </a:solidFill>
                <a:latin typeface="Lucida Sans Unicode"/>
                <a:cs typeface="Lucida Sans Unicode"/>
              </a:rPr>
              <a:t>öçü</a:t>
            </a:r>
            <a:r>
              <a:rPr sz="1200" spc="-75" dirty="0" smtClean="0">
                <a:solidFill>
                  <a:srgbClr val="171717"/>
                </a:solidFill>
                <a:latin typeface="Lucida Sans Unicode"/>
                <a:cs typeface="Lucida Sans Unicode"/>
              </a:rPr>
              <a:t> </a:t>
            </a:r>
            <a:r>
              <a:rPr sz="1200" spc="-40" dirty="0" err="1">
                <a:solidFill>
                  <a:srgbClr val="171717"/>
                </a:solidFill>
                <a:latin typeface="Lucida Sans Unicode"/>
                <a:cs typeface="Lucida Sans Unicode"/>
              </a:rPr>
              <a:t>dedik</a:t>
            </a:r>
            <a:r>
              <a:rPr sz="1200" spc="-40" dirty="0">
                <a:solidFill>
                  <a:srgbClr val="171717"/>
                </a:solidFill>
                <a:latin typeface="Lucida Sans Unicode"/>
                <a:cs typeface="Lucida Sans Unicode"/>
              </a:rPr>
              <a:t>.</a:t>
            </a:r>
            <a:endParaRPr sz="1200" dirty="0">
              <a:latin typeface="Lucida Sans Unicode"/>
              <a:cs typeface="Lucida Sans Unicode"/>
            </a:endParaRPr>
          </a:p>
          <a:p>
            <a:pPr marL="12700" marR="5715" algn="just">
              <a:lnSpc>
                <a:spcPct val="145700"/>
              </a:lnSpc>
            </a:pPr>
            <a:r>
              <a:rPr sz="1200" spc="-20" dirty="0" err="1">
                <a:solidFill>
                  <a:srgbClr val="171717"/>
                </a:solidFill>
                <a:latin typeface="Lucida Sans Unicode"/>
                <a:cs typeface="Lucida Sans Unicode"/>
              </a:rPr>
              <a:t>Kavimler</a:t>
            </a:r>
            <a:r>
              <a:rPr sz="1200" spc="-20" dirty="0">
                <a:solidFill>
                  <a:srgbClr val="171717"/>
                </a:solidFill>
                <a:latin typeface="Lucida Sans Unicode"/>
                <a:cs typeface="Lucida Sans Unicode"/>
              </a:rPr>
              <a:t> </a:t>
            </a:r>
            <a:r>
              <a:rPr lang="tr-TR" sz="1200" spc="-40" dirty="0" err="1">
                <a:solidFill>
                  <a:srgbClr val="171717"/>
                </a:solidFill>
                <a:latin typeface="Lucida Sans Unicode"/>
                <a:cs typeface="Lucida Sans Unicode"/>
              </a:rPr>
              <a:t>G</a:t>
            </a:r>
            <a:r>
              <a:rPr sz="1200" spc="-40" dirty="0" err="1" smtClean="0">
                <a:solidFill>
                  <a:srgbClr val="171717"/>
                </a:solidFill>
                <a:latin typeface="Lucida Sans Unicode"/>
                <a:cs typeface="Lucida Sans Unicode"/>
              </a:rPr>
              <a:t>öçü</a:t>
            </a:r>
            <a:r>
              <a:rPr sz="1200" spc="-40" dirty="0" smtClean="0">
                <a:solidFill>
                  <a:srgbClr val="171717"/>
                </a:solidFill>
                <a:latin typeface="Lucida Sans Unicode"/>
                <a:cs typeface="Lucida Sans Unicode"/>
              </a:rPr>
              <a:t> </a:t>
            </a:r>
            <a:r>
              <a:rPr sz="1200" spc="-40" dirty="0" err="1">
                <a:solidFill>
                  <a:srgbClr val="171717"/>
                </a:solidFill>
                <a:latin typeface="Lucida Sans Unicode"/>
                <a:cs typeface="Lucida Sans Unicode"/>
              </a:rPr>
              <a:t>günümüz</a:t>
            </a:r>
            <a:r>
              <a:rPr sz="1200" spc="-40" dirty="0">
                <a:solidFill>
                  <a:srgbClr val="171717"/>
                </a:solidFill>
                <a:latin typeface="Lucida Sans Unicode"/>
                <a:cs typeface="Lucida Sans Unicode"/>
              </a:rPr>
              <a:t> </a:t>
            </a:r>
            <a:r>
              <a:rPr sz="1200" spc="-20" dirty="0" err="1">
                <a:solidFill>
                  <a:srgbClr val="171717"/>
                </a:solidFill>
                <a:latin typeface="Lucida Sans Unicode"/>
                <a:cs typeface="Lucida Sans Unicode"/>
              </a:rPr>
              <a:t>Avrupa</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devletinin</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temellerini</a:t>
            </a:r>
            <a:r>
              <a:rPr sz="1200" spc="-20" dirty="0">
                <a:solidFill>
                  <a:srgbClr val="171717"/>
                </a:solidFill>
                <a:latin typeface="Lucida Sans Unicode"/>
                <a:cs typeface="Lucida Sans Unicode"/>
              </a:rPr>
              <a:t> </a:t>
            </a:r>
            <a:r>
              <a:rPr sz="1200" spc="-40" dirty="0" err="1">
                <a:solidFill>
                  <a:srgbClr val="171717"/>
                </a:solidFill>
                <a:latin typeface="Lucida Sans Unicode"/>
                <a:cs typeface="Lucida Sans Unicode"/>
              </a:rPr>
              <a:t>attığı</a:t>
            </a:r>
            <a:r>
              <a:rPr sz="1200" spc="-40" dirty="0">
                <a:solidFill>
                  <a:srgbClr val="171717"/>
                </a:solidFill>
                <a:latin typeface="Lucida Sans Unicode"/>
                <a:cs typeface="Lucida Sans Unicode"/>
              </a:rPr>
              <a:t> </a:t>
            </a:r>
            <a:r>
              <a:rPr sz="1200" spc="-20" dirty="0" err="1">
                <a:solidFill>
                  <a:srgbClr val="171717"/>
                </a:solidFill>
                <a:latin typeface="Lucida Sans Unicode"/>
                <a:cs typeface="Lucida Sans Unicode"/>
              </a:rPr>
              <a:t>önemli</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olaydı</a:t>
            </a:r>
            <a:r>
              <a:rPr sz="1200" spc="-30" dirty="0">
                <a:solidFill>
                  <a:srgbClr val="171717"/>
                </a:solidFill>
                <a:latin typeface="Lucida Sans Unicode"/>
                <a:cs typeface="Lucida Sans Unicode"/>
              </a:rPr>
              <a:t>. </a:t>
            </a:r>
            <a:r>
              <a:rPr sz="1200" spc="-15" dirty="0" err="1">
                <a:solidFill>
                  <a:srgbClr val="171717"/>
                </a:solidFill>
                <a:latin typeface="Lucida Sans Unicode"/>
                <a:cs typeface="Lucida Sans Unicode"/>
              </a:rPr>
              <a:t>Göçün</a:t>
            </a:r>
            <a:r>
              <a:rPr sz="1200" spc="-15" dirty="0">
                <a:solidFill>
                  <a:srgbClr val="171717"/>
                </a:solidFill>
                <a:latin typeface="Lucida Sans Unicode"/>
                <a:cs typeface="Lucida Sans Unicode"/>
              </a:rPr>
              <a:t> </a:t>
            </a:r>
            <a:r>
              <a:rPr sz="1200" spc="-15" dirty="0" err="1">
                <a:solidFill>
                  <a:srgbClr val="171717"/>
                </a:solidFill>
                <a:latin typeface="Lucida Sans Unicode"/>
                <a:cs typeface="Lucida Sans Unicode"/>
              </a:rPr>
              <a:t>temel</a:t>
            </a:r>
            <a:r>
              <a:rPr sz="1200" spc="-15" dirty="0">
                <a:solidFill>
                  <a:srgbClr val="171717"/>
                </a:solidFill>
                <a:latin typeface="Lucida Sans Unicode"/>
                <a:cs typeface="Lucida Sans Unicode"/>
              </a:rPr>
              <a:t> </a:t>
            </a:r>
            <a:r>
              <a:rPr sz="1200" spc="-20" dirty="0" err="1">
                <a:solidFill>
                  <a:srgbClr val="171717"/>
                </a:solidFill>
                <a:latin typeface="Lucida Sans Unicode"/>
                <a:cs typeface="Lucida Sans Unicode"/>
              </a:rPr>
              <a:t>sebebi</a:t>
            </a:r>
            <a:r>
              <a:rPr sz="1200" spc="-20" dirty="0">
                <a:solidFill>
                  <a:srgbClr val="171717"/>
                </a:solidFill>
                <a:latin typeface="Lucida Sans Unicode"/>
                <a:cs typeface="Lucida Sans Unicode"/>
              </a:rPr>
              <a:t> </a:t>
            </a:r>
            <a:r>
              <a:rPr sz="1200" spc="-15" dirty="0">
                <a:solidFill>
                  <a:srgbClr val="171717"/>
                </a:solidFill>
                <a:latin typeface="Lucida Sans Unicode"/>
                <a:cs typeface="Lucida Sans Unicode"/>
              </a:rPr>
              <a:t> </a:t>
            </a:r>
            <a:r>
              <a:rPr sz="1200" spc="-35" dirty="0" err="1">
                <a:solidFill>
                  <a:srgbClr val="171717"/>
                </a:solidFill>
                <a:latin typeface="Lucida Sans Unicode"/>
                <a:cs typeface="Lucida Sans Unicode"/>
              </a:rPr>
              <a:t>siyasi</a:t>
            </a:r>
            <a:r>
              <a:rPr sz="1200" spc="-30" dirty="0">
                <a:solidFill>
                  <a:srgbClr val="171717"/>
                </a:solidFill>
                <a:latin typeface="Lucida Sans Unicode"/>
                <a:cs typeface="Lucida Sans Unicode"/>
              </a:rPr>
              <a:t> </a:t>
            </a:r>
            <a:r>
              <a:rPr sz="1200" spc="-20" dirty="0" err="1">
                <a:solidFill>
                  <a:srgbClr val="171717"/>
                </a:solidFill>
                <a:latin typeface="Lucida Sans Unicode"/>
                <a:cs typeface="Lucida Sans Unicode"/>
              </a:rPr>
              <a:t>etmendi</a:t>
            </a:r>
            <a:r>
              <a:rPr sz="1200" spc="-20" dirty="0">
                <a:solidFill>
                  <a:srgbClr val="171717"/>
                </a:solidFill>
                <a:latin typeface="Lucida Sans Unicode"/>
                <a:cs typeface="Lucida Sans Unicode"/>
              </a:rPr>
              <a:t>.</a:t>
            </a:r>
            <a:r>
              <a:rPr sz="1200" spc="340" dirty="0">
                <a:solidFill>
                  <a:srgbClr val="171717"/>
                </a:solidFill>
                <a:latin typeface="Lucida Sans Unicode"/>
                <a:cs typeface="Lucida Sans Unicode"/>
              </a:rPr>
              <a:t> </a:t>
            </a:r>
            <a:r>
              <a:rPr sz="1200" spc="-25" dirty="0" err="1">
                <a:solidFill>
                  <a:srgbClr val="171717"/>
                </a:solidFill>
                <a:latin typeface="Lucida Sans Unicode"/>
                <a:cs typeface="Lucida Sans Unicode"/>
              </a:rPr>
              <a:t>Göçümüzün</a:t>
            </a:r>
            <a:r>
              <a:rPr sz="1200" spc="-20" dirty="0">
                <a:solidFill>
                  <a:srgbClr val="171717"/>
                </a:solidFill>
                <a:latin typeface="Lucida Sans Unicode"/>
                <a:cs typeface="Lucida Sans Unicode"/>
              </a:rPr>
              <a:t> </a:t>
            </a:r>
            <a:r>
              <a:rPr sz="1200" spc="-55" dirty="0">
                <a:solidFill>
                  <a:srgbClr val="171717"/>
                </a:solidFill>
                <a:latin typeface="Lucida Sans Unicode"/>
                <a:cs typeface="Lucida Sans Unicode"/>
              </a:rPr>
              <a:t>ilk</a:t>
            </a:r>
            <a:r>
              <a:rPr sz="1200" spc="-50" dirty="0">
                <a:solidFill>
                  <a:srgbClr val="171717"/>
                </a:solidFill>
                <a:latin typeface="Lucida Sans Unicode"/>
                <a:cs typeface="Lucida Sans Unicode"/>
              </a:rPr>
              <a:t> </a:t>
            </a:r>
            <a:r>
              <a:rPr sz="1200" spc="-25" dirty="0" err="1">
                <a:solidFill>
                  <a:srgbClr val="171717"/>
                </a:solidFill>
                <a:latin typeface="Lucida Sans Unicode"/>
                <a:cs typeface="Lucida Sans Unicode"/>
              </a:rPr>
              <a:t>yıllarında</a:t>
            </a:r>
            <a:r>
              <a:rPr sz="1200" spc="-20" dirty="0">
                <a:solidFill>
                  <a:srgbClr val="171717"/>
                </a:solidFill>
                <a:latin typeface="Lucida Sans Unicode"/>
                <a:cs typeface="Lucida Sans Unicode"/>
              </a:rPr>
              <a:t> </a:t>
            </a:r>
            <a:r>
              <a:rPr sz="1200" spc="-15" dirty="0" err="1">
                <a:solidFill>
                  <a:srgbClr val="171717"/>
                </a:solidFill>
                <a:latin typeface="Lucida Sans Unicode"/>
                <a:cs typeface="Lucida Sans Unicode"/>
              </a:rPr>
              <a:t>Cermen</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kabileleri</a:t>
            </a:r>
            <a:r>
              <a:rPr sz="1200" spc="-25" dirty="0">
                <a:solidFill>
                  <a:srgbClr val="171717"/>
                </a:solidFill>
                <a:latin typeface="Lucida Sans Unicode"/>
                <a:cs typeface="Lucida Sans Unicode"/>
              </a:rPr>
              <a:t> </a:t>
            </a:r>
            <a:r>
              <a:rPr sz="1200" spc="-10" dirty="0">
                <a:solidFill>
                  <a:srgbClr val="171717"/>
                </a:solidFill>
                <a:latin typeface="Lucida Sans Unicode"/>
                <a:cs typeface="Lucida Sans Unicode"/>
              </a:rPr>
              <a:t>Roma</a:t>
            </a:r>
            <a:r>
              <a:rPr sz="1200" spc="-5" dirty="0">
                <a:solidFill>
                  <a:srgbClr val="171717"/>
                </a:solidFill>
                <a:latin typeface="Lucida Sans Unicode"/>
                <a:cs typeface="Lucida Sans Unicode"/>
              </a:rPr>
              <a:t> </a:t>
            </a:r>
            <a:r>
              <a:rPr sz="1200" spc="-20" dirty="0" err="1">
                <a:solidFill>
                  <a:srgbClr val="171717"/>
                </a:solidFill>
                <a:latin typeface="Lucida Sans Unicode"/>
                <a:cs typeface="Lucida Sans Unicode"/>
              </a:rPr>
              <a:t>İmparatorluğunun</a:t>
            </a:r>
            <a:r>
              <a:rPr sz="1200" spc="34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batı</a:t>
            </a:r>
            <a:r>
              <a:rPr sz="1200" spc="-25" dirty="0">
                <a:solidFill>
                  <a:srgbClr val="171717"/>
                </a:solidFill>
                <a:latin typeface="Lucida Sans Unicode"/>
                <a:cs typeface="Lucida Sans Unicode"/>
              </a:rPr>
              <a:t> </a:t>
            </a:r>
            <a:r>
              <a:rPr sz="1200" spc="-20" dirty="0">
                <a:solidFill>
                  <a:srgbClr val="171717"/>
                </a:solidFill>
                <a:latin typeface="Lucida Sans Unicode"/>
                <a:cs typeface="Lucida Sans Unicode"/>
              </a:rPr>
              <a:t> </a:t>
            </a:r>
            <a:r>
              <a:rPr sz="1200" spc="-35" dirty="0" err="1">
                <a:solidFill>
                  <a:srgbClr val="171717"/>
                </a:solidFill>
                <a:latin typeface="Lucida Sans Unicode"/>
                <a:cs typeface="Lucida Sans Unicode"/>
              </a:rPr>
              <a:t>kesimindeki</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45" dirty="0" err="1">
                <a:solidFill>
                  <a:srgbClr val="171717"/>
                </a:solidFill>
                <a:latin typeface="Lucida Sans Unicode"/>
                <a:cs typeface="Lucida Sans Unicode"/>
              </a:rPr>
              <a:t>çok</a:t>
            </a:r>
            <a:r>
              <a:rPr sz="1200" spc="-40" dirty="0">
                <a:solidFill>
                  <a:srgbClr val="171717"/>
                </a:solidFill>
                <a:latin typeface="Lucida Sans Unicode"/>
                <a:cs typeface="Lucida Sans Unicode"/>
              </a:rPr>
              <a:t> </a:t>
            </a:r>
            <a:r>
              <a:rPr sz="1200" spc="-35" dirty="0" err="1">
                <a:solidFill>
                  <a:srgbClr val="171717"/>
                </a:solidFill>
                <a:latin typeface="Lucida Sans Unicode"/>
                <a:cs typeface="Lucida Sans Unicode"/>
              </a:rPr>
              <a:t>bölgeyi</a:t>
            </a:r>
            <a:r>
              <a:rPr sz="1200" spc="-35" dirty="0">
                <a:solidFill>
                  <a:srgbClr val="171717"/>
                </a:solidFill>
                <a:latin typeface="Lucida Sans Unicode"/>
                <a:cs typeface="Lucida Sans Unicode"/>
              </a:rPr>
              <a:t> </a:t>
            </a:r>
            <a:r>
              <a:rPr sz="1200" spc="-15" dirty="0" err="1">
                <a:solidFill>
                  <a:srgbClr val="171717"/>
                </a:solidFill>
                <a:latin typeface="Lucida Sans Unicode"/>
                <a:cs typeface="Lucida Sans Unicode"/>
              </a:rPr>
              <a:t>ele</a:t>
            </a:r>
            <a:r>
              <a:rPr sz="1200" spc="-15" dirty="0">
                <a:solidFill>
                  <a:srgbClr val="171717"/>
                </a:solidFill>
                <a:latin typeface="Lucida Sans Unicode"/>
                <a:cs typeface="Lucida Sans Unicode"/>
              </a:rPr>
              <a:t> </a:t>
            </a:r>
            <a:r>
              <a:rPr sz="1200" spc="-40" dirty="0" err="1">
                <a:solidFill>
                  <a:srgbClr val="171717"/>
                </a:solidFill>
                <a:latin typeface="Lucida Sans Unicode"/>
                <a:cs typeface="Lucida Sans Unicode"/>
              </a:rPr>
              <a:t>geçirmişti</a:t>
            </a:r>
            <a:r>
              <a:rPr sz="1200" spc="-40" dirty="0">
                <a:solidFill>
                  <a:srgbClr val="171717"/>
                </a:solidFill>
                <a:latin typeface="Lucida Sans Unicode"/>
                <a:cs typeface="Lucida Sans Unicode"/>
              </a:rPr>
              <a:t>.</a:t>
            </a:r>
            <a:r>
              <a:rPr sz="1200" spc="-35" dirty="0">
                <a:solidFill>
                  <a:srgbClr val="171717"/>
                </a:solidFill>
                <a:latin typeface="Lucida Sans Unicode"/>
                <a:cs typeface="Lucida Sans Unicode"/>
              </a:rPr>
              <a:t> </a:t>
            </a:r>
            <a:r>
              <a:rPr sz="1200" spc="10" dirty="0" err="1">
                <a:solidFill>
                  <a:srgbClr val="171717"/>
                </a:solidFill>
                <a:latin typeface="Lucida Sans Unicode"/>
                <a:cs typeface="Lucida Sans Unicode"/>
              </a:rPr>
              <a:t>Bir</a:t>
            </a:r>
            <a:r>
              <a:rPr sz="1200" spc="10" dirty="0">
                <a:solidFill>
                  <a:srgbClr val="171717"/>
                </a:solidFill>
                <a:latin typeface="Lucida Sans Unicode"/>
                <a:cs typeface="Lucida Sans Unicode"/>
              </a:rPr>
              <a:t> </a:t>
            </a:r>
            <a:r>
              <a:rPr sz="1200" spc="-15" dirty="0" err="1">
                <a:solidFill>
                  <a:srgbClr val="171717"/>
                </a:solidFill>
                <a:latin typeface="Lucida Sans Unicode"/>
                <a:cs typeface="Lucida Sans Unicode"/>
              </a:rPr>
              <a:t>süre</a:t>
            </a:r>
            <a:r>
              <a:rPr sz="1200" spc="-15" dirty="0">
                <a:solidFill>
                  <a:srgbClr val="171717"/>
                </a:solidFill>
                <a:latin typeface="Lucida Sans Unicode"/>
                <a:cs typeface="Lucida Sans Unicode"/>
              </a:rPr>
              <a:t> </a:t>
            </a:r>
            <a:r>
              <a:rPr sz="1200" spc="-15" dirty="0" err="1">
                <a:solidFill>
                  <a:srgbClr val="171717"/>
                </a:solidFill>
                <a:latin typeface="Lucida Sans Unicode"/>
                <a:cs typeface="Lucida Sans Unicode"/>
              </a:rPr>
              <a:t>sonra</a:t>
            </a:r>
            <a:r>
              <a:rPr sz="1200" spc="-15" dirty="0">
                <a:solidFill>
                  <a:srgbClr val="171717"/>
                </a:solidFill>
                <a:latin typeface="Lucida Sans Unicode"/>
                <a:cs typeface="Lucida Sans Unicode"/>
              </a:rPr>
              <a:t> </a:t>
            </a:r>
            <a:r>
              <a:rPr sz="1200" spc="5" dirty="0" err="1">
                <a:solidFill>
                  <a:srgbClr val="171717"/>
                </a:solidFill>
                <a:latin typeface="Lucida Sans Unicode"/>
                <a:cs typeface="Lucida Sans Unicode"/>
              </a:rPr>
              <a:t>Batı</a:t>
            </a:r>
            <a:r>
              <a:rPr sz="1200" spc="5" dirty="0">
                <a:solidFill>
                  <a:srgbClr val="171717"/>
                </a:solidFill>
                <a:latin typeface="Lucida Sans Unicode"/>
                <a:cs typeface="Lucida Sans Unicode"/>
              </a:rPr>
              <a:t> </a:t>
            </a:r>
            <a:r>
              <a:rPr sz="1200" spc="-10" dirty="0">
                <a:solidFill>
                  <a:srgbClr val="171717"/>
                </a:solidFill>
                <a:latin typeface="Lucida Sans Unicode"/>
                <a:cs typeface="Lucida Sans Unicode"/>
              </a:rPr>
              <a:t>Roma </a:t>
            </a:r>
            <a:r>
              <a:rPr sz="1200" spc="-40" dirty="0" err="1">
                <a:solidFill>
                  <a:srgbClr val="171717"/>
                </a:solidFill>
                <a:latin typeface="Lucida Sans Unicode"/>
                <a:cs typeface="Lucida Sans Unicode"/>
              </a:rPr>
              <a:t>yıkılmıştır</a:t>
            </a:r>
            <a:r>
              <a:rPr sz="1200" spc="-40" dirty="0">
                <a:solidFill>
                  <a:srgbClr val="171717"/>
                </a:solidFill>
                <a:latin typeface="Lucida Sans Unicode"/>
                <a:cs typeface="Lucida Sans Unicode"/>
              </a:rPr>
              <a:t>.</a:t>
            </a:r>
            <a:r>
              <a:rPr sz="1200" spc="-35" dirty="0">
                <a:solidFill>
                  <a:srgbClr val="171717"/>
                </a:solidFill>
                <a:latin typeface="Lucida Sans Unicode"/>
                <a:cs typeface="Lucida Sans Unicode"/>
              </a:rPr>
              <a:t> </a:t>
            </a:r>
            <a:r>
              <a:rPr sz="1200" spc="5" dirty="0" err="1">
                <a:solidFill>
                  <a:srgbClr val="171717"/>
                </a:solidFill>
                <a:latin typeface="Lucida Sans Unicode"/>
                <a:cs typeface="Lucida Sans Unicode"/>
              </a:rPr>
              <a:t>Batı</a:t>
            </a:r>
            <a:r>
              <a:rPr sz="1200" spc="5" dirty="0">
                <a:solidFill>
                  <a:srgbClr val="171717"/>
                </a:solidFill>
                <a:latin typeface="Lucida Sans Unicode"/>
                <a:cs typeface="Lucida Sans Unicode"/>
              </a:rPr>
              <a:t> </a:t>
            </a:r>
            <a:r>
              <a:rPr sz="1200" spc="-35" dirty="0" err="1">
                <a:solidFill>
                  <a:srgbClr val="171717"/>
                </a:solidFill>
                <a:latin typeface="Lucida Sans Unicode"/>
                <a:cs typeface="Lucida Sans Unicode"/>
              </a:rPr>
              <a:t>Roma’nın</a:t>
            </a:r>
            <a:r>
              <a:rPr sz="1200" spc="-35" dirty="0">
                <a:solidFill>
                  <a:srgbClr val="171717"/>
                </a:solidFill>
                <a:latin typeface="Lucida Sans Unicode"/>
                <a:cs typeface="Lucida Sans Unicode"/>
              </a:rPr>
              <a:t> </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boşluğunu</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doldurmak</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35" dirty="0">
                <a:solidFill>
                  <a:srgbClr val="171717"/>
                </a:solidFill>
                <a:latin typeface="Lucida Sans Unicode"/>
                <a:cs typeface="Lucida Sans Unicode"/>
              </a:rPr>
              <a:t> </a:t>
            </a:r>
            <a:r>
              <a:rPr sz="1200" spc="-20" dirty="0" err="1">
                <a:solidFill>
                  <a:srgbClr val="171717"/>
                </a:solidFill>
                <a:latin typeface="Lucida Sans Unicode"/>
                <a:cs typeface="Lucida Sans Unicode"/>
              </a:rPr>
              <a:t>feodal</a:t>
            </a:r>
            <a:r>
              <a:rPr sz="1200" spc="-20" dirty="0">
                <a:solidFill>
                  <a:srgbClr val="171717"/>
                </a:solidFill>
                <a:latin typeface="Lucida Sans Unicode"/>
                <a:cs typeface="Lucida Sans Unicode"/>
              </a:rPr>
              <a:t> </a:t>
            </a:r>
            <a:r>
              <a:rPr sz="1200" spc="-20" dirty="0" err="1">
                <a:solidFill>
                  <a:srgbClr val="171717"/>
                </a:solidFill>
                <a:latin typeface="Lucida Sans Unicode"/>
                <a:cs typeface="Lucida Sans Unicode"/>
              </a:rPr>
              <a:t>boylar</a:t>
            </a:r>
            <a:r>
              <a:rPr sz="1200" spc="-2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ortaya</a:t>
            </a:r>
            <a:r>
              <a:rPr sz="1200" spc="-10" dirty="0">
                <a:solidFill>
                  <a:srgbClr val="171717"/>
                </a:solidFill>
                <a:latin typeface="Lucida Sans Unicode"/>
                <a:cs typeface="Lucida Sans Unicode"/>
              </a:rPr>
              <a:t> </a:t>
            </a:r>
            <a:r>
              <a:rPr sz="1200" spc="-40" dirty="0" err="1">
                <a:solidFill>
                  <a:srgbClr val="171717"/>
                </a:solidFill>
                <a:latin typeface="Lucida Sans Unicode"/>
                <a:cs typeface="Lucida Sans Unicode"/>
              </a:rPr>
              <a:t>çıkmıştır</a:t>
            </a:r>
            <a:r>
              <a:rPr sz="1200" spc="-40" dirty="0">
                <a:solidFill>
                  <a:srgbClr val="171717"/>
                </a:solidFill>
                <a:latin typeface="Lucida Sans Unicode"/>
                <a:cs typeface="Lucida Sans Unicode"/>
              </a:rPr>
              <a:t>. </a:t>
            </a:r>
            <a:r>
              <a:rPr sz="1200" spc="-20" dirty="0" err="1">
                <a:solidFill>
                  <a:srgbClr val="171717"/>
                </a:solidFill>
                <a:latin typeface="Lucida Sans Unicode"/>
                <a:cs typeface="Lucida Sans Unicode"/>
              </a:rPr>
              <a:t>Kavimlerle</a:t>
            </a:r>
            <a:r>
              <a:rPr sz="1200" spc="-20" dirty="0">
                <a:solidFill>
                  <a:srgbClr val="171717"/>
                </a:solidFill>
                <a:latin typeface="Lucida Sans Unicode"/>
                <a:cs typeface="Lucida Sans Unicode"/>
              </a:rPr>
              <a:t> </a:t>
            </a:r>
            <a:r>
              <a:rPr sz="1200" spc="-50" dirty="0" err="1">
                <a:solidFill>
                  <a:srgbClr val="171717"/>
                </a:solidFill>
                <a:latin typeface="Lucida Sans Unicode"/>
                <a:cs typeface="Lucida Sans Unicode"/>
              </a:rPr>
              <a:t>göç</a:t>
            </a:r>
            <a:r>
              <a:rPr sz="1200" spc="-50" dirty="0">
                <a:solidFill>
                  <a:srgbClr val="171717"/>
                </a:solidFill>
                <a:latin typeface="Lucida Sans Unicode"/>
                <a:cs typeface="Lucida Sans Unicode"/>
              </a:rPr>
              <a:t> </a:t>
            </a:r>
            <a:r>
              <a:rPr sz="1200" spc="-30" dirty="0" err="1">
                <a:solidFill>
                  <a:srgbClr val="171717"/>
                </a:solidFill>
                <a:latin typeface="Lucida Sans Unicode"/>
                <a:cs typeface="Lucida Sans Unicode"/>
              </a:rPr>
              <a:t>etmemiz</a:t>
            </a:r>
            <a:r>
              <a:rPr sz="1200" spc="-30" dirty="0">
                <a:solidFill>
                  <a:srgbClr val="171717"/>
                </a:solidFill>
                <a:latin typeface="Lucida Sans Unicode"/>
                <a:cs typeface="Lucida Sans Unicode"/>
              </a:rPr>
              <a:t> </a:t>
            </a:r>
            <a:r>
              <a:rPr lang="tr-TR" sz="1200" spc="-55" dirty="0">
                <a:solidFill>
                  <a:srgbClr val="171717"/>
                </a:solidFill>
                <a:latin typeface="Lucida Sans Unicode"/>
                <a:cs typeface="Lucida Sans Unicode"/>
              </a:rPr>
              <a:t>İ</a:t>
            </a:r>
            <a:r>
              <a:rPr sz="1200" spc="-55" dirty="0" err="1" smtClean="0">
                <a:solidFill>
                  <a:srgbClr val="171717"/>
                </a:solidFill>
                <a:latin typeface="Lucida Sans Unicode"/>
                <a:cs typeface="Lucida Sans Unicode"/>
              </a:rPr>
              <a:t>lk</a:t>
            </a:r>
            <a:r>
              <a:rPr sz="1200" spc="-55" dirty="0" smtClean="0">
                <a:solidFill>
                  <a:srgbClr val="171717"/>
                </a:solidFill>
                <a:latin typeface="Lucida Sans Unicode"/>
                <a:cs typeface="Lucida Sans Unicode"/>
              </a:rPr>
              <a:t> </a:t>
            </a:r>
            <a:r>
              <a:rPr lang="tr-TR" sz="1200" spc="-45" dirty="0">
                <a:solidFill>
                  <a:srgbClr val="171717"/>
                </a:solidFill>
                <a:latin typeface="Lucida Sans Unicode"/>
                <a:cs typeface="Lucida Sans Unicode"/>
              </a:rPr>
              <a:t>Ç</a:t>
            </a:r>
            <a:r>
              <a:rPr sz="1200" spc="-45" dirty="0" err="1" smtClean="0">
                <a:solidFill>
                  <a:srgbClr val="171717"/>
                </a:solidFill>
                <a:latin typeface="Lucida Sans Unicode"/>
                <a:cs typeface="Lucida Sans Unicode"/>
              </a:rPr>
              <a:t>ağ</a:t>
            </a:r>
            <a:r>
              <a:rPr lang="tr-TR" sz="1200" spc="-45" dirty="0" smtClean="0">
                <a:solidFill>
                  <a:srgbClr val="171717"/>
                </a:solidFill>
                <a:latin typeface="Lucida Sans Unicode"/>
                <a:cs typeface="Lucida Sans Unicode"/>
              </a:rPr>
              <a:t>'</a:t>
            </a:r>
            <a:r>
              <a:rPr sz="1200" spc="-45" dirty="0" err="1" smtClean="0">
                <a:solidFill>
                  <a:srgbClr val="171717"/>
                </a:solidFill>
                <a:latin typeface="Lucida Sans Unicode"/>
                <a:cs typeface="Lucida Sans Unicode"/>
              </a:rPr>
              <a:t>ı</a:t>
            </a:r>
            <a:r>
              <a:rPr sz="1200" spc="-45" dirty="0" smtClean="0">
                <a:solidFill>
                  <a:srgbClr val="171717"/>
                </a:solidFill>
                <a:latin typeface="Lucida Sans Unicode"/>
                <a:cs typeface="Lucida Sans Unicode"/>
              </a:rPr>
              <a:t> </a:t>
            </a:r>
            <a:r>
              <a:rPr sz="1200" spc="-35" dirty="0" err="1">
                <a:solidFill>
                  <a:srgbClr val="171717"/>
                </a:solidFill>
                <a:latin typeface="Lucida Sans Unicode"/>
                <a:cs typeface="Lucida Sans Unicode"/>
              </a:rPr>
              <a:t>bitirmiş</a:t>
            </a:r>
            <a:r>
              <a:rPr sz="1200" spc="-35" dirty="0">
                <a:solidFill>
                  <a:srgbClr val="171717"/>
                </a:solidFill>
                <a:latin typeface="Lucida Sans Unicode"/>
                <a:cs typeface="Lucida Sans Unicode"/>
              </a:rPr>
              <a:t>, </a:t>
            </a:r>
            <a:r>
              <a:rPr sz="1200" spc="-30" dirty="0">
                <a:solidFill>
                  <a:srgbClr val="171717"/>
                </a:solidFill>
                <a:latin typeface="Lucida Sans Unicode"/>
                <a:cs typeface="Lucida Sans Unicode"/>
              </a:rPr>
              <a:t> </a:t>
            </a:r>
            <a:r>
              <a:rPr lang="tr-TR" sz="1200" spc="-10" dirty="0" err="1">
                <a:solidFill>
                  <a:srgbClr val="171717"/>
                </a:solidFill>
                <a:latin typeface="Lucida Sans Unicode"/>
                <a:cs typeface="Lucida Sans Unicode"/>
              </a:rPr>
              <a:t>O</a:t>
            </a:r>
            <a:r>
              <a:rPr sz="1200" spc="-10" dirty="0" err="1" smtClean="0">
                <a:solidFill>
                  <a:srgbClr val="171717"/>
                </a:solidFill>
                <a:latin typeface="Lucida Sans Unicode"/>
                <a:cs typeface="Lucida Sans Unicode"/>
              </a:rPr>
              <a:t>rta</a:t>
            </a:r>
            <a:r>
              <a:rPr sz="1200" spc="-35" dirty="0" smtClean="0">
                <a:solidFill>
                  <a:srgbClr val="171717"/>
                </a:solidFill>
                <a:latin typeface="Lucida Sans Unicode"/>
                <a:cs typeface="Lucida Sans Unicode"/>
              </a:rPr>
              <a:t> </a:t>
            </a:r>
            <a:r>
              <a:rPr lang="tr-TR" sz="1200" spc="-45" dirty="0">
                <a:solidFill>
                  <a:srgbClr val="171717"/>
                </a:solidFill>
                <a:latin typeface="Lucida Sans Unicode"/>
                <a:cs typeface="Lucida Sans Unicode"/>
              </a:rPr>
              <a:t>Ç</a:t>
            </a:r>
            <a:r>
              <a:rPr sz="1200" spc="-45" dirty="0" err="1" smtClean="0">
                <a:solidFill>
                  <a:srgbClr val="171717"/>
                </a:solidFill>
                <a:latin typeface="Lucida Sans Unicode"/>
                <a:cs typeface="Lucida Sans Unicode"/>
              </a:rPr>
              <a:t>ağ</a:t>
            </a:r>
            <a:r>
              <a:rPr lang="tr-TR" sz="1200" spc="-45" dirty="0">
                <a:solidFill>
                  <a:srgbClr val="171717"/>
                </a:solidFill>
                <a:latin typeface="Lucida Sans Unicode"/>
                <a:cs typeface="Lucida Sans Unicode"/>
              </a:rPr>
              <a:t>'</a:t>
            </a:r>
            <a:r>
              <a:rPr sz="1200" spc="-45" dirty="0" err="1" smtClean="0">
                <a:solidFill>
                  <a:srgbClr val="171717"/>
                </a:solidFill>
                <a:latin typeface="Lucida Sans Unicode"/>
                <a:cs typeface="Lucida Sans Unicode"/>
              </a:rPr>
              <a:t>ı</a:t>
            </a:r>
            <a:r>
              <a:rPr sz="1200" spc="-30" dirty="0" smtClean="0">
                <a:solidFill>
                  <a:srgbClr val="171717"/>
                </a:solidFill>
                <a:latin typeface="Lucida Sans Unicode"/>
                <a:cs typeface="Lucida Sans Unicode"/>
              </a:rPr>
              <a:t> </a:t>
            </a:r>
            <a:r>
              <a:rPr sz="1200" spc="-30" dirty="0" err="1">
                <a:solidFill>
                  <a:srgbClr val="171717"/>
                </a:solidFill>
                <a:latin typeface="Lucida Sans Unicode"/>
                <a:cs typeface="Lucida Sans Unicode"/>
              </a:rPr>
              <a:t>başlatmıştır</a:t>
            </a:r>
            <a:r>
              <a:rPr sz="1200" spc="-30" dirty="0">
                <a:solidFill>
                  <a:srgbClr val="171717"/>
                </a:solidFill>
                <a:latin typeface="Lucida Sans Unicode"/>
                <a:cs typeface="Lucida Sans Unicode"/>
              </a:rPr>
              <a:t>.</a:t>
            </a:r>
            <a:r>
              <a:rPr sz="1200" spc="-35" dirty="0">
                <a:solidFill>
                  <a:srgbClr val="171717"/>
                </a:solidFill>
                <a:latin typeface="Lucida Sans Unicode"/>
                <a:cs typeface="Lucida Sans Unicode"/>
              </a:rPr>
              <a:t> </a:t>
            </a:r>
            <a:r>
              <a:rPr sz="1200" spc="-20" dirty="0" err="1">
                <a:solidFill>
                  <a:srgbClr val="171717"/>
                </a:solidFill>
                <a:latin typeface="Lucida Sans Unicode"/>
                <a:cs typeface="Lucida Sans Unicode"/>
              </a:rPr>
              <a:t>Feodal</a:t>
            </a:r>
            <a:r>
              <a:rPr sz="1200" spc="-30" dirty="0">
                <a:solidFill>
                  <a:srgbClr val="171717"/>
                </a:solidFill>
                <a:latin typeface="Lucida Sans Unicode"/>
                <a:cs typeface="Lucida Sans Unicode"/>
              </a:rPr>
              <a:t> </a:t>
            </a:r>
            <a:r>
              <a:rPr sz="1200" spc="-15" dirty="0" err="1">
                <a:solidFill>
                  <a:srgbClr val="171717"/>
                </a:solidFill>
                <a:latin typeface="Lucida Sans Unicode"/>
                <a:cs typeface="Lucida Sans Unicode"/>
              </a:rPr>
              <a:t>beyler</a:t>
            </a:r>
            <a:r>
              <a:rPr sz="1200" spc="-30" dirty="0">
                <a:solidFill>
                  <a:srgbClr val="171717"/>
                </a:solidFill>
                <a:latin typeface="Lucida Sans Unicode"/>
                <a:cs typeface="Lucida Sans Unicode"/>
              </a:rPr>
              <a:t> </a:t>
            </a:r>
            <a:r>
              <a:rPr sz="1200" spc="-15" dirty="0" err="1">
                <a:solidFill>
                  <a:srgbClr val="171717"/>
                </a:solidFill>
                <a:latin typeface="Lucida Sans Unicode"/>
                <a:cs typeface="Lucida Sans Unicode"/>
              </a:rPr>
              <a:t>denetiminde</a:t>
            </a:r>
            <a:r>
              <a:rPr sz="1200" spc="-35" dirty="0">
                <a:solidFill>
                  <a:srgbClr val="171717"/>
                </a:solidFill>
                <a:latin typeface="Lucida Sans Unicode"/>
                <a:cs typeface="Lucida Sans Unicode"/>
              </a:rPr>
              <a:t> </a:t>
            </a:r>
            <a:r>
              <a:rPr sz="1200" spc="-35" dirty="0" err="1">
                <a:solidFill>
                  <a:srgbClr val="171717"/>
                </a:solidFill>
                <a:latin typeface="Lucida Sans Unicode"/>
                <a:cs typeface="Lucida Sans Unicode"/>
              </a:rPr>
              <a:t>bulunduğumuz</a:t>
            </a:r>
            <a:r>
              <a:rPr sz="1200" spc="-30"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a:t>
            </a:r>
            <a:r>
              <a:rPr sz="1200" spc="-30" dirty="0">
                <a:solidFill>
                  <a:srgbClr val="171717"/>
                </a:solidFill>
                <a:latin typeface="Lucida Sans Unicode"/>
                <a:cs typeface="Lucida Sans Unicode"/>
              </a:rPr>
              <a:t> </a:t>
            </a:r>
            <a:r>
              <a:rPr sz="1200" spc="-15" dirty="0" err="1">
                <a:solidFill>
                  <a:srgbClr val="171717"/>
                </a:solidFill>
                <a:latin typeface="Lucida Sans Unicode"/>
                <a:cs typeface="Lucida Sans Unicode"/>
              </a:rPr>
              <a:t>sürede</a:t>
            </a:r>
            <a:r>
              <a:rPr sz="1200" spc="-35" dirty="0">
                <a:solidFill>
                  <a:srgbClr val="171717"/>
                </a:solidFill>
                <a:latin typeface="Lucida Sans Unicode"/>
                <a:cs typeface="Lucida Sans Unicode"/>
              </a:rPr>
              <a:t> </a:t>
            </a:r>
            <a:r>
              <a:rPr sz="1200" spc="-40" dirty="0" err="1">
                <a:solidFill>
                  <a:srgbClr val="171717"/>
                </a:solidFill>
                <a:latin typeface="Lucida Sans Unicode"/>
                <a:cs typeface="Lucida Sans Unicode"/>
              </a:rPr>
              <a:t>kilise</a:t>
            </a:r>
            <a:r>
              <a:rPr sz="1200" spc="-3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30" dirty="0">
                <a:solidFill>
                  <a:srgbClr val="171717"/>
                </a:solidFill>
                <a:latin typeface="Lucida Sans Unicode"/>
                <a:cs typeface="Lucida Sans Unicode"/>
              </a:rPr>
              <a:t> </a:t>
            </a:r>
            <a:r>
              <a:rPr sz="1200" spc="-10" dirty="0">
                <a:solidFill>
                  <a:srgbClr val="171717"/>
                </a:solidFill>
                <a:latin typeface="Lucida Sans Unicode"/>
                <a:cs typeface="Lucida Sans Unicode"/>
              </a:rPr>
              <a:t>papaya</a:t>
            </a:r>
            <a:r>
              <a:rPr sz="1200" spc="-35" dirty="0">
                <a:solidFill>
                  <a:srgbClr val="171717"/>
                </a:solidFill>
                <a:latin typeface="Lucida Sans Unicode"/>
                <a:cs typeface="Lucida Sans Unicode"/>
              </a:rPr>
              <a:t> </a:t>
            </a:r>
            <a:r>
              <a:rPr sz="1200" spc="-40" dirty="0" err="1">
                <a:solidFill>
                  <a:srgbClr val="171717"/>
                </a:solidFill>
                <a:latin typeface="Lucida Sans Unicode"/>
                <a:cs typeface="Lucida Sans Unicode"/>
              </a:rPr>
              <a:t>sonsuz</a:t>
            </a:r>
            <a:r>
              <a:rPr sz="1200" spc="-40"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güveniyorduk</a:t>
            </a:r>
            <a:r>
              <a:rPr sz="1200" spc="-30" dirty="0">
                <a:solidFill>
                  <a:srgbClr val="171717"/>
                </a:solidFill>
                <a:latin typeface="Lucida Sans Unicode"/>
                <a:cs typeface="Lucida Sans Unicode"/>
              </a:rPr>
              <a:t>. </a:t>
            </a:r>
            <a:r>
              <a:rPr sz="1200" spc="35" dirty="0">
                <a:solidFill>
                  <a:srgbClr val="171717"/>
                </a:solidFill>
                <a:latin typeface="Lucida Sans Unicode"/>
                <a:cs typeface="Lucida Sans Unicode"/>
              </a:rPr>
              <a:t>Bu </a:t>
            </a:r>
            <a:r>
              <a:rPr sz="1200" spc="-15" dirty="0" err="1">
                <a:solidFill>
                  <a:srgbClr val="171717"/>
                </a:solidFill>
                <a:latin typeface="Lucida Sans Unicode"/>
                <a:cs typeface="Lucida Sans Unicode"/>
              </a:rPr>
              <a:t>durumları</a:t>
            </a:r>
            <a:r>
              <a:rPr sz="1200" spc="-15" dirty="0">
                <a:solidFill>
                  <a:srgbClr val="171717"/>
                </a:solidFill>
                <a:latin typeface="Lucida Sans Unicode"/>
                <a:cs typeface="Lucida Sans Unicode"/>
              </a:rPr>
              <a:t> </a:t>
            </a:r>
            <a:r>
              <a:rPr sz="1200" spc="-40" dirty="0" err="1">
                <a:solidFill>
                  <a:srgbClr val="171717"/>
                </a:solidFill>
                <a:latin typeface="Lucida Sans Unicode"/>
                <a:cs typeface="Lucida Sans Unicode"/>
              </a:rPr>
              <a:t>sorgulamadığımız</a:t>
            </a:r>
            <a:r>
              <a:rPr sz="1200" spc="-4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35" dirty="0">
                <a:solidFill>
                  <a:srgbClr val="171717"/>
                </a:solidFill>
                <a:latin typeface="Lucida Sans Unicode"/>
                <a:cs typeface="Lucida Sans Unicode"/>
              </a:rPr>
              <a:t> </a:t>
            </a:r>
            <a:r>
              <a:rPr sz="1200" spc="-40" dirty="0" err="1">
                <a:solidFill>
                  <a:srgbClr val="171717"/>
                </a:solidFill>
                <a:latin typeface="Lucida Sans Unicode"/>
                <a:cs typeface="Lucida Sans Unicode"/>
              </a:rPr>
              <a:t>skolastik</a:t>
            </a:r>
            <a:r>
              <a:rPr sz="1200" spc="-40" dirty="0">
                <a:solidFill>
                  <a:srgbClr val="171717"/>
                </a:solidFill>
                <a:latin typeface="Lucida Sans Unicode"/>
                <a:cs typeface="Lucida Sans Unicode"/>
              </a:rPr>
              <a:t> </a:t>
            </a:r>
            <a:r>
              <a:rPr sz="1200" spc="-20" dirty="0" err="1">
                <a:solidFill>
                  <a:srgbClr val="171717"/>
                </a:solidFill>
                <a:latin typeface="Lucida Sans Unicode"/>
                <a:cs typeface="Lucida Sans Unicode"/>
              </a:rPr>
              <a:t>düşünce</a:t>
            </a:r>
            <a:r>
              <a:rPr sz="1200" spc="-20" dirty="0">
                <a:solidFill>
                  <a:srgbClr val="171717"/>
                </a:solidFill>
                <a:latin typeface="Lucida Sans Unicode"/>
                <a:cs typeface="Lucida Sans Unicode"/>
              </a:rPr>
              <a:t> </a:t>
            </a:r>
            <a:r>
              <a:rPr sz="1200" spc="-5" dirty="0">
                <a:solidFill>
                  <a:srgbClr val="171717"/>
                </a:solidFill>
                <a:latin typeface="Lucida Sans Unicode"/>
                <a:cs typeface="Lucida Sans Unicode"/>
              </a:rPr>
              <a:t>her </a:t>
            </a:r>
            <a:r>
              <a:rPr sz="1200" spc="-40" dirty="0" err="1">
                <a:solidFill>
                  <a:srgbClr val="171717"/>
                </a:solidFill>
                <a:latin typeface="Lucida Sans Unicode"/>
                <a:cs typeface="Lucida Sans Unicode"/>
              </a:rPr>
              <a:t>yanımızı</a:t>
            </a:r>
            <a:r>
              <a:rPr sz="1200" spc="-40" dirty="0">
                <a:solidFill>
                  <a:srgbClr val="171717"/>
                </a:solidFill>
                <a:latin typeface="Lucida Sans Unicode"/>
                <a:cs typeface="Lucida Sans Unicode"/>
              </a:rPr>
              <a:t> </a:t>
            </a:r>
            <a:r>
              <a:rPr sz="1200" spc="-30" dirty="0" err="1">
                <a:solidFill>
                  <a:srgbClr val="171717"/>
                </a:solidFill>
                <a:latin typeface="Lucida Sans Unicode"/>
                <a:cs typeface="Lucida Sans Unicode"/>
              </a:rPr>
              <a:t>sarmıştı</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Yürü</a:t>
            </a:r>
            <a:r>
              <a:rPr sz="1200" spc="-25" dirty="0">
                <a:solidFill>
                  <a:srgbClr val="171717"/>
                </a:solidFill>
                <a:latin typeface="Lucida Sans Unicode"/>
                <a:cs typeface="Lucida Sans Unicode"/>
              </a:rPr>
              <a:t> </a:t>
            </a:r>
            <a:r>
              <a:rPr sz="1200" spc="-20" dirty="0">
                <a:solidFill>
                  <a:srgbClr val="171717"/>
                </a:solidFill>
                <a:latin typeface="Lucida Sans Unicode"/>
                <a:cs typeface="Lucida Sans Unicode"/>
              </a:rPr>
              <a:t> </a:t>
            </a:r>
            <a:r>
              <a:rPr sz="1200" spc="-15" dirty="0" err="1">
                <a:solidFill>
                  <a:srgbClr val="171717"/>
                </a:solidFill>
                <a:latin typeface="Lucida Sans Unicode"/>
                <a:cs typeface="Lucida Sans Unicode"/>
              </a:rPr>
              <a:t>yürü</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bitiremediğimiz</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göçün</a:t>
            </a:r>
            <a:r>
              <a:rPr sz="1200" spc="-70" dirty="0">
                <a:solidFill>
                  <a:srgbClr val="171717"/>
                </a:solidFill>
                <a:latin typeface="Lucida Sans Unicode"/>
                <a:cs typeface="Lucida Sans Unicode"/>
              </a:rPr>
              <a:t> </a:t>
            </a:r>
            <a:r>
              <a:rPr sz="1200" spc="-25" dirty="0" err="1" smtClean="0">
                <a:solidFill>
                  <a:srgbClr val="171717"/>
                </a:solidFill>
                <a:latin typeface="Lucida Sans Unicode"/>
                <a:cs typeface="Lucida Sans Unicode"/>
              </a:rPr>
              <a:t>sonuçları</a:t>
            </a:r>
            <a:r>
              <a:rPr lang="tr-TR" sz="1200" spc="-25" dirty="0" smtClean="0">
                <a:solidFill>
                  <a:srgbClr val="171717"/>
                </a:solidFill>
                <a:latin typeface="Lucida Sans Unicode"/>
                <a:cs typeface="Lucida Sans Unicode"/>
              </a:rPr>
              <a:t>,</a:t>
            </a:r>
            <a:r>
              <a:rPr sz="1200" spc="-70" dirty="0" smtClean="0">
                <a:solidFill>
                  <a:srgbClr val="171717"/>
                </a:solidFill>
                <a:latin typeface="Lucida Sans Unicode"/>
                <a:cs typeface="Lucida Sans Unicode"/>
              </a:rPr>
              <a:t> </a:t>
            </a:r>
            <a:r>
              <a:rPr sz="1200" spc="-25" dirty="0" err="1">
                <a:solidFill>
                  <a:srgbClr val="171717"/>
                </a:solidFill>
                <a:latin typeface="Lucida Sans Unicode"/>
                <a:cs typeface="Lucida Sans Unicode"/>
              </a:rPr>
              <a:t>Avrupalılar</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pek</a:t>
            </a:r>
            <a:r>
              <a:rPr sz="1200" spc="-65" dirty="0">
                <a:solidFill>
                  <a:srgbClr val="171717"/>
                </a:solidFill>
                <a:latin typeface="Lucida Sans Unicode"/>
                <a:cs typeface="Lucida Sans Unicode"/>
              </a:rPr>
              <a:t> </a:t>
            </a:r>
            <a:r>
              <a:rPr sz="1200" spc="-10" dirty="0">
                <a:solidFill>
                  <a:srgbClr val="171717"/>
                </a:solidFill>
                <a:latin typeface="Lucida Sans Unicode"/>
                <a:cs typeface="Lucida Sans Unicode"/>
              </a:rPr>
              <a:t>de</a:t>
            </a:r>
            <a:r>
              <a:rPr sz="1200" spc="-70" dirty="0">
                <a:solidFill>
                  <a:srgbClr val="171717"/>
                </a:solidFill>
                <a:latin typeface="Lucida Sans Unicode"/>
                <a:cs typeface="Lucida Sans Unicode"/>
              </a:rPr>
              <a:t> </a:t>
            </a:r>
            <a:r>
              <a:rPr sz="1200" spc="-55" dirty="0" err="1">
                <a:solidFill>
                  <a:srgbClr val="171717"/>
                </a:solidFill>
                <a:latin typeface="Lucida Sans Unicode"/>
                <a:cs typeface="Lucida Sans Unicode"/>
              </a:rPr>
              <a:t>güzel</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olmamıştı</a:t>
            </a:r>
            <a:r>
              <a:rPr sz="1200" spc="-30" dirty="0">
                <a:solidFill>
                  <a:srgbClr val="171717"/>
                </a:solidFill>
                <a:latin typeface="Lucida Sans Unicode"/>
                <a:cs typeface="Lucida Sans Unicode"/>
              </a:rPr>
              <a:t>.</a:t>
            </a:r>
            <a:endParaRPr sz="1200" dirty="0">
              <a:latin typeface="Lucida Sans Unicode"/>
              <a:cs typeface="Lucida Sans Unicode"/>
            </a:endParaRPr>
          </a:p>
        </p:txBody>
      </p:sp>
      <p:pic>
        <p:nvPicPr>
          <p:cNvPr id="4" name="object 4"/>
          <p:cNvPicPr/>
          <p:nvPr/>
        </p:nvPicPr>
        <p:blipFill>
          <a:blip r:embed="rId2" cstate="print"/>
          <a:stretch>
            <a:fillRect/>
          </a:stretch>
        </p:blipFill>
        <p:spPr>
          <a:xfrm>
            <a:off x="195361" y="1168198"/>
            <a:ext cx="6709486" cy="2265046"/>
          </a:xfrm>
          <a:prstGeom prst="rect">
            <a:avLst/>
          </a:prstGeom>
        </p:spPr>
      </p:pic>
      <p:sp>
        <p:nvSpPr>
          <p:cNvPr id="5" name="object 5"/>
          <p:cNvSpPr txBox="1">
            <a:spLocks noGrp="1"/>
          </p:cNvSpPr>
          <p:nvPr>
            <p:ph type="title"/>
          </p:nvPr>
        </p:nvSpPr>
        <p:spPr>
          <a:xfrm>
            <a:off x="195361" y="345727"/>
            <a:ext cx="5121833" cy="436880"/>
          </a:xfrm>
          <a:prstGeom prst="rect">
            <a:avLst/>
          </a:prstGeom>
        </p:spPr>
        <p:txBody>
          <a:bodyPr vert="horz" wrap="square" lIns="0" tIns="12065" rIns="0" bIns="0" rtlCol="0">
            <a:spAutoFit/>
          </a:bodyPr>
          <a:lstStyle/>
          <a:p>
            <a:pPr marL="12700">
              <a:lnSpc>
                <a:spcPct val="100000"/>
              </a:lnSpc>
              <a:spcBef>
                <a:spcPts val="95"/>
              </a:spcBef>
            </a:pPr>
            <a:r>
              <a:rPr spc="-270" dirty="0"/>
              <a:t>Y</a:t>
            </a:r>
            <a:r>
              <a:rPr spc="-95" dirty="0"/>
              <a:t>Ü</a:t>
            </a:r>
            <a:r>
              <a:rPr spc="-85" dirty="0"/>
              <a:t>R</a:t>
            </a:r>
            <a:r>
              <a:rPr spc="-95" dirty="0"/>
              <a:t>Ü</a:t>
            </a:r>
            <a:r>
              <a:rPr spc="-50" dirty="0"/>
              <a:t> </a:t>
            </a:r>
            <a:r>
              <a:rPr spc="-270" dirty="0" err="1" smtClean="0"/>
              <a:t>Y</a:t>
            </a:r>
            <a:r>
              <a:rPr spc="-95" dirty="0" err="1" smtClean="0"/>
              <a:t>Ü</a:t>
            </a:r>
            <a:r>
              <a:rPr spc="-85" dirty="0" err="1" smtClean="0"/>
              <a:t>R</a:t>
            </a:r>
            <a:r>
              <a:rPr spc="-95" dirty="0" err="1" smtClean="0"/>
              <a:t>Ü</a:t>
            </a:r>
            <a:r>
              <a:rPr lang="tr-TR" spc="-95" dirty="0" smtClean="0"/>
              <a:t>,</a:t>
            </a:r>
            <a:r>
              <a:rPr spc="-50" dirty="0" smtClean="0"/>
              <a:t> </a:t>
            </a:r>
            <a:r>
              <a:rPr spc="-155" dirty="0"/>
              <a:t>A</a:t>
            </a:r>
            <a:r>
              <a:rPr spc="-5" dirty="0"/>
              <a:t>N</a:t>
            </a:r>
            <a:r>
              <a:rPr spc="-50" dirty="0"/>
              <a:t>C</a:t>
            </a:r>
            <a:r>
              <a:rPr spc="-155" dirty="0"/>
              <a:t>A</a:t>
            </a:r>
            <a:r>
              <a:rPr spc="-50" dirty="0"/>
              <a:t> </a:t>
            </a:r>
            <a:r>
              <a:rPr spc="-120" dirty="0" smtClean="0"/>
              <a:t>G</a:t>
            </a:r>
            <a:r>
              <a:rPr spc="-40" dirty="0" smtClean="0"/>
              <a:t>İ</a:t>
            </a:r>
            <a:r>
              <a:rPr spc="140" dirty="0" smtClean="0"/>
              <a:t>D</a:t>
            </a:r>
            <a:r>
              <a:rPr spc="-95" dirty="0" smtClean="0"/>
              <a:t>E</a:t>
            </a:r>
            <a:r>
              <a:rPr spc="-85" dirty="0" smtClean="0"/>
              <a:t>R</a:t>
            </a:r>
            <a:r>
              <a:rPr spc="70" dirty="0" smtClean="0"/>
              <a:t>S</a:t>
            </a:r>
            <a:r>
              <a:rPr spc="-40" dirty="0" smtClean="0"/>
              <a:t>İ</a:t>
            </a:r>
            <a:r>
              <a:rPr spc="-5" dirty="0" smtClean="0"/>
              <a:t>N</a:t>
            </a:r>
            <a:r>
              <a:rPr lang="tr-TR" spc="-5" dirty="0" smtClean="0"/>
              <a:t>!</a:t>
            </a:r>
            <a:endParaRPr spc="-5" dirty="0"/>
          </a:p>
        </p:txBody>
      </p:sp>
      <p:sp>
        <p:nvSpPr>
          <p:cNvPr id="7" name="object 7"/>
          <p:cNvSpPr txBox="1">
            <a:spLocks noGrp="1"/>
          </p:cNvSpPr>
          <p:nvPr>
            <p:ph type="sldNum" sz="quarter" idx="7"/>
          </p:nvPr>
        </p:nvSpPr>
        <p:spPr>
          <a:prstGeom prst="rect">
            <a:avLst/>
          </a:prstGeom>
        </p:spPr>
        <p:txBody>
          <a:bodyPr vert="horz" wrap="square" lIns="0" tIns="31115" rIns="0" bIns="0" rtlCol="0">
            <a:spAutoFit/>
          </a:bodyPr>
          <a:lstStyle/>
          <a:p>
            <a:pPr marL="38100">
              <a:lnSpc>
                <a:spcPct val="100000"/>
              </a:lnSpc>
              <a:spcBef>
                <a:spcPts val="245"/>
              </a:spcBef>
            </a:pPr>
            <a:r>
              <a:rPr spc="-25"/>
              <a:t>25</a:t>
            </a:r>
          </a:p>
        </p:txBody>
      </p:sp>
      <p:sp>
        <p:nvSpPr>
          <p:cNvPr id="6" name="object 6"/>
          <p:cNvSpPr txBox="1"/>
          <p:nvPr/>
        </p:nvSpPr>
        <p:spPr>
          <a:xfrm>
            <a:off x="195361" y="929438"/>
            <a:ext cx="1525270" cy="238760"/>
          </a:xfrm>
          <a:prstGeom prst="rect">
            <a:avLst/>
          </a:prstGeom>
        </p:spPr>
        <p:txBody>
          <a:bodyPr vert="horz" wrap="square" lIns="0" tIns="12065" rIns="0" bIns="0" rtlCol="0">
            <a:spAutoFit/>
          </a:bodyPr>
          <a:lstStyle/>
          <a:p>
            <a:pPr marL="12700">
              <a:lnSpc>
                <a:spcPct val="100000"/>
              </a:lnSpc>
              <a:spcBef>
                <a:spcPts val="95"/>
              </a:spcBef>
            </a:pPr>
            <a:r>
              <a:rPr sz="1400" b="1" spc="-100" dirty="0">
                <a:latin typeface="Times New Roman"/>
                <a:cs typeface="Times New Roman"/>
              </a:rPr>
              <a:t>K</a:t>
            </a:r>
            <a:r>
              <a:rPr sz="1400" b="1" spc="-85" dirty="0">
                <a:latin typeface="Times New Roman"/>
                <a:cs typeface="Times New Roman"/>
              </a:rPr>
              <a:t>AV</a:t>
            </a:r>
            <a:r>
              <a:rPr sz="1400" b="1" spc="-25" dirty="0">
                <a:latin typeface="Times New Roman"/>
                <a:cs typeface="Times New Roman"/>
              </a:rPr>
              <a:t>İ</a:t>
            </a:r>
            <a:r>
              <a:rPr sz="1400" b="1" spc="-35" dirty="0">
                <a:latin typeface="Times New Roman"/>
                <a:cs typeface="Times New Roman"/>
              </a:rPr>
              <a:t>M</a:t>
            </a:r>
            <a:r>
              <a:rPr sz="1400" b="1" spc="-85" dirty="0">
                <a:latin typeface="Times New Roman"/>
                <a:cs typeface="Times New Roman"/>
              </a:rPr>
              <a:t>L</a:t>
            </a:r>
            <a:r>
              <a:rPr sz="1400" b="1" spc="-55" dirty="0">
                <a:latin typeface="Times New Roman"/>
                <a:cs typeface="Times New Roman"/>
              </a:rPr>
              <a:t>E</a:t>
            </a:r>
            <a:r>
              <a:rPr sz="1400" b="1" spc="-45" dirty="0">
                <a:latin typeface="Times New Roman"/>
                <a:cs typeface="Times New Roman"/>
              </a:rPr>
              <a:t>R</a:t>
            </a:r>
            <a:r>
              <a:rPr sz="1400" b="1" spc="-25" dirty="0">
                <a:latin typeface="Times New Roman"/>
                <a:cs typeface="Times New Roman"/>
              </a:rPr>
              <a:t> </a:t>
            </a:r>
            <a:r>
              <a:rPr sz="1400" b="1" spc="-70" dirty="0">
                <a:latin typeface="Times New Roman"/>
                <a:cs typeface="Times New Roman"/>
              </a:rPr>
              <a:t>G</a:t>
            </a:r>
            <a:r>
              <a:rPr sz="1400" b="1" spc="10" dirty="0">
                <a:latin typeface="Times New Roman"/>
                <a:cs typeface="Times New Roman"/>
              </a:rPr>
              <a:t>Ö</a:t>
            </a:r>
            <a:r>
              <a:rPr sz="1400" b="1" spc="-35" dirty="0">
                <a:latin typeface="Times New Roman"/>
                <a:cs typeface="Times New Roman"/>
              </a:rPr>
              <a:t>Ç</a:t>
            </a:r>
            <a:r>
              <a:rPr sz="1400" b="1" spc="-50" dirty="0">
                <a:latin typeface="Times New Roman"/>
                <a:cs typeface="Times New Roman"/>
              </a:rPr>
              <a:t>Ü</a:t>
            </a:r>
            <a:endParaRPr sz="1400" dirty="0">
              <a:latin typeface="Times New Roman"/>
              <a:cs typeface="Times New Roman"/>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96992" y="956307"/>
            <a:ext cx="3997140" cy="3664045"/>
          </a:xfrm>
          <a:prstGeom prst="rect">
            <a:avLst/>
          </a:prstGeom>
        </p:spPr>
      </p:pic>
      <p:sp>
        <p:nvSpPr>
          <p:cNvPr id="3" name="object 3"/>
          <p:cNvSpPr/>
          <p:nvPr/>
        </p:nvSpPr>
        <p:spPr>
          <a:xfrm>
            <a:off x="7044413" y="5104676"/>
            <a:ext cx="511809" cy="5582920"/>
          </a:xfrm>
          <a:custGeom>
            <a:avLst/>
            <a:gdLst/>
            <a:ahLst/>
            <a:cxnLst/>
            <a:rect l="l" t="t" r="r" b="b"/>
            <a:pathLst>
              <a:path w="511809" h="5582920">
                <a:moveTo>
                  <a:pt x="511577" y="5582914"/>
                </a:moveTo>
                <a:lnTo>
                  <a:pt x="0" y="5582914"/>
                </a:lnTo>
                <a:lnTo>
                  <a:pt x="0" y="0"/>
                </a:lnTo>
                <a:lnTo>
                  <a:pt x="511577" y="0"/>
                </a:lnTo>
                <a:lnTo>
                  <a:pt x="511577" y="5582914"/>
                </a:lnTo>
                <a:close/>
              </a:path>
            </a:pathLst>
          </a:custGeom>
          <a:solidFill>
            <a:srgbClr val="FE6D53"/>
          </a:solidFill>
        </p:spPr>
        <p:txBody>
          <a:bodyPr wrap="square" lIns="0" tIns="0" rIns="0" bIns="0" rtlCol="0"/>
          <a:lstStyle/>
          <a:p>
            <a:endParaRPr/>
          </a:p>
        </p:txBody>
      </p:sp>
      <p:sp>
        <p:nvSpPr>
          <p:cNvPr id="4" name="object 4"/>
          <p:cNvSpPr txBox="1"/>
          <p:nvPr/>
        </p:nvSpPr>
        <p:spPr>
          <a:xfrm>
            <a:off x="238710" y="4864766"/>
            <a:ext cx="6315075" cy="4555490"/>
          </a:xfrm>
          <a:prstGeom prst="rect">
            <a:avLst/>
          </a:prstGeom>
        </p:spPr>
        <p:txBody>
          <a:bodyPr vert="horz" wrap="square" lIns="0" tIns="12700" rIns="0" bIns="0" rtlCol="0">
            <a:spAutoFit/>
          </a:bodyPr>
          <a:lstStyle/>
          <a:p>
            <a:pPr marL="12700" marR="5080" algn="just">
              <a:lnSpc>
                <a:spcPct val="145700"/>
              </a:lnSpc>
              <a:spcBef>
                <a:spcPts val="100"/>
              </a:spcBef>
            </a:pPr>
            <a:r>
              <a:rPr sz="1200" dirty="0">
                <a:solidFill>
                  <a:srgbClr val="171717"/>
                </a:solidFill>
                <a:latin typeface="Lucida Sans Unicode"/>
                <a:cs typeface="Lucida Sans Unicode"/>
              </a:rPr>
              <a:t>Her </a:t>
            </a:r>
            <a:r>
              <a:rPr sz="1200" spc="-10" dirty="0" err="1">
                <a:solidFill>
                  <a:srgbClr val="171717"/>
                </a:solidFill>
                <a:latin typeface="Lucida Sans Unicode"/>
                <a:cs typeface="Lucida Sans Unicode"/>
              </a:rPr>
              <a:t>yerde</a:t>
            </a:r>
            <a:r>
              <a:rPr sz="1200" spc="-10" dirty="0">
                <a:solidFill>
                  <a:srgbClr val="171717"/>
                </a:solidFill>
                <a:latin typeface="Lucida Sans Unicode"/>
                <a:cs typeface="Lucida Sans Unicode"/>
              </a:rPr>
              <a:t> </a:t>
            </a:r>
            <a:r>
              <a:rPr sz="1200" spc="-15" dirty="0" err="1">
                <a:solidFill>
                  <a:srgbClr val="171717"/>
                </a:solidFill>
                <a:latin typeface="Lucida Sans Unicode"/>
                <a:cs typeface="Lucida Sans Unicode"/>
              </a:rPr>
              <a:t>onu</a:t>
            </a:r>
            <a:r>
              <a:rPr sz="1200" spc="-15" dirty="0">
                <a:solidFill>
                  <a:srgbClr val="171717"/>
                </a:solidFill>
                <a:latin typeface="Lucida Sans Unicode"/>
                <a:cs typeface="Lucida Sans Unicode"/>
              </a:rPr>
              <a:t> </a:t>
            </a:r>
            <a:r>
              <a:rPr sz="1200" spc="-15" dirty="0" err="1">
                <a:solidFill>
                  <a:srgbClr val="171717"/>
                </a:solidFill>
                <a:latin typeface="Lucida Sans Unicode"/>
                <a:cs typeface="Lucida Sans Unicode"/>
              </a:rPr>
              <a:t>aramak</a:t>
            </a:r>
            <a:r>
              <a:rPr sz="1200" spc="-15" dirty="0">
                <a:solidFill>
                  <a:srgbClr val="171717"/>
                </a:solidFill>
                <a:latin typeface="Lucida Sans Unicode"/>
                <a:cs typeface="Lucida Sans Unicode"/>
              </a:rPr>
              <a:t> </a:t>
            </a:r>
            <a:r>
              <a:rPr sz="1200" spc="-20" dirty="0" err="1">
                <a:solidFill>
                  <a:srgbClr val="171717"/>
                </a:solidFill>
                <a:latin typeface="Lucida Sans Unicode"/>
                <a:cs typeface="Lucida Sans Unicode"/>
              </a:rPr>
              <a:t>mıdır</a:t>
            </a:r>
            <a:r>
              <a:rPr sz="1200" spc="-20" dirty="0">
                <a:solidFill>
                  <a:srgbClr val="171717"/>
                </a:solidFill>
                <a:latin typeface="Lucida Sans Unicode"/>
                <a:cs typeface="Lucida Sans Unicode"/>
              </a:rPr>
              <a:t>? </a:t>
            </a:r>
            <a:r>
              <a:rPr sz="1200" spc="-40" dirty="0" err="1">
                <a:solidFill>
                  <a:srgbClr val="171717"/>
                </a:solidFill>
                <a:latin typeface="Lucida Sans Unicode"/>
                <a:cs typeface="Lucida Sans Unicode"/>
              </a:rPr>
              <a:t>Yoksa</a:t>
            </a:r>
            <a:r>
              <a:rPr sz="1200" spc="-40" dirty="0">
                <a:solidFill>
                  <a:srgbClr val="171717"/>
                </a:solidFill>
                <a:latin typeface="Lucida Sans Unicode"/>
                <a:cs typeface="Lucida Sans Unicode"/>
              </a:rPr>
              <a:t> </a:t>
            </a:r>
            <a:r>
              <a:rPr sz="1200" spc="-30" dirty="0" err="1">
                <a:solidFill>
                  <a:srgbClr val="171717"/>
                </a:solidFill>
                <a:latin typeface="Lucida Sans Unicode"/>
                <a:cs typeface="Lucida Sans Unicode"/>
              </a:rPr>
              <a:t>kendini</a:t>
            </a:r>
            <a:r>
              <a:rPr sz="1200" spc="-3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onda</a:t>
            </a:r>
            <a:r>
              <a:rPr sz="1200" spc="-1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bulmak</a:t>
            </a:r>
            <a:r>
              <a:rPr sz="1200" spc="-25" dirty="0">
                <a:solidFill>
                  <a:srgbClr val="171717"/>
                </a:solidFill>
                <a:latin typeface="Lucida Sans Unicode"/>
                <a:cs typeface="Lucida Sans Unicode"/>
              </a:rPr>
              <a:t> </a:t>
            </a:r>
            <a:r>
              <a:rPr sz="1200" spc="-15" dirty="0" err="1">
                <a:solidFill>
                  <a:srgbClr val="171717"/>
                </a:solidFill>
                <a:latin typeface="Lucida Sans Unicode"/>
                <a:cs typeface="Lucida Sans Unicode"/>
              </a:rPr>
              <a:t>mı</a:t>
            </a:r>
            <a:r>
              <a:rPr sz="1200" spc="-15" dirty="0">
                <a:solidFill>
                  <a:srgbClr val="171717"/>
                </a:solidFill>
                <a:latin typeface="Lucida Sans Unicode"/>
                <a:cs typeface="Lucida Sans Unicode"/>
              </a:rPr>
              <a:t>? </a:t>
            </a:r>
            <a:r>
              <a:rPr sz="1200" spc="35" dirty="0">
                <a:solidFill>
                  <a:srgbClr val="171717"/>
                </a:solidFill>
                <a:latin typeface="Lucida Sans Unicode"/>
                <a:cs typeface="Lucida Sans Unicode"/>
              </a:rPr>
              <a:t>Bu </a:t>
            </a:r>
            <a:r>
              <a:rPr sz="1200" spc="-15" dirty="0" err="1">
                <a:solidFill>
                  <a:srgbClr val="171717"/>
                </a:solidFill>
                <a:latin typeface="Lucida Sans Unicode"/>
                <a:cs typeface="Lucida Sans Unicode"/>
              </a:rPr>
              <a:t>meseleye</a:t>
            </a:r>
            <a:r>
              <a:rPr sz="1200" spc="-15" dirty="0">
                <a:solidFill>
                  <a:srgbClr val="171717"/>
                </a:solidFill>
                <a:latin typeface="Lucida Sans Unicode"/>
                <a:cs typeface="Lucida Sans Unicode"/>
              </a:rPr>
              <a:t> </a:t>
            </a:r>
            <a:r>
              <a:rPr sz="1200" spc="-30" dirty="0" err="1">
                <a:solidFill>
                  <a:srgbClr val="171717"/>
                </a:solidFill>
                <a:latin typeface="Lucida Sans Unicode"/>
                <a:cs typeface="Lucida Sans Unicode"/>
              </a:rPr>
              <a:t>kelime</a:t>
            </a:r>
            <a:r>
              <a:rPr sz="1200" spc="-30" dirty="0">
                <a:solidFill>
                  <a:srgbClr val="171717"/>
                </a:solidFill>
                <a:latin typeface="Lucida Sans Unicode"/>
                <a:cs typeface="Lucida Sans Unicode"/>
              </a:rPr>
              <a:t> </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anlamıyla</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bakacak</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olursak</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aşkın</a:t>
            </a:r>
            <a:r>
              <a:rPr sz="1200" spc="-35" dirty="0">
                <a:solidFill>
                  <a:srgbClr val="171717"/>
                </a:solidFill>
                <a:latin typeface="Lucida Sans Unicode"/>
                <a:cs typeface="Lucida Sans Unicode"/>
              </a:rPr>
              <a:t> </a:t>
            </a:r>
            <a:r>
              <a:rPr sz="1200" spc="-25" dirty="0">
                <a:solidFill>
                  <a:srgbClr val="171717"/>
                </a:solidFill>
                <a:latin typeface="Lucida Sans Unicode"/>
                <a:cs typeface="Lucida Sans Unicode"/>
              </a:rPr>
              <a:t>“</a:t>
            </a:r>
            <a:r>
              <a:rPr sz="1200" spc="-25" dirty="0" err="1">
                <a:solidFill>
                  <a:srgbClr val="171717"/>
                </a:solidFill>
                <a:latin typeface="Lucida Sans Unicode"/>
                <a:cs typeface="Lucida Sans Unicode"/>
              </a:rPr>
              <a:t>aşeka</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kelimesinden</a:t>
            </a:r>
            <a:r>
              <a:rPr sz="1200" spc="-25" dirty="0">
                <a:solidFill>
                  <a:srgbClr val="171717"/>
                </a:solidFill>
                <a:latin typeface="Lucida Sans Unicode"/>
                <a:cs typeface="Lucida Sans Unicode"/>
              </a:rPr>
              <a:t> </a:t>
            </a:r>
            <a:r>
              <a:rPr sz="1200" spc="-45" dirty="0" err="1">
                <a:solidFill>
                  <a:srgbClr val="171717"/>
                </a:solidFill>
                <a:latin typeface="Lucida Sans Unicode"/>
                <a:cs typeface="Lucida Sans Unicode"/>
              </a:rPr>
              <a:t>geldiğini</a:t>
            </a:r>
            <a:r>
              <a:rPr sz="1200" spc="-40" dirty="0">
                <a:solidFill>
                  <a:srgbClr val="171717"/>
                </a:solidFill>
                <a:latin typeface="Lucida Sans Unicode"/>
                <a:cs typeface="Lucida Sans Unicode"/>
              </a:rPr>
              <a:t> </a:t>
            </a:r>
            <a:r>
              <a:rPr sz="1200" spc="-35" dirty="0" err="1">
                <a:solidFill>
                  <a:srgbClr val="171717"/>
                </a:solidFill>
                <a:latin typeface="Lucida Sans Unicode"/>
                <a:cs typeface="Lucida Sans Unicode"/>
              </a:rPr>
              <a:t>söyleyebiliriz</a:t>
            </a:r>
            <a:r>
              <a:rPr sz="1200" spc="-35" dirty="0">
                <a:solidFill>
                  <a:srgbClr val="171717"/>
                </a:solidFill>
                <a:latin typeface="Lucida Sans Unicode"/>
                <a:cs typeface="Lucida Sans Unicode"/>
              </a:rPr>
              <a:t>. </a:t>
            </a:r>
            <a:r>
              <a:rPr sz="1200" spc="-40" dirty="0" err="1">
                <a:solidFill>
                  <a:srgbClr val="171717"/>
                </a:solidFill>
                <a:latin typeface="Lucida Sans Unicode"/>
                <a:cs typeface="Lucida Sans Unicode"/>
              </a:rPr>
              <a:t>Aşeka</a:t>
            </a:r>
            <a:r>
              <a:rPr sz="1200" spc="-40" dirty="0">
                <a:solidFill>
                  <a:srgbClr val="171717"/>
                </a:solidFill>
                <a:latin typeface="Lucida Sans Unicode"/>
                <a:cs typeface="Lucida Sans Unicode"/>
              </a:rPr>
              <a:t>; </a:t>
            </a:r>
            <a:r>
              <a:rPr sz="1200" spc="-35" dirty="0">
                <a:solidFill>
                  <a:srgbClr val="171717"/>
                </a:solidFill>
                <a:latin typeface="Lucida Sans Unicode"/>
                <a:cs typeface="Lucida Sans Unicode"/>
              </a:rPr>
              <a:t> </a:t>
            </a:r>
            <a:r>
              <a:rPr sz="1200" spc="-35" dirty="0" err="1">
                <a:solidFill>
                  <a:srgbClr val="171717"/>
                </a:solidFill>
                <a:latin typeface="Lucida Sans Unicode"/>
                <a:cs typeface="Lucida Sans Unicode"/>
              </a:rPr>
              <a:t>ağacı</a:t>
            </a:r>
            <a:r>
              <a:rPr sz="1200" spc="-35" dirty="0">
                <a:solidFill>
                  <a:srgbClr val="171717"/>
                </a:solidFill>
                <a:latin typeface="Lucida Sans Unicode"/>
                <a:cs typeface="Lucida Sans Unicode"/>
              </a:rPr>
              <a:t> </a:t>
            </a:r>
            <a:r>
              <a:rPr sz="1200" spc="-50" dirty="0" err="1">
                <a:solidFill>
                  <a:srgbClr val="171717"/>
                </a:solidFill>
                <a:latin typeface="Lucida Sans Unicode"/>
                <a:cs typeface="Lucida Sans Unicode"/>
              </a:rPr>
              <a:t>sıkı</a:t>
            </a:r>
            <a:r>
              <a:rPr sz="1200" spc="-50" dirty="0">
                <a:solidFill>
                  <a:srgbClr val="171717"/>
                </a:solidFill>
                <a:latin typeface="Lucida Sans Unicode"/>
                <a:cs typeface="Lucida Sans Unicode"/>
              </a:rPr>
              <a:t> </a:t>
            </a:r>
            <a:r>
              <a:rPr sz="1200" spc="-50" dirty="0" err="1">
                <a:solidFill>
                  <a:srgbClr val="171717"/>
                </a:solidFill>
                <a:latin typeface="Lucida Sans Unicode"/>
                <a:cs typeface="Lucida Sans Unicode"/>
              </a:rPr>
              <a:t>sıkı</a:t>
            </a:r>
            <a:r>
              <a:rPr sz="1200" spc="-50" dirty="0">
                <a:solidFill>
                  <a:srgbClr val="171717"/>
                </a:solidFill>
                <a:latin typeface="Lucida Sans Unicode"/>
                <a:cs typeface="Lucida Sans Unicode"/>
              </a:rPr>
              <a:t> </a:t>
            </a:r>
            <a:r>
              <a:rPr sz="1200" spc="-10" dirty="0">
                <a:solidFill>
                  <a:srgbClr val="171717"/>
                </a:solidFill>
                <a:latin typeface="Lucida Sans Unicode"/>
                <a:cs typeface="Lucida Sans Unicode"/>
              </a:rPr>
              <a:t>saran </a:t>
            </a:r>
            <a:r>
              <a:rPr sz="1200" spc="-15" dirty="0" err="1">
                <a:solidFill>
                  <a:srgbClr val="171717"/>
                </a:solidFill>
                <a:latin typeface="Lucida Sans Unicode"/>
                <a:cs typeface="Lucida Sans Unicode"/>
              </a:rPr>
              <a:t>onu</a:t>
            </a:r>
            <a:r>
              <a:rPr sz="1200" spc="-15" dirty="0">
                <a:solidFill>
                  <a:srgbClr val="171717"/>
                </a:solidFill>
                <a:latin typeface="Lucida Sans Unicode"/>
                <a:cs typeface="Lucida Sans Unicode"/>
              </a:rPr>
              <a:t> </a:t>
            </a:r>
            <a:r>
              <a:rPr sz="1200" spc="-25" dirty="0" err="1">
                <a:solidFill>
                  <a:srgbClr val="171717"/>
                </a:solidFill>
                <a:latin typeface="Lucida Sans Unicode"/>
                <a:cs typeface="Lucida Sans Unicode"/>
              </a:rPr>
              <a:t>koruyup</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kollayan</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fakat</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aynı</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zamanda</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ihtiyacı</a:t>
            </a:r>
            <a:r>
              <a:rPr sz="1200" spc="-30" dirty="0">
                <a:solidFill>
                  <a:srgbClr val="171717"/>
                </a:solidFill>
                <a:latin typeface="Lucida Sans Unicode"/>
                <a:cs typeface="Lucida Sans Unicode"/>
              </a:rPr>
              <a:t> </a:t>
            </a:r>
            <a:r>
              <a:rPr sz="1200" spc="-20" dirty="0" err="1">
                <a:solidFill>
                  <a:srgbClr val="171717"/>
                </a:solidFill>
                <a:latin typeface="Lucida Sans Unicode"/>
                <a:cs typeface="Lucida Sans Unicode"/>
              </a:rPr>
              <a:t>olan</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besinini</a:t>
            </a:r>
            <a:r>
              <a:rPr sz="1200" spc="-30" dirty="0">
                <a:solidFill>
                  <a:srgbClr val="171717"/>
                </a:solidFill>
                <a:latin typeface="Lucida Sans Unicode"/>
                <a:cs typeface="Lucida Sans Unicode"/>
              </a:rPr>
              <a:t> </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ondan</a:t>
            </a:r>
            <a:r>
              <a:rPr sz="1200" spc="-25" dirty="0">
                <a:solidFill>
                  <a:srgbClr val="171717"/>
                </a:solidFill>
                <a:latin typeface="Lucida Sans Unicode"/>
                <a:cs typeface="Lucida Sans Unicode"/>
              </a:rPr>
              <a:t>, </a:t>
            </a:r>
            <a:r>
              <a:rPr sz="1200" spc="-70" dirty="0" err="1">
                <a:solidFill>
                  <a:srgbClr val="171717"/>
                </a:solidFill>
                <a:latin typeface="Lucida Sans Unicode"/>
                <a:cs typeface="Lucida Sans Unicode"/>
              </a:rPr>
              <a:t>öz</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suyundan</a:t>
            </a:r>
            <a:r>
              <a:rPr sz="1200" spc="-15" dirty="0">
                <a:solidFill>
                  <a:srgbClr val="171717"/>
                </a:solidFill>
                <a:latin typeface="Lucida Sans Unicode"/>
                <a:cs typeface="Lucida Sans Unicode"/>
              </a:rPr>
              <a:t> </a:t>
            </a:r>
            <a:r>
              <a:rPr sz="1200" spc="-15" dirty="0" err="1">
                <a:solidFill>
                  <a:srgbClr val="171717"/>
                </a:solidFill>
                <a:latin typeface="Lucida Sans Unicode"/>
                <a:cs typeface="Lucida Sans Unicode"/>
              </a:rPr>
              <a:t>alan</a:t>
            </a:r>
            <a:r>
              <a:rPr sz="1200" spc="-15"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10" dirty="0">
                <a:solidFill>
                  <a:srgbClr val="171717"/>
                </a:solidFill>
                <a:latin typeface="Lucida Sans Unicode"/>
                <a:cs typeface="Lucida Sans Unicode"/>
              </a:rPr>
              <a:t> </a:t>
            </a:r>
            <a:r>
              <a:rPr sz="1200" spc="-10" dirty="0" err="1">
                <a:solidFill>
                  <a:srgbClr val="171717"/>
                </a:solidFill>
                <a:latin typeface="Lucida Sans Unicode"/>
                <a:cs typeface="Lucida Sans Unicode"/>
              </a:rPr>
              <a:t>buna</a:t>
            </a:r>
            <a:r>
              <a:rPr sz="1200" spc="-10" dirty="0">
                <a:solidFill>
                  <a:srgbClr val="171717"/>
                </a:solidFill>
                <a:latin typeface="Lucida Sans Unicode"/>
                <a:cs typeface="Lucida Sans Unicode"/>
              </a:rPr>
              <a:t> </a:t>
            </a:r>
            <a:r>
              <a:rPr sz="1200" spc="-20" dirty="0" err="1">
                <a:solidFill>
                  <a:srgbClr val="171717"/>
                </a:solidFill>
                <a:latin typeface="Lucida Sans Unicode"/>
                <a:cs typeface="Lucida Sans Unicode"/>
              </a:rPr>
              <a:t>rağmen</a:t>
            </a:r>
            <a:r>
              <a:rPr sz="1200" spc="-20" dirty="0">
                <a:solidFill>
                  <a:srgbClr val="171717"/>
                </a:solidFill>
                <a:latin typeface="Lucida Sans Unicode"/>
                <a:cs typeface="Lucida Sans Unicode"/>
              </a:rPr>
              <a:t> </a:t>
            </a:r>
            <a:r>
              <a:rPr sz="1200" spc="-35" dirty="0" err="1">
                <a:solidFill>
                  <a:srgbClr val="171717"/>
                </a:solidFill>
                <a:latin typeface="Lucida Sans Unicode"/>
                <a:cs typeface="Lucida Sans Unicode"/>
              </a:rPr>
              <a:t>ağacı</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kurutarak</a:t>
            </a:r>
            <a:r>
              <a:rPr sz="1200" spc="-25" dirty="0">
                <a:solidFill>
                  <a:srgbClr val="171717"/>
                </a:solidFill>
                <a:latin typeface="Lucida Sans Unicode"/>
                <a:cs typeface="Lucida Sans Unicode"/>
              </a:rPr>
              <a:t> </a:t>
            </a:r>
            <a:r>
              <a:rPr sz="1200" spc="-15" dirty="0" err="1">
                <a:solidFill>
                  <a:srgbClr val="171717"/>
                </a:solidFill>
                <a:latin typeface="Lucida Sans Unicode"/>
                <a:cs typeface="Lucida Sans Unicode"/>
              </a:rPr>
              <a:t>öldüren</a:t>
            </a:r>
            <a:r>
              <a:rPr sz="1200" spc="-1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sarmaşık</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Arapça</a:t>
            </a:r>
            <a:r>
              <a:rPr sz="1200" spc="-25"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kelime</a:t>
            </a:r>
            <a:r>
              <a:rPr sz="1200" spc="-30" dirty="0">
                <a:solidFill>
                  <a:srgbClr val="171717"/>
                </a:solidFill>
                <a:latin typeface="Lucida Sans Unicode"/>
                <a:cs typeface="Lucida Sans Unicode"/>
              </a:rPr>
              <a:t> </a:t>
            </a:r>
            <a:r>
              <a:rPr sz="1200" spc="-20" dirty="0" err="1">
                <a:solidFill>
                  <a:srgbClr val="171717"/>
                </a:solidFill>
                <a:latin typeface="Lucida Sans Unicode"/>
                <a:cs typeface="Lucida Sans Unicode"/>
              </a:rPr>
              <a:t>olan</a:t>
            </a:r>
            <a:r>
              <a:rPr sz="1200" spc="-20" dirty="0">
                <a:solidFill>
                  <a:srgbClr val="171717"/>
                </a:solidFill>
                <a:latin typeface="Lucida Sans Unicode"/>
                <a:cs typeface="Lucida Sans Unicode"/>
              </a:rPr>
              <a:t> </a:t>
            </a:r>
            <a:r>
              <a:rPr sz="1200" spc="-25" dirty="0">
                <a:solidFill>
                  <a:srgbClr val="171717"/>
                </a:solidFill>
                <a:latin typeface="Lucida Sans Unicode"/>
                <a:cs typeface="Lucida Sans Unicode"/>
              </a:rPr>
              <a:t>“</a:t>
            </a:r>
            <a:r>
              <a:rPr sz="1200" spc="-25" dirty="0" err="1">
                <a:solidFill>
                  <a:srgbClr val="171717"/>
                </a:solidFill>
                <a:latin typeface="Lucida Sans Unicode"/>
                <a:cs typeface="Lucida Sans Unicode"/>
              </a:rPr>
              <a:t>aşeka</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aşkın</a:t>
            </a:r>
            <a:r>
              <a:rPr sz="1200" spc="-35" dirty="0">
                <a:solidFill>
                  <a:srgbClr val="171717"/>
                </a:solidFill>
                <a:latin typeface="Lucida Sans Unicode"/>
                <a:cs typeface="Lucida Sans Unicode"/>
              </a:rPr>
              <a:t> </a:t>
            </a:r>
            <a:r>
              <a:rPr sz="1200" spc="-10" dirty="0">
                <a:solidFill>
                  <a:srgbClr val="171717"/>
                </a:solidFill>
                <a:latin typeface="Lucida Sans Unicode"/>
                <a:cs typeface="Lucida Sans Unicode"/>
              </a:rPr>
              <a:t>tam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50" dirty="0" err="1">
                <a:solidFill>
                  <a:srgbClr val="171717"/>
                </a:solidFill>
                <a:latin typeface="Lucida Sans Unicode"/>
                <a:cs typeface="Lucida Sans Unicode"/>
              </a:rPr>
              <a:t>çıkış</a:t>
            </a:r>
            <a:r>
              <a:rPr sz="1200" spc="-50" dirty="0">
                <a:solidFill>
                  <a:srgbClr val="171717"/>
                </a:solidFill>
                <a:latin typeface="Lucida Sans Unicode"/>
                <a:cs typeface="Lucida Sans Unicode"/>
              </a:rPr>
              <a:t> </a:t>
            </a:r>
            <a:r>
              <a:rPr sz="1200" spc="-30" dirty="0" err="1">
                <a:solidFill>
                  <a:srgbClr val="171717"/>
                </a:solidFill>
                <a:latin typeface="Lucida Sans Unicode"/>
                <a:cs typeface="Lucida Sans Unicode"/>
              </a:rPr>
              <a:t>noktasıdır</a:t>
            </a:r>
            <a:r>
              <a:rPr sz="1200" spc="-30" dirty="0">
                <a:solidFill>
                  <a:srgbClr val="171717"/>
                </a:solidFill>
                <a:latin typeface="Lucida Sans Unicode"/>
                <a:cs typeface="Lucida Sans Unicode"/>
              </a:rPr>
              <a:t>. </a:t>
            </a:r>
            <a:r>
              <a:rPr sz="1200" spc="-10" dirty="0" err="1">
                <a:solidFill>
                  <a:srgbClr val="171717"/>
                </a:solidFill>
                <a:latin typeface="Lucida Sans Unicode"/>
                <a:cs typeface="Lucida Sans Unicode"/>
              </a:rPr>
              <a:t>Birbirlerine</a:t>
            </a:r>
            <a:r>
              <a:rPr sz="1200" spc="-10" dirty="0">
                <a:solidFill>
                  <a:srgbClr val="171717"/>
                </a:solidFill>
                <a:latin typeface="Lucida Sans Unicode"/>
                <a:cs typeface="Lucida Sans Unicode"/>
              </a:rPr>
              <a:t> </a:t>
            </a:r>
            <a:r>
              <a:rPr sz="1200" spc="-40" dirty="0" err="1">
                <a:solidFill>
                  <a:srgbClr val="171717"/>
                </a:solidFill>
                <a:latin typeface="Lucida Sans Unicode"/>
                <a:cs typeface="Lucida Sans Unicode"/>
              </a:rPr>
              <a:t>aşk</a:t>
            </a:r>
            <a:r>
              <a:rPr sz="1200" spc="-40" dirty="0">
                <a:solidFill>
                  <a:srgbClr val="171717"/>
                </a:solidFill>
                <a:latin typeface="Lucida Sans Unicode"/>
                <a:cs typeface="Lucida Sans Unicode"/>
              </a:rPr>
              <a:t> </a:t>
            </a:r>
            <a:r>
              <a:rPr sz="1200" spc="-30" dirty="0" err="1">
                <a:solidFill>
                  <a:srgbClr val="171717"/>
                </a:solidFill>
                <a:latin typeface="Lucida Sans Unicode"/>
                <a:cs typeface="Lucida Sans Unicode"/>
              </a:rPr>
              <a:t>hissiyatı</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ile</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sarılmış</a:t>
            </a:r>
            <a:r>
              <a:rPr sz="1200" spc="-30"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olan</a:t>
            </a:r>
            <a:r>
              <a:rPr sz="1200" spc="-45" dirty="0">
                <a:solidFill>
                  <a:srgbClr val="171717"/>
                </a:solidFill>
                <a:latin typeface="Lucida Sans Unicode"/>
                <a:cs typeface="Lucida Sans Unicode"/>
              </a:rPr>
              <a:t> </a:t>
            </a:r>
            <a:r>
              <a:rPr sz="1200" spc="-35" dirty="0" err="1">
                <a:solidFill>
                  <a:srgbClr val="171717"/>
                </a:solidFill>
                <a:latin typeface="Lucida Sans Unicode"/>
                <a:cs typeface="Lucida Sans Unicode"/>
              </a:rPr>
              <a:t>ağaç</a:t>
            </a:r>
            <a:r>
              <a:rPr sz="1200" spc="-4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45" dirty="0">
                <a:solidFill>
                  <a:srgbClr val="171717"/>
                </a:solidFill>
                <a:latin typeface="Lucida Sans Unicode"/>
                <a:cs typeface="Lucida Sans Unicode"/>
              </a:rPr>
              <a:t> </a:t>
            </a:r>
            <a:r>
              <a:rPr sz="1200" spc="-25" dirty="0" err="1">
                <a:solidFill>
                  <a:srgbClr val="171717"/>
                </a:solidFill>
                <a:latin typeface="Lucida Sans Unicode"/>
                <a:cs typeface="Lucida Sans Unicode"/>
              </a:rPr>
              <a:t>sarmaşıktır</a:t>
            </a:r>
            <a:r>
              <a:rPr sz="1200" spc="-40" dirty="0">
                <a:solidFill>
                  <a:srgbClr val="171717"/>
                </a:solidFill>
                <a:latin typeface="Lucida Sans Unicode"/>
                <a:cs typeface="Lucida Sans Unicode"/>
              </a:rPr>
              <a:t> </a:t>
            </a:r>
            <a:r>
              <a:rPr sz="1200" spc="-30" dirty="0" err="1">
                <a:solidFill>
                  <a:srgbClr val="171717"/>
                </a:solidFill>
                <a:latin typeface="Lucida Sans Unicode"/>
                <a:cs typeface="Lucida Sans Unicode"/>
              </a:rPr>
              <a:t>aslında</a:t>
            </a:r>
            <a:r>
              <a:rPr sz="1200" spc="-30" dirty="0">
                <a:solidFill>
                  <a:srgbClr val="171717"/>
                </a:solidFill>
                <a:latin typeface="Lucida Sans Unicode"/>
                <a:cs typeface="Lucida Sans Unicode"/>
              </a:rPr>
              <a:t>.</a:t>
            </a:r>
            <a:r>
              <a:rPr sz="1200" spc="-40" dirty="0">
                <a:solidFill>
                  <a:srgbClr val="171717"/>
                </a:solidFill>
                <a:latin typeface="Lucida Sans Unicode"/>
                <a:cs typeface="Lucida Sans Unicode"/>
              </a:rPr>
              <a:t> </a:t>
            </a:r>
            <a:r>
              <a:rPr sz="1200" spc="-60" dirty="0" err="1">
                <a:solidFill>
                  <a:srgbClr val="171717"/>
                </a:solidFill>
                <a:latin typeface="Lucida Sans Unicode"/>
                <a:cs typeface="Lucida Sans Unicode"/>
              </a:rPr>
              <a:t>Tıpkı</a:t>
            </a:r>
            <a:r>
              <a:rPr sz="1200" spc="-45" dirty="0">
                <a:solidFill>
                  <a:srgbClr val="171717"/>
                </a:solidFill>
                <a:latin typeface="Lucida Sans Unicode"/>
                <a:cs typeface="Lucida Sans Unicode"/>
              </a:rPr>
              <a:t> </a:t>
            </a:r>
            <a:r>
              <a:rPr sz="1200" spc="-55" dirty="0" err="1">
                <a:solidFill>
                  <a:srgbClr val="171717"/>
                </a:solidFill>
                <a:latin typeface="Lucida Sans Unicode"/>
                <a:cs typeface="Lucida Sans Unicode"/>
              </a:rPr>
              <a:t>iki</a:t>
            </a:r>
            <a:r>
              <a:rPr sz="1200" spc="-4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insan</a:t>
            </a:r>
            <a:r>
              <a:rPr sz="1200" spc="-35" dirty="0">
                <a:solidFill>
                  <a:srgbClr val="171717"/>
                </a:solidFill>
                <a:latin typeface="Lucida Sans Unicode"/>
                <a:cs typeface="Lucida Sans Unicode"/>
              </a:rPr>
              <a:t>,</a:t>
            </a:r>
            <a:r>
              <a:rPr sz="1200" spc="-4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45" dirty="0">
                <a:solidFill>
                  <a:srgbClr val="171717"/>
                </a:solidFill>
                <a:latin typeface="Lucida Sans Unicode"/>
                <a:cs typeface="Lucida Sans Unicode"/>
              </a:rPr>
              <a:t> </a:t>
            </a:r>
            <a:r>
              <a:rPr sz="1200" spc="-25" dirty="0" err="1">
                <a:solidFill>
                  <a:srgbClr val="171717"/>
                </a:solidFill>
                <a:latin typeface="Lucida Sans Unicode"/>
                <a:cs typeface="Lucida Sans Unicode"/>
              </a:rPr>
              <a:t>sarmaşık</a:t>
            </a:r>
            <a:r>
              <a:rPr sz="1200" spc="-40" dirty="0">
                <a:solidFill>
                  <a:srgbClr val="171717"/>
                </a:solidFill>
                <a:latin typeface="Lucida Sans Unicode"/>
                <a:cs typeface="Lucida Sans Unicode"/>
              </a:rPr>
              <a:t> </a:t>
            </a:r>
            <a:r>
              <a:rPr sz="1200" spc="-95" dirty="0" err="1">
                <a:solidFill>
                  <a:srgbClr val="171717"/>
                </a:solidFill>
                <a:latin typeface="Lucida Sans Unicode"/>
                <a:cs typeface="Lucida Sans Unicode"/>
              </a:rPr>
              <a:t>gibi</a:t>
            </a:r>
            <a:r>
              <a:rPr sz="1200" spc="-95" dirty="0">
                <a:solidFill>
                  <a:srgbClr val="171717"/>
                </a:solidFill>
                <a:latin typeface="Lucida Sans Unicode"/>
                <a:cs typeface="Lucida Sans Unicode"/>
              </a:rPr>
              <a:t>…</a:t>
            </a:r>
            <a:r>
              <a:rPr sz="1200" spc="-40" dirty="0">
                <a:solidFill>
                  <a:srgbClr val="171717"/>
                </a:solidFill>
                <a:latin typeface="Lucida Sans Unicode"/>
                <a:cs typeface="Lucida Sans Unicode"/>
              </a:rPr>
              <a:t> </a:t>
            </a:r>
            <a:r>
              <a:rPr sz="1200" spc="-35" dirty="0" err="1">
                <a:solidFill>
                  <a:srgbClr val="171717"/>
                </a:solidFill>
                <a:latin typeface="Lucida Sans Unicode"/>
                <a:cs typeface="Lucida Sans Unicode"/>
              </a:rPr>
              <a:t>Ve</a:t>
            </a:r>
            <a:r>
              <a:rPr sz="1200" spc="-45" dirty="0">
                <a:solidFill>
                  <a:srgbClr val="171717"/>
                </a:solidFill>
                <a:latin typeface="Lucida Sans Unicode"/>
                <a:cs typeface="Lucida Sans Unicode"/>
              </a:rPr>
              <a:t> </a:t>
            </a:r>
            <a:r>
              <a:rPr sz="1200" spc="-10" dirty="0" err="1">
                <a:solidFill>
                  <a:srgbClr val="171717"/>
                </a:solidFill>
                <a:latin typeface="Lucida Sans Unicode"/>
                <a:cs typeface="Lucida Sans Unicode"/>
              </a:rPr>
              <a:t>bana</a:t>
            </a:r>
            <a:r>
              <a:rPr sz="1200" spc="-40" dirty="0">
                <a:solidFill>
                  <a:srgbClr val="171717"/>
                </a:solidFill>
                <a:latin typeface="Lucida Sans Unicode"/>
                <a:cs typeface="Lucida Sans Unicode"/>
              </a:rPr>
              <a:t> </a:t>
            </a:r>
            <a:r>
              <a:rPr sz="1200" spc="-30" dirty="0" err="1">
                <a:solidFill>
                  <a:srgbClr val="171717"/>
                </a:solidFill>
                <a:latin typeface="Lucida Sans Unicode"/>
                <a:cs typeface="Lucida Sans Unicode"/>
              </a:rPr>
              <a:t>kalırsa</a:t>
            </a:r>
            <a:r>
              <a:rPr sz="1200" spc="-40" dirty="0">
                <a:solidFill>
                  <a:srgbClr val="171717"/>
                </a:solidFill>
                <a:latin typeface="Lucida Sans Unicode"/>
                <a:cs typeface="Lucida Sans Unicode"/>
              </a:rPr>
              <a:t> </a:t>
            </a:r>
            <a:r>
              <a:rPr sz="1200" spc="-40" dirty="0" err="1">
                <a:solidFill>
                  <a:srgbClr val="171717"/>
                </a:solidFill>
                <a:latin typeface="Lucida Sans Unicode"/>
                <a:cs typeface="Lucida Sans Unicode"/>
              </a:rPr>
              <a:t>aşk</a:t>
            </a:r>
            <a:r>
              <a:rPr sz="1200" spc="-45" dirty="0">
                <a:solidFill>
                  <a:srgbClr val="171717"/>
                </a:solidFill>
                <a:latin typeface="Lucida Sans Unicode"/>
                <a:cs typeface="Lucida Sans Unicode"/>
              </a:rPr>
              <a:t> </a:t>
            </a:r>
            <a:r>
              <a:rPr sz="1200" spc="-10" dirty="0">
                <a:solidFill>
                  <a:srgbClr val="171717"/>
                </a:solidFill>
                <a:latin typeface="Lucida Sans Unicode"/>
                <a:cs typeface="Lucida Sans Unicode"/>
              </a:rPr>
              <a:t>da </a:t>
            </a:r>
            <a:r>
              <a:rPr sz="1200" spc="-365" dirty="0">
                <a:solidFill>
                  <a:srgbClr val="171717"/>
                </a:solidFill>
                <a:latin typeface="Lucida Sans Unicode"/>
                <a:cs typeface="Lucida Sans Unicode"/>
              </a:rPr>
              <a:t> </a:t>
            </a:r>
            <a:r>
              <a:rPr sz="1200" spc="-45" dirty="0" err="1">
                <a:solidFill>
                  <a:srgbClr val="171717"/>
                </a:solidFill>
                <a:latin typeface="Lucida Sans Unicode"/>
                <a:cs typeface="Lucida Sans Unicode"/>
              </a:rPr>
              <a:t>tıpkı</a:t>
            </a:r>
            <a:r>
              <a:rPr sz="1200" spc="-4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sarmaşık</a:t>
            </a:r>
            <a:r>
              <a:rPr sz="1200" spc="-25" dirty="0">
                <a:solidFill>
                  <a:srgbClr val="171717"/>
                </a:solidFill>
                <a:latin typeface="Lucida Sans Unicode"/>
                <a:cs typeface="Lucida Sans Unicode"/>
              </a:rPr>
              <a:t> </a:t>
            </a:r>
            <a:r>
              <a:rPr sz="1200" spc="-45" dirty="0" err="1">
                <a:solidFill>
                  <a:srgbClr val="171717"/>
                </a:solidFill>
                <a:latin typeface="Lucida Sans Unicode"/>
                <a:cs typeface="Lucida Sans Unicode"/>
              </a:rPr>
              <a:t>bitkisi</a:t>
            </a:r>
            <a:r>
              <a:rPr sz="1200" spc="-45" dirty="0">
                <a:solidFill>
                  <a:srgbClr val="171717"/>
                </a:solidFill>
                <a:latin typeface="Lucida Sans Unicode"/>
                <a:cs typeface="Lucida Sans Unicode"/>
              </a:rPr>
              <a:t> </a:t>
            </a:r>
            <a:r>
              <a:rPr sz="1200" spc="-50" dirty="0" err="1">
                <a:solidFill>
                  <a:srgbClr val="171717"/>
                </a:solidFill>
                <a:latin typeface="Lucida Sans Unicode"/>
                <a:cs typeface="Lucida Sans Unicode"/>
              </a:rPr>
              <a:t>gibi</a:t>
            </a:r>
            <a:r>
              <a:rPr sz="1200" spc="-50" dirty="0">
                <a:solidFill>
                  <a:srgbClr val="171717"/>
                </a:solidFill>
                <a:latin typeface="Lucida Sans Unicode"/>
                <a:cs typeface="Lucida Sans Unicode"/>
              </a:rPr>
              <a:t> </a:t>
            </a:r>
            <a:r>
              <a:rPr sz="1200" spc="-10" dirty="0" err="1">
                <a:solidFill>
                  <a:srgbClr val="171717"/>
                </a:solidFill>
                <a:latin typeface="Lucida Sans Unicode"/>
                <a:cs typeface="Lucida Sans Unicode"/>
              </a:rPr>
              <a:t>sarar</a:t>
            </a:r>
            <a:r>
              <a:rPr sz="1200" spc="-10" dirty="0">
                <a:solidFill>
                  <a:srgbClr val="171717"/>
                </a:solidFill>
                <a:latin typeface="Lucida Sans Unicode"/>
                <a:cs typeface="Lucida Sans Unicode"/>
              </a:rPr>
              <a:t> </a:t>
            </a:r>
            <a:r>
              <a:rPr sz="1200" spc="-25" dirty="0" err="1">
                <a:solidFill>
                  <a:srgbClr val="171717"/>
                </a:solidFill>
                <a:latin typeface="Lucida Sans Unicode"/>
                <a:cs typeface="Lucida Sans Unicode"/>
              </a:rPr>
              <a:t>zamanla</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bedeni</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Hiç</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farkına</a:t>
            </a:r>
            <a:r>
              <a:rPr sz="1200" spc="-25" dirty="0">
                <a:solidFill>
                  <a:srgbClr val="171717"/>
                </a:solidFill>
                <a:latin typeface="Lucida Sans Unicode"/>
                <a:cs typeface="Lucida Sans Unicode"/>
              </a:rPr>
              <a:t> </a:t>
            </a:r>
            <a:r>
              <a:rPr sz="1200" spc="-10" dirty="0" err="1">
                <a:solidFill>
                  <a:srgbClr val="171717"/>
                </a:solidFill>
                <a:latin typeface="Lucida Sans Unicode"/>
                <a:cs typeface="Lucida Sans Unicode"/>
              </a:rPr>
              <a:t>varmadan</a:t>
            </a:r>
            <a:r>
              <a:rPr sz="1200" spc="-10" dirty="0">
                <a:solidFill>
                  <a:srgbClr val="171717"/>
                </a:solidFill>
                <a:latin typeface="Lucida Sans Unicode"/>
                <a:cs typeface="Lucida Sans Unicode"/>
              </a:rPr>
              <a:t> </a:t>
            </a:r>
            <a:r>
              <a:rPr sz="1200" spc="-25" dirty="0" err="1">
                <a:solidFill>
                  <a:srgbClr val="171717"/>
                </a:solidFill>
                <a:latin typeface="Lucida Sans Unicode"/>
                <a:cs typeface="Lucida Sans Unicode"/>
              </a:rPr>
              <a:t>kaplar</a:t>
            </a:r>
            <a:r>
              <a:rPr sz="1200" spc="-25" dirty="0">
                <a:solidFill>
                  <a:srgbClr val="171717"/>
                </a:solidFill>
                <a:latin typeface="Lucida Sans Unicode"/>
                <a:cs typeface="Lucida Sans Unicode"/>
              </a:rPr>
              <a:t> </a:t>
            </a:r>
            <a:r>
              <a:rPr sz="1200" spc="-40" dirty="0" err="1">
                <a:solidFill>
                  <a:srgbClr val="171717"/>
                </a:solidFill>
                <a:latin typeface="Lucida Sans Unicode"/>
                <a:cs typeface="Lucida Sans Unicode"/>
              </a:rPr>
              <a:t>kişinin</a:t>
            </a:r>
            <a:r>
              <a:rPr sz="1200" spc="-40" dirty="0">
                <a:solidFill>
                  <a:srgbClr val="171717"/>
                </a:solidFill>
                <a:latin typeface="Lucida Sans Unicode"/>
                <a:cs typeface="Lucida Sans Unicode"/>
              </a:rPr>
              <a:t> </a:t>
            </a:r>
            <a:r>
              <a:rPr sz="1200" spc="-35" dirty="0">
                <a:solidFill>
                  <a:srgbClr val="171717"/>
                </a:solidFill>
                <a:latin typeface="Lucida Sans Unicode"/>
                <a:cs typeface="Lucida Sans Unicode"/>
              </a:rPr>
              <a:t> </a:t>
            </a:r>
            <a:r>
              <a:rPr sz="1200" spc="-5" dirty="0">
                <a:solidFill>
                  <a:srgbClr val="171717"/>
                </a:solidFill>
                <a:latin typeface="Lucida Sans Unicode"/>
                <a:cs typeface="Lucida Sans Unicode"/>
              </a:rPr>
              <a:t>her </a:t>
            </a:r>
            <a:r>
              <a:rPr sz="1200" spc="-35" dirty="0" err="1">
                <a:solidFill>
                  <a:srgbClr val="171717"/>
                </a:solidFill>
                <a:latin typeface="Lucida Sans Unicode"/>
                <a:cs typeface="Lucida Sans Unicode"/>
              </a:rPr>
              <a:t>zerresini</a:t>
            </a:r>
            <a:r>
              <a:rPr sz="1200" spc="-35" dirty="0">
                <a:solidFill>
                  <a:srgbClr val="171717"/>
                </a:solidFill>
                <a:latin typeface="Lucida Sans Unicode"/>
                <a:cs typeface="Lucida Sans Unicode"/>
              </a:rPr>
              <a:t>. </a:t>
            </a:r>
            <a:r>
              <a:rPr sz="1200" spc="10" dirty="0" err="1">
                <a:solidFill>
                  <a:srgbClr val="171717"/>
                </a:solidFill>
                <a:latin typeface="Lucida Sans Unicode"/>
                <a:cs typeface="Lucida Sans Unicode"/>
              </a:rPr>
              <a:t>Bir</a:t>
            </a:r>
            <a:r>
              <a:rPr sz="1200" spc="10" dirty="0">
                <a:solidFill>
                  <a:srgbClr val="171717"/>
                </a:solidFill>
                <a:latin typeface="Lucida Sans Unicode"/>
                <a:cs typeface="Lucida Sans Unicode"/>
              </a:rPr>
              <a:t> </a:t>
            </a:r>
            <a:r>
              <a:rPr sz="1200" spc="-35" dirty="0" err="1">
                <a:solidFill>
                  <a:srgbClr val="171717"/>
                </a:solidFill>
                <a:latin typeface="Lucida Sans Unicode"/>
                <a:cs typeface="Lucida Sans Unicode"/>
              </a:rPr>
              <a:t>bataklık</a:t>
            </a:r>
            <a:r>
              <a:rPr sz="1200" spc="-35" dirty="0">
                <a:solidFill>
                  <a:srgbClr val="171717"/>
                </a:solidFill>
                <a:latin typeface="Lucida Sans Unicode"/>
                <a:cs typeface="Lucida Sans Unicode"/>
              </a:rPr>
              <a:t> </a:t>
            </a:r>
            <a:r>
              <a:rPr sz="1200" spc="-15" dirty="0" err="1">
                <a:solidFill>
                  <a:srgbClr val="171717"/>
                </a:solidFill>
                <a:latin typeface="Lucida Sans Unicode"/>
                <a:cs typeface="Lucida Sans Unicode"/>
              </a:rPr>
              <a:t>yahut</a:t>
            </a:r>
            <a:r>
              <a:rPr sz="1200" spc="-15" dirty="0">
                <a:solidFill>
                  <a:srgbClr val="171717"/>
                </a:solidFill>
                <a:latin typeface="Lucida Sans Unicode"/>
                <a:cs typeface="Lucida Sans Unicode"/>
              </a:rPr>
              <a:t> </a:t>
            </a:r>
            <a:r>
              <a:rPr sz="1200" spc="-40" dirty="0" err="1">
                <a:solidFill>
                  <a:srgbClr val="171717"/>
                </a:solidFill>
                <a:latin typeface="Lucida Sans Unicode"/>
                <a:cs typeface="Lucida Sans Unicode"/>
              </a:rPr>
              <a:t>zehirli</a:t>
            </a:r>
            <a:r>
              <a:rPr sz="1200" spc="-4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sarmaşık</a:t>
            </a:r>
            <a:r>
              <a:rPr sz="1200" spc="-25" dirty="0">
                <a:solidFill>
                  <a:srgbClr val="171717"/>
                </a:solidFill>
                <a:latin typeface="Lucida Sans Unicode"/>
                <a:cs typeface="Lucida Sans Unicode"/>
              </a:rPr>
              <a:t> </a:t>
            </a:r>
            <a:r>
              <a:rPr sz="1200" spc="-65" dirty="0" err="1">
                <a:solidFill>
                  <a:srgbClr val="171717"/>
                </a:solidFill>
                <a:latin typeface="Lucida Sans Unicode"/>
                <a:cs typeface="Lucida Sans Unicode"/>
              </a:rPr>
              <a:t>misali</a:t>
            </a:r>
            <a:r>
              <a:rPr sz="1200" spc="-65" dirty="0">
                <a:solidFill>
                  <a:srgbClr val="171717"/>
                </a:solidFill>
                <a:latin typeface="Lucida Sans Unicode"/>
                <a:cs typeface="Lucida Sans Unicode"/>
              </a:rPr>
              <a:t>… </a:t>
            </a:r>
            <a:r>
              <a:rPr sz="1200" spc="-65" dirty="0" err="1">
                <a:solidFill>
                  <a:srgbClr val="171717"/>
                </a:solidFill>
                <a:latin typeface="Lucida Sans Unicode"/>
                <a:cs typeface="Lucida Sans Unicode"/>
              </a:rPr>
              <a:t>Aşk</a:t>
            </a:r>
            <a:r>
              <a:rPr sz="1200" spc="-65" dirty="0">
                <a:solidFill>
                  <a:srgbClr val="171717"/>
                </a:solidFill>
                <a:latin typeface="Lucida Sans Unicode"/>
                <a:cs typeface="Lucida Sans Unicode"/>
              </a:rPr>
              <a:t> </a:t>
            </a:r>
            <a:r>
              <a:rPr sz="1200" spc="-10" dirty="0">
                <a:solidFill>
                  <a:srgbClr val="171717"/>
                </a:solidFill>
                <a:latin typeface="Lucida Sans Unicode"/>
                <a:cs typeface="Lucida Sans Unicode"/>
              </a:rPr>
              <a:t>da </a:t>
            </a:r>
            <a:r>
              <a:rPr sz="1200" spc="-30" dirty="0" err="1">
                <a:solidFill>
                  <a:srgbClr val="171717"/>
                </a:solidFill>
                <a:latin typeface="Lucida Sans Unicode"/>
                <a:cs typeface="Lucida Sans Unicode"/>
              </a:rPr>
              <a:t>sarmaşığın</a:t>
            </a:r>
            <a:r>
              <a:rPr sz="1200" spc="-30" dirty="0">
                <a:solidFill>
                  <a:srgbClr val="171717"/>
                </a:solidFill>
                <a:latin typeface="Lucida Sans Unicode"/>
                <a:cs typeface="Lucida Sans Unicode"/>
              </a:rPr>
              <a:t> </a:t>
            </a:r>
            <a:r>
              <a:rPr sz="1200" spc="-15" dirty="0" err="1">
                <a:solidFill>
                  <a:srgbClr val="171717"/>
                </a:solidFill>
                <a:latin typeface="Lucida Sans Unicode"/>
                <a:cs typeface="Lucida Sans Unicode"/>
              </a:rPr>
              <a:t>büyüme</a:t>
            </a:r>
            <a:r>
              <a:rPr sz="1200" spc="-15" dirty="0">
                <a:solidFill>
                  <a:srgbClr val="171717"/>
                </a:solidFill>
                <a:latin typeface="Lucida Sans Unicode"/>
                <a:cs typeface="Lucida Sans Unicode"/>
              </a:rPr>
              <a:t> </a:t>
            </a:r>
            <a:r>
              <a:rPr sz="1200" spc="-10" dirty="0">
                <a:solidFill>
                  <a:srgbClr val="171717"/>
                </a:solidFill>
                <a:latin typeface="Lucida Sans Unicode"/>
                <a:cs typeface="Lucida Sans Unicode"/>
              </a:rPr>
              <a:t> </a:t>
            </a:r>
            <a:r>
              <a:rPr sz="1200" spc="-20" dirty="0" err="1">
                <a:solidFill>
                  <a:srgbClr val="171717"/>
                </a:solidFill>
                <a:latin typeface="Lucida Sans Unicode"/>
                <a:cs typeface="Lucida Sans Unicode"/>
              </a:rPr>
              <a:t>evresi</a:t>
            </a:r>
            <a:r>
              <a:rPr sz="1200" spc="-20" dirty="0">
                <a:solidFill>
                  <a:srgbClr val="171717"/>
                </a:solidFill>
                <a:latin typeface="Lucida Sans Unicode"/>
                <a:cs typeface="Lucida Sans Unicode"/>
              </a:rPr>
              <a:t> </a:t>
            </a:r>
            <a:r>
              <a:rPr sz="1200" spc="-40" dirty="0" err="1">
                <a:solidFill>
                  <a:srgbClr val="171717"/>
                </a:solidFill>
                <a:latin typeface="Lucida Sans Unicode"/>
                <a:cs typeface="Lucida Sans Unicode"/>
              </a:rPr>
              <a:t>gibidir</a:t>
            </a:r>
            <a:r>
              <a:rPr sz="1200" spc="-40" dirty="0">
                <a:solidFill>
                  <a:srgbClr val="171717"/>
                </a:solidFill>
                <a:latin typeface="Lucida Sans Unicode"/>
                <a:cs typeface="Lucida Sans Unicode"/>
              </a:rPr>
              <a:t> </a:t>
            </a:r>
            <a:r>
              <a:rPr sz="1200" spc="-30" dirty="0" err="1">
                <a:solidFill>
                  <a:srgbClr val="171717"/>
                </a:solidFill>
                <a:latin typeface="Lucida Sans Unicode"/>
                <a:cs typeface="Lucida Sans Unicode"/>
              </a:rPr>
              <a:t>aslında</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Verimli</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olması</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su</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ihtiyacını</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gidermesi</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gerekir</a:t>
            </a:r>
            <a:r>
              <a:rPr sz="1200" spc="-35" dirty="0">
                <a:solidFill>
                  <a:srgbClr val="171717"/>
                </a:solidFill>
                <a:latin typeface="Lucida Sans Unicode"/>
                <a:cs typeface="Lucida Sans Unicode"/>
              </a:rPr>
              <a:t>. </a:t>
            </a:r>
            <a:r>
              <a:rPr sz="1200" spc="-5" dirty="0" err="1">
                <a:solidFill>
                  <a:srgbClr val="171717"/>
                </a:solidFill>
                <a:latin typeface="Lucida Sans Unicode"/>
                <a:cs typeface="Lucida Sans Unicode"/>
              </a:rPr>
              <a:t>Gün</a:t>
            </a:r>
            <a:r>
              <a:rPr sz="1200" spc="-5" dirty="0">
                <a:solidFill>
                  <a:srgbClr val="171717"/>
                </a:solidFill>
                <a:latin typeface="Lucida Sans Unicode"/>
                <a:cs typeface="Lucida Sans Unicode"/>
              </a:rPr>
              <a:t> </a:t>
            </a:r>
            <a:r>
              <a:rPr sz="1200" spc="-40" dirty="0" err="1">
                <a:solidFill>
                  <a:srgbClr val="171717"/>
                </a:solidFill>
                <a:latin typeface="Lucida Sans Unicode"/>
                <a:cs typeface="Lucida Sans Unicode"/>
              </a:rPr>
              <a:t>gelir</a:t>
            </a:r>
            <a:r>
              <a:rPr sz="1200" spc="-40" dirty="0">
                <a:solidFill>
                  <a:srgbClr val="171717"/>
                </a:solidFill>
                <a:latin typeface="Lucida Sans Unicode"/>
                <a:cs typeface="Lucida Sans Unicode"/>
              </a:rPr>
              <a:t> </a:t>
            </a:r>
            <a:r>
              <a:rPr sz="1200" spc="-10" dirty="0">
                <a:solidFill>
                  <a:srgbClr val="171717"/>
                </a:solidFill>
                <a:latin typeface="Lucida Sans Unicode"/>
                <a:cs typeface="Lucida Sans Unicode"/>
              </a:rPr>
              <a:t>de </a:t>
            </a:r>
            <a:r>
              <a:rPr sz="1200" spc="-15" dirty="0" err="1">
                <a:solidFill>
                  <a:srgbClr val="171717"/>
                </a:solidFill>
                <a:latin typeface="Lucida Sans Unicode"/>
                <a:cs typeface="Lucida Sans Unicode"/>
              </a:rPr>
              <a:t>yeteri</a:t>
            </a:r>
            <a:r>
              <a:rPr sz="1200" spc="-15" dirty="0">
                <a:solidFill>
                  <a:srgbClr val="171717"/>
                </a:solidFill>
                <a:latin typeface="Lucida Sans Unicode"/>
                <a:cs typeface="Lucida Sans Unicode"/>
              </a:rPr>
              <a:t> </a:t>
            </a:r>
            <a:r>
              <a:rPr sz="1200" spc="-10" dirty="0">
                <a:solidFill>
                  <a:srgbClr val="171717"/>
                </a:solidFill>
                <a:latin typeface="Lucida Sans Unicode"/>
                <a:cs typeface="Lucida Sans Unicode"/>
              </a:rPr>
              <a:t> </a:t>
            </a:r>
            <a:r>
              <a:rPr sz="1200" spc="-20" dirty="0" err="1">
                <a:solidFill>
                  <a:srgbClr val="171717"/>
                </a:solidFill>
                <a:latin typeface="Lucida Sans Unicode"/>
                <a:cs typeface="Lucida Sans Unicode"/>
              </a:rPr>
              <a:t>kadar</a:t>
            </a:r>
            <a:r>
              <a:rPr sz="1200" spc="-20" dirty="0">
                <a:solidFill>
                  <a:srgbClr val="171717"/>
                </a:solidFill>
                <a:latin typeface="Lucida Sans Unicode"/>
                <a:cs typeface="Lucida Sans Unicode"/>
              </a:rPr>
              <a:t> </a:t>
            </a:r>
            <a:r>
              <a:rPr sz="1200" spc="-50" dirty="0" err="1">
                <a:solidFill>
                  <a:srgbClr val="171717"/>
                </a:solidFill>
                <a:latin typeface="Lucida Sans Unicode"/>
                <a:cs typeface="Lucida Sans Unicode"/>
              </a:rPr>
              <a:t>ışık</a:t>
            </a:r>
            <a:r>
              <a:rPr sz="1200" spc="-50" dirty="0">
                <a:solidFill>
                  <a:srgbClr val="171717"/>
                </a:solidFill>
                <a:latin typeface="Lucida Sans Unicode"/>
                <a:cs typeface="Lucida Sans Unicode"/>
              </a:rPr>
              <a:t> </a:t>
            </a:r>
            <a:r>
              <a:rPr sz="1200" spc="-40" dirty="0" err="1">
                <a:solidFill>
                  <a:srgbClr val="171717"/>
                </a:solidFill>
                <a:latin typeface="Lucida Sans Unicode"/>
                <a:cs typeface="Lucida Sans Unicode"/>
              </a:rPr>
              <a:t>alamaz</a:t>
            </a:r>
            <a:r>
              <a:rPr sz="1200" spc="-4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beslenemezse</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bitkinin</a:t>
            </a:r>
            <a:r>
              <a:rPr sz="1200" spc="-35" dirty="0">
                <a:solidFill>
                  <a:srgbClr val="171717"/>
                </a:solidFill>
                <a:latin typeface="Lucida Sans Unicode"/>
                <a:cs typeface="Lucida Sans Unicode"/>
              </a:rPr>
              <a:t> </a:t>
            </a:r>
            <a:r>
              <a:rPr sz="1200" spc="-20" dirty="0" err="1">
                <a:solidFill>
                  <a:srgbClr val="171717"/>
                </a:solidFill>
                <a:latin typeface="Lucida Sans Unicode"/>
                <a:cs typeface="Lucida Sans Unicode"/>
              </a:rPr>
              <a:t>çürüyerek</a:t>
            </a:r>
            <a:r>
              <a:rPr sz="1200" spc="-20" dirty="0">
                <a:solidFill>
                  <a:srgbClr val="171717"/>
                </a:solidFill>
                <a:latin typeface="Lucida Sans Unicode"/>
                <a:cs typeface="Lucida Sans Unicode"/>
              </a:rPr>
              <a:t> </a:t>
            </a:r>
            <a:r>
              <a:rPr sz="1200" spc="-35" dirty="0" err="1">
                <a:solidFill>
                  <a:srgbClr val="171717"/>
                </a:solidFill>
                <a:latin typeface="Lucida Sans Unicode"/>
                <a:cs typeface="Lucida Sans Unicode"/>
              </a:rPr>
              <a:t>solduğu</a:t>
            </a:r>
            <a:r>
              <a:rPr sz="1200" spc="-35" dirty="0">
                <a:solidFill>
                  <a:srgbClr val="171717"/>
                </a:solidFill>
                <a:latin typeface="Lucida Sans Unicode"/>
                <a:cs typeface="Lucida Sans Unicode"/>
              </a:rPr>
              <a:t> </a:t>
            </a:r>
            <a:r>
              <a:rPr sz="1200" spc="-50" dirty="0" err="1">
                <a:solidFill>
                  <a:srgbClr val="171717"/>
                </a:solidFill>
                <a:latin typeface="Lucida Sans Unicode"/>
                <a:cs typeface="Lucida Sans Unicode"/>
              </a:rPr>
              <a:t>gibi</a:t>
            </a:r>
            <a:r>
              <a:rPr sz="1200" spc="-50"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a:t>
            </a:r>
            <a:r>
              <a:rPr sz="1200" spc="-15" dirty="0">
                <a:solidFill>
                  <a:srgbClr val="171717"/>
                </a:solidFill>
                <a:latin typeface="Lucida Sans Unicode"/>
                <a:cs typeface="Lucida Sans Unicode"/>
              </a:rPr>
              <a:t> </a:t>
            </a:r>
            <a:r>
              <a:rPr sz="1200" spc="-35" dirty="0">
                <a:solidFill>
                  <a:srgbClr val="171717"/>
                </a:solidFill>
                <a:latin typeface="Lucida Sans Unicode"/>
                <a:cs typeface="Lucida Sans Unicode"/>
              </a:rPr>
              <a:t>his </a:t>
            </a:r>
            <a:r>
              <a:rPr sz="1200" spc="-10" dirty="0">
                <a:solidFill>
                  <a:srgbClr val="171717"/>
                </a:solidFill>
                <a:latin typeface="Lucida Sans Unicode"/>
                <a:cs typeface="Lucida Sans Unicode"/>
              </a:rPr>
              <a:t>de </a:t>
            </a:r>
            <a:r>
              <a:rPr sz="1200" spc="-20" dirty="0">
                <a:solidFill>
                  <a:srgbClr val="171717"/>
                </a:solidFill>
                <a:latin typeface="Lucida Sans Unicode"/>
                <a:cs typeface="Lucida Sans Unicode"/>
              </a:rPr>
              <a:t>solar </a:t>
            </a:r>
            <a:r>
              <a:rPr sz="1200" spc="-35" dirty="0" err="1">
                <a:solidFill>
                  <a:srgbClr val="171717"/>
                </a:solidFill>
                <a:latin typeface="Lucida Sans Unicode"/>
                <a:cs typeface="Lucida Sans Unicode"/>
              </a:rPr>
              <a:t>gider</a:t>
            </a:r>
            <a:r>
              <a:rPr sz="1200" spc="-35"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10"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15" dirty="0" err="1">
                <a:solidFill>
                  <a:srgbClr val="171717"/>
                </a:solidFill>
                <a:latin typeface="Lucida Sans Unicode"/>
                <a:cs typeface="Lucida Sans Unicode"/>
              </a:rPr>
              <a:t>çürümeye</a:t>
            </a:r>
            <a:r>
              <a:rPr sz="1200" spc="-15" dirty="0">
                <a:solidFill>
                  <a:srgbClr val="171717"/>
                </a:solidFill>
                <a:latin typeface="Lucida Sans Unicode"/>
                <a:cs typeface="Lucida Sans Unicode"/>
              </a:rPr>
              <a:t> </a:t>
            </a:r>
            <a:r>
              <a:rPr sz="1200" spc="-20" dirty="0" err="1">
                <a:solidFill>
                  <a:srgbClr val="171717"/>
                </a:solidFill>
                <a:latin typeface="Lucida Sans Unicode"/>
                <a:cs typeface="Lucida Sans Unicode"/>
              </a:rPr>
              <a:t>mahkum</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olur</a:t>
            </a:r>
            <a:r>
              <a:rPr sz="1200" spc="-30" dirty="0">
                <a:solidFill>
                  <a:srgbClr val="171717"/>
                </a:solidFill>
                <a:latin typeface="Lucida Sans Unicode"/>
                <a:cs typeface="Lucida Sans Unicode"/>
              </a:rPr>
              <a:t>.</a:t>
            </a:r>
            <a:r>
              <a:rPr sz="1200" spc="-25" dirty="0">
                <a:solidFill>
                  <a:srgbClr val="171717"/>
                </a:solidFill>
                <a:latin typeface="Lucida Sans Unicode"/>
                <a:cs typeface="Lucida Sans Unicode"/>
              </a:rPr>
              <a:t> </a:t>
            </a:r>
            <a:r>
              <a:rPr sz="1200" spc="-15" dirty="0" err="1">
                <a:solidFill>
                  <a:srgbClr val="171717"/>
                </a:solidFill>
                <a:latin typeface="Lucida Sans Unicode"/>
                <a:cs typeface="Lucida Sans Unicode"/>
              </a:rPr>
              <a:t>Derler</a:t>
            </a:r>
            <a:r>
              <a:rPr sz="1200" spc="-15" dirty="0">
                <a:solidFill>
                  <a:srgbClr val="171717"/>
                </a:solidFill>
                <a:latin typeface="Lucida Sans Unicode"/>
                <a:cs typeface="Lucida Sans Unicode"/>
              </a:rPr>
              <a:t> </a:t>
            </a:r>
            <a:r>
              <a:rPr sz="1200" spc="-60" dirty="0" err="1">
                <a:solidFill>
                  <a:srgbClr val="171717"/>
                </a:solidFill>
                <a:latin typeface="Lucida Sans Unicode"/>
                <a:cs typeface="Lucida Sans Unicode"/>
              </a:rPr>
              <a:t>ki</a:t>
            </a:r>
            <a:r>
              <a:rPr sz="1200" spc="-60" dirty="0">
                <a:solidFill>
                  <a:srgbClr val="171717"/>
                </a:solidFill>
                <a:latin typeface="Lucida Sans Unicode"/>
                <a:cs typeface="Lucida Sans Unicode"/>
              </a:rPr>
              <a:t> </a:t>
            </a:r>
            <a:r>
              <a:rPr sz="1200" spc="-35" dirty="0" err="1">
                <a:solidFill>
                  <a:srgbClr val="171717"/>
                </a:solidFill>
                <a:latin typeface="Lucida Sans Unicode"/>
                <a:cs typeface="Lucida Sans Unicode"/>
              </a:rPr>
              <a:t>gerçek</a:t>
            </a:r>
            <a:r>
              <a:rPr sz="1200" spc="-35" dirty="0">
                <a:solidFill>
                  <a:srgbClr val="171717"/>
                </a:solidFill>
                <a:latin typeface="Lucida Sans Unicode"/>
                <a:cs typeface="Lucida Sans Unicode"/>
              </a:rPr>
              <a:t> </a:t>
            </a:r>
            <a:r>
              <a:rPr sz="1200" spc="-40" dirty="0" err="1">
                <a:solidFill>
                  <a:srgbClr val="171717"/>
                </a:solidFill>
                <a:latin typeface="Lucida Sans Unicode"/>
                <a:cs typeface="Lucida Sans Unicode"/>
              </a:rPr>
              <a:t>aşk</a:t>
            </a:r>
            <a:r>
              <a:rPr sz="1200" spc="-40" dirty="0">
                <a:solidFill>
                  <a:srgbClr val="171717"/>
                </a:solidFill>
                <a:latin typeface="Lucida Sans Unicode"/>
                <a:cs typeface="Lucida Sans Unicode"/>
              </a:rPr>
              <a:t> </a:t>
            </a:r>
            <a:r>
              <a:rPr sz="1200" spc="-15" dirty="0" err="1">
                <a:solidFill>
                  <a:srgbClr val="171717"/>
                </a:solidFill>
                <a:latin typeface="Lucida Sans Unicode"/>
                <a:cs typeface="Lucida Sans Unicode"/>
              </a:rPr>
              <a:t>derinlerden</a:t>
            </a:r>
            <a:r>
              <a:rPr sz="1200" spc="-1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10" dirty="0" err="1">
                <a:solidFill>
                  <a:srgbClr val="171717"/>
                </a:solidFill>
                <a:latin typeface="Lucida Sans Unicode"/>
                <a:cs typeface="Lucida Sans Unicode"/>
              </a:rPr>
              <a:t>yerden</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gelen</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tutkudur</a:t>
            </a:r>
            <a:r>
              <a:rPr sz="1200" spc="-30"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25" dirty="0" err="1">
                <a:solidFill>
                  <a:srgbClr val="171717"/>
                </a:solidFill>
                <a:latin typeface="Lucida Sans Unicode"/>
                <a:cs typeface="Lucida Sans Unicode"/>
              </a:rPr>
              <a:t>Fakat</a:t>
            </a:r>
            <a:r>
              <a:rPr sz="1200" spc="-25" dirty="0">
                <a:solidFill>
                  <a:srgbClr val="171717"/>
                </a:solidFill>
                <a:latin typeface="Lucida Sans Unicode"/>
                <a:cs typeface="Lucida Sans Unicode"/>
              </a:rPr>
              <a:t> </a:t>
            </a:r>
            <a:r>
              <a:rPr sz="1200" spc="-10" dirty="0" err="1">
                <a:solidFill>
                  <a:srgbClr val="171717"/>
                </a:solidFill>
                <a:latin typeface="Lucida Sans Unicode"/>
                <a:cs typeface="Lucida Sans Unicode"/>
              </a:rPr>
              <a:t>neye</a:t>
            </a:r>
            <a:r>
              <a:rPr sz="1200" spc="-1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veya</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kimedir</a:t>
            </a:r>
            <a:r>
              <a:rPr sz="1200" spc="-30"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a:t>
            </a:r>
            <a:r>
              <a:rPr sz="1200" spc="-15" dirty="0">
                <a:solidFill>
                  <a:srgbClr val="171717"/>
                </a:solidFill>
                <a:latin typeface="Lucida Sans Unicode"/>
                <a:cs typeface="Lucida Sans Unicode"/>
              </a:rPr>
              <a:t> </a:t>
            </a:r>
            <a:r>
              <a:rPr sz="1200" spc="-25" dirty="0" err="1">
                <a:solidFill>
                  <a:srgbClr val="171717"/>
                </a:solidFill>
                <a:latin typeface="Lucida Sans Unicode"/>
                <a:cs typeface="Lucida Sans Unicode"/>
              </a:rPr>
              <a:t>aşk</a:t>
            </a:r>
            <a:r>
              <a:rPr sz="1200" spc="-25" dirty="0">
                <a:solidFill>
                  <a:srgbClr val="171717"/>
                </a:solidFill>
                <a:latin typeface="Lucida Sans Unicode"/>
                <a:cs typeface="Lucida Sans Unicode"/>
              </a:rPr>
              <a:t>? </a:t>
            </a:r>
            <a:r>
              <a:rPr sz="1200" spc="-15" dirty="0">
                <a:solidFill>
                  <a:srgbClr val="171717"/>
                </a:solidFill>
                <a:latin typeface="Lucida Sans Unicode"/>
                <a:cs typeface="Lucida Sans Unicode"/>
              </a:rPr>
              <a:t>Sana, </a:t>
            </a:r>
            <a:r>
              <a:rPr sz="1200" spc="-10" dirty="0" err="1">
                <a:solidFill>
                  <a:srgbClr val="171717"/>
                </a:solidFill>
                <a:latin typeface="Lucida Sans Unicode"/>
                <a:cs typeface="Lucida Sans Unicode"/>
              </a:rPr>
              <a:t>bana</a:t>
            </a:r>
            <a:r>
              <a:rPr sz="1200" spc="-10" dirty="0">
                <a:solidFill>
                  <a:srgbClr val="171717"/>
                </a:solidFill>
                <a:latin typeface="Lucida Sans Unicode"/>
                <a:cs typeface="Lucida Sans Unicode"/>
              </a:rPr>
              <a:t> </a:t>
            </a:r>
            <a:r>
              <a:rPr sz="1200" spc="-25" dirty="0" err="1">
                <a:solidFill>
                  <a:srgbClr val="171717"/>
                </a:solidFill>
                <a:latin typeface="Lucida Sans Unicode"/>
                <a:cs typeface="Lucida Sans Unicode"/>
              </a:rPr>
              <a:t>mı</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yoksa</a:t>
            </a:r>
            <a:r>
              <a:rPr sz="1200" spc="-3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yaşamın</a:t>
            </a:r>
            <a:r>
              <a:rPr sz="1200" spc="-20" dirty="0">
                <a:solidFill>
                  <a:srgbClr val="171717"/>
                </a:solidFill>
                <a:latin typeface="Lucida Sans Unicode"/>
                <a:cs typeface="Lucida Sans Unicode"/>
              </a:rPr>
              <a:t> </a:t>
            </a:r>
            <a:r>
              <a:rPr sz="1200" spc="-60" dirty="0" err="1">
                <a:solidFill>
                  <a:srgbClr val="171717"/>
                </a:solidFill>
                <a:latin typeface="Lucida Sans Unicode"/>
                <a:cs typeface="Lucida Sans Unicode"/>
              </a:rPr>
              <a:t>bizzat</a:t>
            </a:r>
            <a:r>
              <a:rPr sz="1200" spc="-60" dirty="0">
                <a:solidFill>
                  <a:srgbClr val="171717"/>
                </a:solidFill>
                <a:latin typeface="Lucida Sans Unicode"/>
                <a:cs typeface="Lucida Sans Unicode"/>
              </a:rPr>
              <a:t> </a:t>
            </a:r>
            <a:r>
              <a:rPr sz="1200" spc="-30" dirty="0" err="1">
                <a:solidFill>
                  <a:srgbClr val="171717"/>
                </a:solidFill>
                <a:latin typeface="Lucida Sans Unicode"/>
                <a:cs typeface="Lucida Sans Unicode"/>
              </a:rPr>
              <a:t>kendisine</a:t>
            </a:r>
            <a:r>
              <a:rPr sz="1200" spc="-30" dirty="0">
                <a:solidFill>
                  <a:srgbClr val="171717"/>
                </a:solidFill>
                <a:latin typeface="Lucida Sans Unicode"/>
                <a:cs typeface="Lucida Sans Unicode"/>
              </a:rPr>
              <a:t> </a:t>
            </a:r>
            <a:r>
              <a:rPr sz="1200" spc="-15" dirty="0">
                <a:solidFill>
                  <a:srgbClr val="171717"/>
                </a:solidFill>
                <a:latin typeface="Lucida Sans Unicode"/>
                <a:cs typeface="Lucida Sans Unicode"/>
              </a:rPr>
              <a:t>mi? </a:t>
            </a:r>
            <a:r>
              <a:rPr sz="1200" spc="-10" dirty="0">
                <a:solidFill>
                  <a:srgbClr val="171717"/>
                </a:solidFill>
                <a:latin typeface="Lucida Sans Unicode"/>
                <a:cs typeface="Lucida Sans Unicode"/>
              </a:rPr>
              <a:t> </a:t>
            </a:r>
            <a:r>
              <a:rPr sz="1200" spc="-35" dirty="0" err="1">
                <a:solidFill>
                  <a:srgbClr val="171717"/>
                </a:solidFill>
                <a:latin typeface="Lucida Sans Unicode"/>
                <a:cs typeface="Lucida Sans Unicode"/>
              </a:rPr>
              <a:t>Aslında</a:t>
            </a:r>
            <a:r>
              <a:rPr sz="1200" spc="-35"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yaşamı</a:t>
            </a:r>
            <a:r>
              <a:rPr sz="1200" spc="-20" dirty="0">
                <a:solidFill>
                  <a:srgbClr val="171717"/>
                </a:solidFill>
                <a:latin typeface="Lucida Sans Unicode"/>
                <a:cs typeface="Lucida Sans Unicode"/>
              </a:rPr>
              <a:t> </a:t>
            </a:r>
            <a:r>
              <a:rPr sz="1200" spc="-10" dirty="0" err="1">
                <a:solidFill>
                  <a:srgbClr val="171717"/>
                </a:solidFill>
                <a:latin typeface="Lucida Sans Unicode"/>
                <a:cs typeface="Lucida Sans Unicode"/>
              </a:rPr>
              <a:t>yaşamaya</a:t>
            </a:r>
            <a:r>
              <a:rPr sz="1200" spc="-10" dirty="0">
                <a:solidFill>
                  <a:srgbClr val="171717"/>
                </a:solidFill>
                <a:latin typeface="Lucida Sans Unicode"/>
                <a:cs typeface="Lucida Sans Unicode"/>
              </a:rPr>
              <a:t> </a:t>
            </a:r>
            <a:r>
              <a:rPr sz="1200" spc="-25" dirty="0" err="1">
                <a:solidFill>
                  <a:srgbClr val="171717"/>
                </a:solidFill>
                <a:latin typeface="Lucida Sans Unicode"/>
                <a:cs typeface="Lucida Sans Unicode"/>
              </a:rPr>
              <a:t>değer</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kılan</a:t>
            </a:r>
            <a:r>
              <a:rPr sz="1200" spc="-35" dirty="0">
                <a:solidFill>
                  <a:srgbClr val="171717"/>
                </a:solidFill>
                <a:latin typeface="Lucida Sans Unicode"/>
                <a:cs typeface="Lucida Sans Unicode"/>
              </a:rPr>
              <a:t> </a:t>
            </a:r>
            <a:r>
              <a:rPr sz="1200" spc="-10" dirty="0">
                <a:solidFill>
                  <a:srgbClr val="171717"/>
                </a:solidFill>
                <a:latin typeface="Lucida Sans Unicode"/>
                <a:cs typeface="Lucida Sans Unicode"/>
              </a:rPr>
              <a:t>da </a:t>
            </a:r>
            <a:r>
              <a:rPr sz="1200" spc="-30" dirty="0" err="1">
                <a:solidFill>
                  <a:srgbClr val="171717"/>
                </a:solidFill>
                <a:latin typeface="Lucida Sans Unicode"/>
                <a:cs typeface="Lucida Sans Unicode"/>
              </a:rPr>
              <a:t>tutku</a:t>
            </a:r>
            <a:r>
              <a:rPr sz="1200" spc="-30" dirty="0">
                <a:solidFill>
                  <a:srgbClr val="171717"/>
                </a:solidFill>
                <a:latin typeface="Lucida Sans Unicode"/>
                <a:cs typeface="Lucida Sans Unicode"/>
              </a:rPr>
              <a:t> </a:t>
            </a:r>
            <a:r>
              <a:rPr sz="1200" spc="-40" dirty="0" err="1">
                <a:solidFill>
                  <a:srgbClr val="171717"/>
                </a:solidFill>
                <a:latin typeface="Lucida Sans Unicode"/>
                <a:cs typeface="Lucida Sans Unicode"/>
              </a:rPr>
              <a:t>değil</a:t>
            </a:r>
            <a:r>
              <a:rPr sz="1200" spc="-40" dirty="0">
                <a:solidFill>
                  <a:srgbClr val="171717"/>
                </a:solidFill>
                <a:latin typeface="Lucida Sans Unicode"/>
                <a:cs typeface="Lucida Sans Unicode"/>
              </a:rPr>
              <a:t> </a:t>
            </a:r>
            <a:r>
              <a:rPr sz="1200" spc="-25" dirty="0" err="1">
                <a:solidFill>
                  <a:srgbClr val="171717"/>
                </a:solidFill>
                <a:latin typeface="Lucida Sans Unicode"/>
                <a:cs typeface="Lucida Sans Unicode"/>
              </a:rPr>
              <a:t>midir</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zaten</a:t>
            </a:r>
            <a:r>
              <a:rPr sz="1200" spc="-25" dirty="0">
                <a:solidFill>
                  <a:srgbClr val="171717"/>
                </a:solidFill>
                <a:latin typeface="Lucida Sans Unicode"/>
                <a:cs typeface="Lucida Sans Unicode"/>
              </a:rPr>
              <a:t>? </a:t>
            </a:r>
            <a:r>
              <a:rPr sz="1200" spc="10" dirty="0" err="1">
                <a:solidFill>
                  <a:srgbClr val="171717"/>
                </a:solidFill>
                <a:latin typeface="Lucida Sans Unicode"/>
                <a:cs typeface="Lucida Sans Unicode"/>
              </a:rPr>
              <a:t>Bir</a:t>
            </a:r>
            <a:r>
              <a:rPr sz="1200" spc="10" dirty="0">
                <a:solidFill>
                  <a:srgbClr val="171717"/>
                </a:solidFill>
                <a:latin typeface="Lucida Sans Unicode"/>
                <a:cs typeface="Lucida Sans Unicode"/>
              </a:rPr>
              <a:t> </a:t>
            </a:r>
            <a:r>
              <a:rPr sz="1200" spc="-25" dirty="0" err="1">
                <a:solidFill>
                  <a:srgbClr val="171717"/>
                </a:solidFill>
                <a:latin typeface="Lucida Sans Unicode"/>
                <a:cs typeface="Lucida Sans Unicode"/>
              </a:rPr>
              <a:t>kimseye</a:t>
            </a:r>
            <a:r>
              <a:rPr sz="1200" spc="-25" dirty="0">
                <a:solidFill>
                  <a:srgbClr val="171717"/>
                </a:solidFill>
                <a:latin typeface="Lucida Sans Unicode"/>
                <a:cs typeface="Lucida Sans Unicode"/>
              </a:rPr>
              <a:t> </a:t>
            </a:r>
            <a:r>
              <a:rPr sz="1200" spc="-10" dirty="0" err="1">
                <a:solidFill>
                  <a:srgbClr val="171717"/>
                </a:solidFill>
                <a:latin typeface="Lucida Sans Unicode"/>
                <a:cs typeface="Lucida Sans Unicode"/>
              </a:rPr>
              <a:t>ya</a:t>
            </a:r>
            <a:r>
              <a:rPr sz="1200" spc="-10" dirty="0">
                <a:solidFill>
                  <a:srgbClr val="171717"/>
                </a:solidFill>
                <a:latin typeface="Lucida Sans Unicode"/>
                <a:cs typeface="Lucida Sans Unicode"/>
              </a:rPr>
              <a:t> da </a:t>
            </a:r>
            <a:r>
              <a:rPr sz="1200" spc="-5" dirty="0">
                <a:solidFill>
                  <a:srgbClr val="171717"/>
                </a:solidFill>
                <a:latin typeface="Lucida Sans Unicode"/>
                <a:cs typeface="Lucida Sans Unicode"/>
              </a:rPr>
              <a:t> </a:t>
            </a:r>
            <a:r>
              <a:rPr sz="1200" spc="-20" dirty="0" err="1">
                <a:solidFill>
                  <a:srgbClr val="171717"/>
                </a:solidFill>
                <a:latin typeface="Lucida Sans Unicode"/>
                <a:cs typeface="Lucida Sans Unicode"/>
              </a:rPr>
              <a:t>herhangi</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varlığa</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karşı</a:t>
            </a:r>
            <a:r>
              <a:rPr sz="1200" spc="-35" dirty="0">
                <a:solidFill>
                  <a:srgbClr val="171717"/>
                </a:solidFill>
                <a:latin typeface="Lucida Sans Unicode"/>
                <a:cs typeface="Lucida Sans Unicode"/>
              </a:rPr>
              <a:t> </a:t>
            </a:r>
            <a:r>
              <a:rPr sz="1200" spc="-20" dirty="0" err="1">
                <a:solidFill>
                  <a:srgbClr val="171717"/>
                </a:solidFill>
                <a:latin typeface="Lucida Sans Unicode"/>
                <a:cs typeface="Lucida Sans Unicode"/>
              </a:rPr>
              <a:t>duyulan</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yoğun</a:t>
            </a:r>
            <a:r>
              <a:rPr sz="1200" spc="-30" dirty="0">
                <a:solidFill>
                  <a:srgbClr val="171717"/>
                </a:solidFill>
                <a:latin typeface="Lucida Sans Unicode"/>
                <a:cs typeface="Lucida Sans Unicode"/>
              </a:rPr>
              <a:t> </a:t>
            </a:r>
            <a:r>
              <a:rPr sz="1200" spc="-40" dirty="0" err="1">
                <a:solidFill>
                  <a:srgbClr val="171717"/>
                </a:solidFill>
                <a:latin typeface="Lucida Sans Unicode"/>
                <a:cs typeface="Lucida Sans Unicode"/>
              </a:rPr>
              <a:t>sevgi</a:t>
            </a:r>
            <a:r>
              <a:rPr sz="1200" spc="-4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10" dirty="0">
                <a:solidFill>
                  <a:srgbClr val="171717"/>
                </a:solidFill>
                <a:latin typeface="Lucida Sans Unicode"/>
                <a:cs typeface="Lucida Sans Unicode"/>
              </a:rPr>
              <a:t> </a:t>
            </a:r>
            <a:r>
              <a:rPr sz="1200" spc="-15" dirty="0" err="1">
                <a:solidFill>
                  <a:srgbClr val="171717"/>
                </a:solidFill>
                <a:latin typeface="Lucida Sans Unicode"/>
                <a:cs typeface="Lucida Sans Unicode"/>
              </a:rPr>
              <a:t>derin</a:t>
            </a:r>
            <a:r>
              <a:rPr sz="1200" spc="-15" dirty="0">
                <a:solidFill>
                  <a:srgbClr val="171717"/>
                </a:solidFill>
                <a:latin typeface="Lucida Sans Unicode"/>
                <a:cs typeface="Lucida Sans Unicode"/>
              </a:rPr>
              <a:t> </a:t>
            </a:r>
            <a:r>
              <a:rPr sz="1200" spc="-45" dirty="0" err="1">
                <a:solidFill>
                  <a:srgbClr val="171717"/>
                </a:solidFill>
                <a:latin typeface="Lucida Sans Unicode"/>
                <a:cs typeface="Lucida Sans Unicode"/>
              </a:rPr>
              <a:t>bağlılık</a:t>
            </a:r>
            <a:r>
              <a:rPr sz="1200" spc="-45" dirty="0">
                <a:solidFill>
                  <a:srgbClr val="171717"/>
                </a:solidFill>
                <a:latin typeface="Lucida Sans Unicode"/>
                <a:cs typeface="Lucida Sans Unicode"/>
              </a:rPr>
              <a:t> </a:t>
            </a:r>
            <a:r>
              <a:rPr sz="1200" spc="-60" dirty="0" err="1">
                <a:solidFill>
                  <a:srgbClr val="171717"/>
                </a:solidFill>
                <a:latin typeface="Lucida Sans Unicode"/>
                <a:cs typeface="Lucida Sans Unicode"/>
              </a:rPr>
              <a:t>duygusu</a:t>
            </a:r>
            <a:r>
              <a:rPr sz="1200" spc="-60" dirty="0">
                <a:solidFill>
                  <a:srgbClr val="171717"/>
                </a:solidFill>
                <a:latin typeface="Lucida Sans Unicode"/>
                <a:cs typeface="Lucida Sans Unicode"/>
              </a:rPr>
              <a:t>… </a:t>
            </a:r>
            <a:r>
              <a:rPr sz="1200" spc="35" dirty="0">
                <a:solidFill>
                  <a:srgbClr val="171717"/>
                </a:solidFill>
                <a:latin typeface="Lucida Sans Unicode"/>
                <a:cs typeface="Lucida Sans Unicode"/>
              </a:rPr>
              <a:t>Bu </a:t>
            </a:r>
            <a:r>
              <a:rPr sz="1200" spc="-35" dirty="0" err="1">
                <a:solidFill>
                  <a:srgbClr val="171717"/>
                </a:solidFill>
                <a:latin typeface="Lucida Sans Unicode"/>
                <a:cs typeface="Lucida Sans Unicode"/>
              </a:rPr>
              <a:t>duygu</a:t>
            </a:r>
            <a:r>
              <a:rPr sz="1200" spc="-35" dirty="0">
                <a:solidFill>
                  <a:srgbClr val="171717"/>
                </a:solidFill>
                <a:latin typeface="Lucida Sans Unicode"/>
                <a:cs typeface="Lucida Sans Unicode"/>
              </a:rPr>
              <a:t> </a:t>
            </a:r>
            <a:r>
              <a:rPr sz="1200" spc="-5" dirty="0">
                <a:solidFill>
                  <a:srgbClr val="171717"/>
                </a:solidFill>
                <a:latin typeface="Lucida Sans Unicode"/>
                <a:cs typeface="Lucida Sans Unicode"/>
              </a:rPr>
              <a:t>her </a:t>
            </a:r>
            <a:r>
              <a:rPr sz="120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45" dirty="0">
                <a:solidFill>
                  <a:srgbClr val="171717"/>
                </a:solidFill>
                <a:latin typeface="Lucida Sans Unicode"/>
                <a:cs typeface="Lucida Sans Unicode"/>
              </a:rPr>
              <a:t> </a:t>
            </a:r>
            <a:r>
              <a:rPr sz="1200" spc="-25" dirty="0" err="1">
                <a:solidFill>
                  <a:srgbClr val="171717"/>
                </a:solidFill>
                <a:latin typeface="Lucida Sans Unicode"/>
                <a:cs typeface="Lucida Sans Unicode"/>
              </a:rPr>
              <a:t>sarmaşık</a:t>
            </a:r>
            <a:r>
              <a:rPr sz="1200" spc="-40" dirty="0">
                <a:solidFill>
                  <a:srgbClr val="171717"/>
                </a:solidFill>
                <a:latin typeface="Lucida Sans Unicode"/>
                <a:cs typeface="Lucida Sans Unicode"/>
              </a:rPr>
              <a:t> </a:t>
            </a:r>
            <a:r>
              <a:rPr sz="1200" spc="-50" dirty="0" err="1">
                <a:solidFill>
                  <a:srgbClr val="171717"/>
                </a:solidFill>
                <a:latin typeface="Lucida Sans Unicode"/>
                <a:cs typeface="Lucida Sans Unicode"/>
              </a:rPr>
              <a:t>gibi</a:t>
            </a:r>
            <a:r>
              <a:rPr sz="1200" spc="-45" dirty="0">
                <a:solidFill>
                  <a:srgbClr val="171717"/>
                </a:solidFill>
                <a:latin typeface="Lucida Sans Unicode"/>
                <a:cs typeface="Lucida Sans Unicode"/>
              </a:rPr>
              <a:t> </a:t>
            </a:r>
            <a:r>
              <a:rPr sz="1200" spc="-35" dirty="0" err="1">
                <a:solidFill>
                  <a:srgbClr val="171717"/>
                </a:solidFill>
                <a:latin typeface="Lucida Sans Unicode"/>
                <a:cs typeface="Lucida Sans Unicode"/>
              </a:rPr>
              <a:t>sardığı</a:t>
            </a:r>
            <a:r>
              <a:rPr sz="1200" spc="-40" dirty="0">
                <a:solidFill>
                  <a:srgbClr val="171717"/>
                </a:solidFill>
                <a:latin typeface="Lucida Sans Unicode"/>
                <a:cs typeface="Lucida Sans Unicode"/>
              </a:rPr>
              <a:t> </a:t>
            </a:r>
            <a:r>
              <a:rPr sz="1200" spc="-35" dirty="0" err="1">
                <a:solidFill>
                  <a:srgbClr val="171717"/>
                </a:solidFill>
                <a:latin typeface="Lucida Sans Unicode"/>
                <a:cs typeface="Lucida Sans Unicode"/>
              </a:rPr>
              <a:t>ağacı</a:t>
            </a:r>
            <a:r>
              <a:rPr sz="1200" spc="-45" dirty="0">
                <a:solidFill>
                  <a:srgbClr val="171717"/>
                </a:solidFill>
                <a:latin typeface="Lucida Sans Unicode"/>
                <a:cs typeface="Lucida Sans Unicode"/>
              </a:rPr>
              <a:t> </a:t>
            </a:r>
            <a:r>
              <a:rPr sz="1200" spc="-20" dirty="0" err="1">
                <a:solidFill>
                  <a:srgbClr val="171717"/>
                </a:solidFill>
                <a:latin typeface="Lucida Sans Unicode"/>
                <a:cs typeface="Lucida Sans Unicode"/>
              </a:rPr>
              <a:t>kurutur</a:t>
            </a:r>
            <a:r>
              <a:rPr sz="1200" spc="-40" dirty="0">
                <a:solidFill>
                  <a:srgbClr val="171717"/>
                </a:solidFill>
                <a:latin typeface="Lucida Sans Unicode"/>
                <a:cs typeface="Lucida Sans Unicode"/>
              </a:rPr>
              <a:t> </a:t>
            </a:r>
            <a:r>
              <a:rPr sz="1200" spc="-20" dirty="0" err="1">
                <a:solidFill>
                  <a:srgbClr val="171717"/>
                </a:solidFill>
                <a:latin typeface="Lucida Sans Unicode"/>
                <a:cs typeface="Lucida Sans Unicode"/>
              </a:rPr>
              <a:t>sonunda</a:t>
            </a:r>
            <a:r>
              <a:rPr sz="1200" spc="-20" dirty="0">
                <a:solidFill>
                  <a:srgbClr val="171717"/>
                </a:solidFill>
                <a:latin typeface="Lucida Sans Unicode"/>
                <a:cs typeface="Lucida Sans Unicode"/>
              </a:rPr>
              <a:t>.</a:t>
            </a:r>
            <a:r>
              <a:rPr sz="1200" spc="-45" dirty="0">
                <a:solidFill>
                  <a:srgbClr val="171717"/>
                </a:solidFill>
                <a:latin typeface="Lucida Sans Unicode"/>
                <a:cs typeface="Lucida Sans Unicode"/>
              </a:rPr>
              <a:t> </a:t>
            </a:r>
            <a:r>
              <a:rPr sz="1200" spc="-20" dirty="0" err="1">
                <a:solidFill>
                  <a:srgbClr val="171717"/>
                </a:solidFill>
                <a:latin typeface="Lucida Sans Unicode"/>
                <a:cs typeface="Lucida Sans Unicode"/>
              </a:rPr>
              <a:t>Sarmaşık</a:t>
            </a:r>
            <a:r>
              <a:rPr sz="1200" spc="-40" dirty="0">
                <a:solidFill>
                  <a:srgbClr val="171717"/>
                </a:solidFill>
                <a:latin typeface="Lucida Sans Unicode"/>
                <a:cs typeface="Lucida Sans Unicode"/>
              </a:rPr>
              <a:t> </a:t>
            </a:r>
            <a:r>
              <a:rPr sz="1200" spc="-40" dirty="0" err="1">
                <a:solidFill>
                  <a:srgbClr val="171717"/>
                </a:solidFill>
                <a:latin typeface="Lucida Sans Unicode"/>
                <a:cs typeface="Lucida Sans Unicode"/>
              </a:rPr>
              <a:t>gelişir</a:t>
            </a:r>
            <a:r>
              <a:rPr sz="1200" spc="-45" dirty="0">
                <a:solidFill>
                  <a:srgbClr val="171717"/>
                </a:solidFill>
                <a:latin typeface="Lucida Sans Unicode"/>
                <a:cs typeface="Lucida Sans Unicode"/>
              </a:rPr>
              <a:t> </a:t>
            </a:r>
            <a:r>
              <a:rPr sz="1200" spc="-25" dirty="0" err="1">
                <a:solidFill>
                  <a:srgbClr val="171717"/>
                </a:solidFill>
                <a:latin typeface="Lucida Sans Unicode"/>
                <a:cs typeface="Lucida Sans Unicode"/>
              </a:rPr>
              <a:t>fakat</a:t>
            </a:r>
            <a:r>
              <a:rPr sz="1200" spc="-40" dirty="0">
                <a:solidFill>
                  <a:srgbClr val="171717"/>
                </a:solidFill>
                <a:latin typeface="Lucida Sans Unicode"/>
                <a:cs typeface="Lucida Sans Unicode"/>
              </a:rPr>
              <a:t> </a:t>
            </a:r>
            <a:r>
              <a:rPr sz="1200" spc="-35" dirty="0" err="1">
                <a:solidFill>
                  <a:srgbClr val="171717"/>
                </a:solidFill>
                <a:latin typeface="Lucida Sans Unicode"/>
                <a:cs typeface="Lucida Sans Unicode"/>
              </a:rPr>
              <a:t>ağaç</a:t>
            </a:r>
            <a:r>
              <a:rPr sz="1200" spc="-45" dirty="0">
                <a:solidFill>
                  <a:srgbClr val="171717"/>
                </a:solidFill>
                <a:latin typeface="Lucida Sans Unicode"/>
                <a:cs typeface="Lucida Sans Unicode"/>
              </a:rPr>
              <a:t> </a:t>
            </a:r>
            <a:r>
              <a:rPr sz="1200" spc="-25" dirty="0" err="1">
                <a:solidFill>
                  <a:srgbClr val="171717"/>
                </a:solidFill>
                <a:latin typeface="Lucida Sans Unicode"/>
                <a:cs typeface="Lucida Sans Unicode"/>
              </a:rPr>
              <a:t>günden</a:t>
            </a:r>
            <a:r>
              <a:rPr sz="1200" spc="-40" dirty="0">
                <a:solidFill>
                  <a:srgbClr val="171717"/>
                </a:solidFill>
                <a:latin typeface="Lucida Sans Unicode"/>
                <a:cs typeface="Lucida Sans Unicode"/>
              </a:rPr>
              <a:t> </a:t>
            </a:r>
            <a:r>
              <a:rPr sz="1200" spc="-30" dirty="0" err="1">
                <a:solidFill>
                  <a:srgbClr val="171717"/>
                </a:solidFill>
                <a:latin typeface="Lucida Sans Unicode"/>
                <a:cs typeface="Lucida Sans Unicode"/>
              </a:rPr>
              <a:t>güne</a:t>
            </a:r>
            <a:r>
              <a:rPr sz="1200" spc="-30" dirty="0">
                <a:solidFill>
                  <a:srgbClr val="171717"/>
                </a:solidFill>
                <a:latin typeface="Lucida Sans Unicode"/>
                <a:cs typeface="Lucida Sans Unicode"/>
              </a:rPr>
              <a:t> </a:t>
            </a:r>
            <a:r>
              <a:rPr sz="1200" spc="-3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solmaya</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başlar</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Dıştan</a:t>
            </a:r>
            <a:r>
              <a:rPr sz="1200" spc="-25" dirty="0">
                <a:solidFill>
                  <a:srgbClr val="171717"/>
                </a:solidFill>
                <a:latin typeface="Lucida Sans Unicode"/>
                <a:cs typeface="Lucida Sans Unicode"/>
              </a:rPr>
              <a:t> </a:t>
            </a:r>
            <a:r>
              <a:rPr sz="1200" spc="-55" dirty="0" err="1">
                <a:solidFill>
                  <a:srgbClr val="171717"/>
                </a:solidFill>
                <a:latin typeface="Lucida Sans Unicode"/>
                <a:cs typeface="Lucida Sans Unicode"/>
              </a:rPr>
              <a:t>güzel</a:t>
            </a:r>
            <a:r>
              <a:rPr sz="1200" spc="-55"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10" dirty="0">
                <a:solidFill>
                  <a:srgbClr val="171717"/>
                </a:solidFill>
                <a:latin typeface="Lucida Sans Unicode"/>
                <a:cs typeface="Lucida Sans Unicode"/>
              </a:rPr>
              <a:t> </a:t>
            </a:r>
            <a:r>
              <a:rPr sz="1200" spc="-25" dirty="0" err="1">
                <a:solidFill>
                  <a:srgbClr val="171717"/>
                </a:solidFill>
                <a:latin typeface="Lucida Sans Unicode"/>
                <a:cs typeface="Lucida Sans Unicode"/>
              </a:rPr>
              <a:t>yemyeşil</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gösterir</a:t>
            </a:r>
            <a:r>
              <a:rPr sz="1200" spc="-35" dirty="0">
                <a:solidFill>
                  <a:srgbClr val="171717"/>
                </a:solidFill>
                <a:latin typeface="Lucida Sans Unicode"/>
                <a:cs typeface="Lucida Sans Unicode"/>
              </a:rPr>
              <a:t>, </a:t>
            </a:r>
            <a:r>
              <a:rPr sz="1200" dirty="0" err="1">
                <a:solidFill>
                  <a:srgbClr val="171717"/>
                </a:solidFill>
                <a:latin typeface="Lucida Sans Unicode"/>
                <a:cs typeface="Lucida Sans Unicode"/>
              </a:rPr>
              <a:t>ama</a:t>
            </a:r>
            <a:r>
              <a:rPr sz="1200" dirty="0">
                <a:solidFill>
                  <a:srgbClr val="171717"/>
                </a:solidFill>
                <a:latin typeface="Lucida Sans Unicode"/>
                <a:cs typeface="Lucida Sans Unicode"/>
              </a:rPr>
              <a:t> </a:t>
            </a:r>
            <a:r>
              <a:rPr sz="1200" spc="-25" dirty="0" err="1">
                <a:solidFill>
                  <a:srgbClr val="171717"/>
                </a:solidFill>
                <a:latin typeface="Lucida Sans Unicode"/>
                <a:cs typeface="Lucida Sans Unicode"/>
              </a:rPr>
              <a:t>içten</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içe</a:t>
            </a:r>
            <a:r>
              <a:rPr sz="1200" spc="-30" dirty="0">
                <a:solidFill>
                  <a:srgbClr val="171717"/>
                </a:solidFill>
                <a:latin typeface="Lucida Sans Unicode"/>
                <a:cs typeface="Lucida Sans Unicode"/>
              </a:rPr>
              <a:t> </a:t>
            </a:r>
            <a:r>
              <a:rPr sz="1200" spc="-15" dirty="0" err="1">
                <a:solidFill>
                  <a:srgbClr val="171717"/>
                </a:solidFill>
                <a:latin typeface="Lucida Sans Unicode"/>
                <a:cs typeface="Lucida Sans Unicode"/>
              </a:rPr>
              <a:t>sararak</a:t>
            </a:r>
            <a:r>
              <a:rPr sz="1200" spc="-15" dirty="0">
                <a:solidFill>
                  <a:srgbClr val="171717"/>
                </a:solidFill>
                <a:latin typeface="Lucida Sans Unicode"/>
                <a:cs typeface="Lucida Sans Unicode"/>
              </a:rPr>
              <a:t> </a:t>
            </a:r>
            <a:r>
              <a:rPr sz="1200" spc="-20" dirty="0" err="1">
                <a:solidFill>
                  <a:srgbClr val="171717"/>
                </a:solidFill>
                <a:latin typeface="Lucida Sans Unicode"/>
                <a:cs typeface="Lucida Sans Unicode"/>
              </a:rPr>
              <a:t>kenetler</a:t>
            </a:r>
            <a:r>
              <a:rPr sz="1200" spc="-2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10" dirty="0">
                <a:solidFill>
                  <a:srgbClr val="171717"/>
                </a:solidFill>
                <a:latin typeface="Lucida Sans Unicode"/>
                <a:cs typeface="Lucida Sans Unicode"/>
              </a:rPr>
              <a:t> </a:t>
            </a:r>
            <a:r>
              <a:rPr sz="1200" spc="-5" dirty="0">
                <a:solidFill>
                  <a:srgbClr val="171717"/>
                </a:solidFill>
                <a:latin typeface="Lucida Sans Unicode"/>
                <a:cs typeface="Lucida Sans Unicode"/>
              </a:rPr>
              <a:t> </a:t>
            </a:r>
            <a:r>
              <a:rPr sz="1200" spc="-15" dirty="0" err="1">
                <a:solidFill>
                  <a:srgbClr val="171717"/>
                </a:solidFill>
                <a:latin typeface="Lucida Sans Unicode"/>
                <a:cs typeface="Lucida Sans Unicode"/>
              </a:rPr>
              <a:t>çürümeye</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mahkum</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eder</a:t>
            </a:r>
            <a:r>
              <a:rPr sz="1200" spc="-1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İşte</a:t>
            </a:r>
            <a:r>
              <a:rPr sz="1200" spc="-70" dirty="0">
                <a:solidFill>
                  <a:srgbClr val="171717"/>
                </a:solidFill>
                <a:latin typeface="Lucida Sans Unicode"/>
                <a:cs typeface="Lucida Sans Unicode"/>
              </a:rPr>
              <a:t> </a:t>
            </a:r>
            <a:r>
              <a:rPr sz="1200" spc="-40" dirty="0" err="1">
                <a:solidFill>
                  <a:srgbClr val="171717"/>
                </a:solidFill>
                <a:latin typeface="Lucida Sans Unicode"/>
                <a:cs typeface="Lucida Sans Unicode"/>
              </a:rPr>
              <a:t>aşk</a:t>
            </a:r>
            <a:r>
              <a:rPr sz="1200" spc="-70" dirty="0">
                <a:solidFill>
                  <a:srgbClr val="171717"/>
                </a:solidFill>
                <a:latin typeface="Lucida Sans Unicode"/>
                <a:cs typeface="Lucida Sans Unicode"/>
              </a:rPr>
              <a:t> </a:t>
            </a:r>
            <a:r>
              <a:rPr sz="1200" spc="-10" dirty="0">
                <a:solidFill>
                  <a:srgbClr val="171717"/>
                </a:solidFill>
                <a:latin typeface="Lucida Sans Unicode"/>
                <a:cs typeface="Lucida Sans Unicode"/>
              </a:rPr>
              <a:t>da</a:t>
            </a:r>
            <a:r>
              <a:rPr sz="1200" spc="-70" dirty="0">
                <a:solidFill>
                  <a:srgbClr val="171717"/>
                </a:solidFill>
                <a:latin typeface="Lucida Sans Unicode"/>
                <a:cs typeface="Lucida Sans Unicode"/>
              </a:rPr>
              <a:t> </a:t>
            </a:r>
            <a:r>
              <a:rPr sz="1200" spc="-10" dirty="0">
                <a:solidFill>
                  <a:srgbClr val="171717"/>
                </a:solidFill>
                <a:latin typeface="Lucida Sans Unicode"/>
                <a:cs typeface="Lucida Sans Unicode"/>
              </a:rPr>
              <a:t>tam</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burada</a:t>
            </a:r>
            <a:r>
              <a:rPr sz="1200" spc="-70" dirty="0">
                <a:solidFill>
                  <a:srgbClr val="171717"/>
                </a:solidFill>
                <a:latin typeface="Lucida Sans Unicode"/>
                <a:cs typeface="Lucida Sans Unicode"/>
              </a:rPr>
              <a:t> </a:t>
            </a:r>
            <a:r>
              <a:rPr sz="1200" spc="-55" dirty="0" err="1">
                <a:solidFill>
                  <a:srgbClr val="171717"/>
                </a:solidFill>
                <a:latin typeface="Lucida Sans Unicode"/>
                <a:cs typeface="Lucida Sans Unicode"/>
              </a:rPr>
              <a:t>başlar</a:t>
            </a:r>
            <a:r>
              <a:rPr sz="1200" spc="-55" dirty="0">
                <a:solidFill>
                  <a:srgbClr val="171717"/>
                </a:solidFill>
                <a:latin typeface="Lucida Sans Unicode"/>
                <a:cs typeface="Lucida Sans Unicode"/>
              </a:rPr>
              <a:t>…</a:t>
            </a:r>
            <a:endParaRPr sz="1200" dirty="0">
              <a:latin typeface="Lucida Sans Unicode"/>
              <a:cs typeface="Lucida Sans Unicode"/>
            </a:endParaRPr>
          </a:p>
        </p:txBody>
      </p:sp>
      <p:sp>
        <p:nvSpPr>
          <p:cNvPr id="7" name="object 7"/>
          <p:cNvSpPr txBox="1">
            <a:spLocks noGrp="1"/>
          </p:cNvSpPr>
          <p:nvPr>
            <p:ph type="sldNum" sz="quarter" idx="7"/>
          </p:nvPr>
        </p:nvSpPr>
        <p:spPr>
          <a:prstGeom prst="rect">
            <a:avLst/>
          </a:prstGeom>
        </p:spPr>
        <p:txBody>
          <a:bodyPr vert="horz" wrap="square" lIns="0" tIns="31115" rIns="0" bIns="0" rtlCol="0">
            <a:spAutoFit/>
          </a:bodyPr>
          <a:lstStyle/>
          <a:p>
            <a:pPr marL="38100">
              <a:lnSpc>
                <a:spcPct val="100000"/>
              </a:lnSpc>
              <a:spcBef>
                <a:spcPts val="245"/>
              </a:spcBef>
            </a:pPr>
            <a:r>
              <a:rPr spc="-25"/>
              <a:t>26</a:t>
            </a:r>
          </a:p>
        </p:txBody>
      </p:sp>
      <p:sp>
        <p:nvSpPr>
          <p:cNvPr id="5" name="object 5"/>
          <p:cNvSpPr txBox="1"/>
          <p:nvPr/>
        </p:nvSpPr>
        <p:spPr>
          <a:xfrm>
            <a:off x="7214117" y="5226231"/>
            <a:ext cx="184666" cy="4050029"/>
          </a:xfrm>
          <a:prstGeom prst="rect">
            <a:avLst/>
          </a:prstGeom>
        </p:spPr>
        <p:txBody>
          <a:bodyPr vert="vert" wrap="square" lIns="0" tIns="24130" rIns="0" bIns="0" rtlCol="0">
            <a:spAutoFit/>
          </a:bodyPr>
          <a:lstStyle/>
          <a:p>
            <a:pPr marL="12700">
              <a:lnSpc>
                <a:spcPct val="100000"/>
              </a:lnSpc>
              <a:spcBef>
                <a:spcPts val="190"/>
              </a:spcBef>
            </a:pPr>
            <a:r>
              <a:rPr sz="1200" b="1" spc="55" dirty="0" err="1">
                <a:solidFill>
                  <a:srgbClr val="212121"/>
                </a:solidFill>
                <a:latin typeface="Trebuchet MS"/>
                <a:cs typeface="Trebuchet MS"/>
              </a:rPr>
              <a:t>Yazan</a:t>
            </a:r>
            <a:r>
              <a:rPr sz="1200" b="1" spc="295" dirty="0">
                <a:solidFill>
                  <a:srgbClr val="212121"/>
                </a:solidFill>
                <a:latin typeface="Trebuchet MS"/>
                <a:cs typeface="Trebuchet MS"/>
              </a:rPr>
              <a:t> </a:t>
            </a:r>
            <a:r>
              <a:rPr sz="1200" b="1" spc="75" dirty="0" err="1">
                <a:solidFill>
                  <a:srgbClr val="212121"/>
                </a:solidFill>
                <a:latin typeface="Trebuchet MS"/>
                <a:cs typeface="Trebuchet MS"/>
              </a:rPr>
              <a:t>Fatma</a:t>
            </a:r>
            <a:r>
              <a:rPr sz="1200" b="1" spc="-20" dirty="0">
                <a:solidFill>
                  <a:srgbClr val="212121"/>
                </a:solidFill>
                <a:latin typeface="Trebuchet MS"/>
                <a:cs typeface="Trebuchet MS"/>
              </a:rPr>
              <a:t> </a:t>
            </a:r>
            <a:r>
              <a:rPr sz="1200" b="1" spc="105" dirty="0" err="1">
                <a:solidFill>
                  <a:srgbClr val="212121"/>
                </a:solidFill>
                <a:latin typeface="Trebuchet MS"/>
                <a:cs typeface="Trebuchet MS"/>
              </a:rPr>
              <a:t>Nur</a:t>
            </a:r>
            <a:r>
              <a:rPr sz="1200" b="1" spc="-25" dirty="0">
                <a:solidFill>
                  <a:srgbClr val="212121"/>
                </a:solidFill>
                <a:latin typeface="Trebuchet MS"/>
                <a:cs typeface="Trebuchet MS"/>
              </a:rPr>
              <a:t> </a:t>
            </a:r>
            <a:r>
              <a:rPr sz="1200" b="1" spc="60" dirty="0" err="1">
                <a:solidFill>
                  <a:srgbClr val="212121"/>
                </a:solidFill>
                <a:latin typeface="Trebuchet MS"/>
                <a:cs typeface="Trebuchet MS"/>
              </a:rPr>
              <a:t>Zehra</a:t>
            </a:r>
            <a:r>
              <a:rPr sz="1200" b="1" spc="-25" dirty="0">
                <a:solidFill>
                  <a:srgbClr val="212121"/>
                </a:solidFill>
                <a:latin typeface="Trebuchet MS"/>
                <a:cs typeface="Trebuchet MS"/>
              </a:rPr>
              <a:t> </a:t>
            </a:r>
            <a:r>
              <a:rPr sz="1200" b="1" spc="100" dirty="0" smtClean="0">
                <a:solidFill>
                  <a:srgbClr val="212121"/>
                </a:solidFill>
                <a:latin typeface="Trebuchet MS"/>
                <a:cs typeface="Trebuchet MS"/>
              </a:rPr>
              <a:t>ŞİMGAR</a:t>
            </a:r>
            <a:endParaRPr sz="1200" dirty="0">
              <a:latin typeface="Trebuchet MS"/>
              <a:cs typeface="Trebuchet MS"/>
            </a:endParaRPr>
          </a:p>
        </p:txBody>
      </p:sp>
      <p:sp>
        <p:nvSpPr>
          <p:cNvPr id="6" name="object 6"/>
          <p:cNvSpPr txBox="1">
            <a:spLocks noGrp="1"/>
          </p:cNvSpPr>
          <p:nvPr>
            <p:ph type="title"/>
          </p:nvPr>
        </p:nvSpPr>
        <p:spPr>
          <a:xfrm>
            <a:off x="232968" y="190678"/>
            <a:ext cx="3710382" cy="427681"/>
          </a:xfrm>
          <a:prstGeom prst="rect">
            <a:avLst/>
          </a:prstGeom>
        </p:spPr>
        <p:txBody>
          <a:bodyPr vert="horz" wrap="square" lIns="0" tIns="12065" rIns="0" bIns="0" rtlCol="0" anchor="t">
            <a:spAutoFit/>
          </a:bodyPr>
          <a:lstStyle/>
          <a:p>
            <a:pPr marL="12700">
              <a:lnSpc>
                <a:spcPct val="100000"/>
              </a:lnSpc>
              <a:spcBef>
                <a:spcPts val="95"/>
              </a:spcBef>
            </a:pPr>
            <a:r>
              <a:rPr lang="tr-TR" spc="-155" dirty="0"/>
              <a:t>AŞ</a:t>
            </a:r>
            <a:r>
              <a:rPr lang="tr-TR" spc="-175" dirty="0"/>
              <a:t>K</a:t>
            </a:r>
            <a:r>
              <a:rPr lang="tr-TR" spc="-50" dirty="0"/>
              <a:t> </a:t>
            </a:r>
            <a:r>
              <a:rPr spc="10" dirty="0"/>
              <a:t>B</a:t>
            </a:r>
            <a:r>
              <a:rPr spc="-40" dirty="0"/>
              <a:t>İ</a:t>
            </a:r>
            <a:r>
              <a:rPr spc="-85" dirty="0"/>
              <a:t>R</a:t>
            </a:r>
            <a:r>
              <a:rPr spc="-50" dirty="0"/>
              <a:t> </a:t>
            </a:r>
            <a:r>
              <a:rPr lang="tr-TR" spc="70" dirty="0" smtClean="0"/>
              <a:t>S</a:t>
            </a:r>
            <a:r>
              <a:rPr lang="tr-TR" spc="-155" dirty="0" smtClean="0"/>
              <a:t>A</a:t>
            </a:r>
            <a:r>
              <a:rPr lang="tr-TR" spc="-85" dirty="0" smtClean="0"/>
              <a:t>R</a:t>
            </a:r>
            <a:r>
              <a:rPr lang="tr-TR" spc="-50" dirty="0" smtClean="0"/>
              <a:t>M</a:t>
            </a:r>
            <a:r>
              <a:rPr lang="tr-TR" spc="-155" dirty="0" smtClean="0"/>
              <a:t>AŞ</a:t>
            </a:r>
            <a:r>
              <a:rPr lang="tr-TR" spc="-40" dirty="0" smtClean="0"/>
              <a:t>I</a:t>
            </a:r>
            <a:r>
              <a:rPr lang="tr-TR" spc="-175" dirty="0" smtClean="0"/>
              <a:t>K…</a:t>
            </a:r>
            <a:endParaRPr spc="-175"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946620" y="4947904"/>
            <a:ext cx="609600" cy="5739765"/>
          </a:xfrm>
          <a:custGeom>
            <a:avLst/>
            <a:gdLst/>
            <a:ahLst/>
            <a:cxnLst/>
            <a:rect l="l" t="t" r="r" b="b"/>
            <a:pathLst>
              <a:path w="609600" h="5739765">
                <a:moveTo>
                  <a:pt x="609371" y="5739684"/>
                </a:moveTo>
                <a:lnTo>
                  <a:pt x="0" y="5739684"/>
                </a:lnTo>
                <a:lnTo>
                  <a:pt x="0" y="0"/>
                </a:lnTo>
                <a:lnTo>
                  <a:pt x="609371" y="0"/>
                </a:lnTo>
                <a:lnTo>
                  <a:pt x="609371" y="5739684"/>
                </a:lnTo>
                <a:close/>
              </a:path>
            </a:pathLst>
          </a:custGeom>
          <a:solidFill>
            <a:srgbClr val="FE6D53"/>
          </a:solidFill>
        </p:spPr>
        <p:txBody>
          <a:bodyPr wrap="square" lIns="0" tIns="0" rIns="0" bIns="0" rtlCol="0"/>
          <a:lstStyle/>
          <a:p>
            <a:endParaRPr/>
          </a:p>
        </p:txBody>
      </p:sp>
      <p:pic>
        <p:nvPicPr>
          <p:cNvPr id="3" name="object 3"/>
          <p:cNvPicPr/>
          <p:nvPr/>
        </p:nvPicPr>
        <p:blipFill>
          <a:blip r:embed="rId2" cstate="print"/>
          <a:stretch>
            <a:fillRect/>
          </a:stretch>
        </p:blipFill>
        <p:spPr>
          <a:xfrm>
            <a:off x="4990703" y="3929705"/>
            <a:ext cx="1805866" cy="2560073"/>
          </a:xfrm>
          <a:prstGeom prst="rect">
            <a:avLst/>
          </a:prstGeom>
        </p:spPr>
      </p:pic>
      <p:pic>
        <p:nvPicPr>
          <p:cNvPr id="4" name="object 4"/>
          <p:cNvPicPr/>
          <p:nvPr/>
        </p:nvPicPr>
        <p:blipFill>
          <a:blip r:embed="rId3" cstate="print"/>
          <a:stretch>
            <a:fillRect/>
          </a:stretch>
        </p:blipFill>
        <p:spPr>
          <a:xfrm>
            <a:off x="5088959" y="7041880"/>
            <a:ext cx="1817746" cy="2270477"/>
          </a:xfrm>
          <a:prstGeom prst="rect">
            <a:avLst/>
          </a:prstGeom>
        </p:spPr>
      </p:pic>
      <p:pic>
        <p:nvPicPr>
          <p:cNvPr id="5" name="object 5"/>
          <p:cNvPicPr/>
          <p:nvPr/>
        </p:nvPicPr>
        <p:blipFill>
          <a:blip r:embed="rId4" cstate="print"/>
          <a:stretch>
            <a:fillRect/>
          </a:stretch>
        </p:blipFill>
        <p:spPr>
          <a:xfrm>
            <a:off x="5184832" y="876818"/>
            <a:ext cx="1952267" cy="2695116"/>
          </a:xfrm>
          <a:prstGeom prst="rect">
            <a:avLst/>
          </a:prstGeom>
        </p:spPr>
      </p:pic>
      <p:sp>
        <p:nvSpPr>
          <p:cNvPr id="6" name="object 6"/>
          <p:cNvSpPr txBox="1"/>
          <p:nvPr/>
        </p:nvSpPr>
        <p:spPr>
          <a:xfrm>
            <a:off x="179376" y="3860012"/>
            <a:ext cx="4811395" cy="2446567"/>
          </a:xfrm>
          <a:prstGeom prst="rect">
            <a:avLst/>
          </a:prstGeom>
        </p:spPr>
        <p:txBody>
          <a:bodyPr vert="horz" wrap="square" lIns="0" tIns="31750" rIns="0" bIns="0" rtlCol="0">
            <a:spAutoFit/>
          </a:bodyPr>
          <a:lstStyle/>
          <a:p>
            <a:pPr marL="45085" algn="just">
              <a:lnSpc>
                <a:spcPct val="100000"/>
              </a:lnSpc>
              <a:spcBef>
                <a:spcPts val="250"/>
              </a:spcBef>
            </a:pPr>
            <a:r>
              <a:rPr sz="1000" b="1" spc="100" dirty="0">
                <a:latin typeface="Trebuchet MS"/>
                <a:cs typeface="Trebuchet MS"/>
              </a:rPr>
              <a:t>ORMAN</a:t>
            </a:r>
            <a:r>
              <a:rPr sz="1000" b="1" spc="-75" dirty="0">
                <a:latin typeface="Trebuchet MS"/>
                <a:cs typeface="Trebuchet MS"/>
              </a:rPr>
              <a:t> </a:t>
            </a:r>
            <a:r>
              <a:rPr sz="1000" b="1" spc="45" dirty="0">
                <a:latin typeface="Trebuchet MS"/>
                <a:cs typeface="Trebuchet MS"/>
              </a:rPr>
              <a:t>ASMASI</a:t>
            </a:r>
            <a:r>
              <a:rPr sz="1000" b="1" spc="45" dirty="0" smtClean="0">
                <a:latin typeface="Trebuchet MS"/>
                <a:cs typeface="Trebuchet MS"/>
              </a:rPr>
              <a:t>:</a:t>
            </a:r>
            <a:endParaRPr lang="tr-TR" sz="1000" b="1" spc="45" dirty="0" smtClean="0">
              <a:latin typeface="Trebuchet MS"/>
              <a:cs typeface="Trebuchet MS"/>
            </a:endParaRPr>
          </a:p>
          <a:p>
            <a:pPr marL="45085" algn="just">
              <a:lnSpc>
                <a:spcPct val="100000"/>
              </a:lnSpc>
              <a:spcBef>
                <a:spcPts val="250"/>
              </a:spcBef>
            </a:pPr>
            <a:endParaRPr sz="1000" dirty="0">
              <a:latin typeface="Trebuchet MS"/>
              <a:cs typeface="Trebuchet MS"/>
            </a:endParaRPr>
          </a:p>
          <a:p>
            <a:pPr marL="12700" marR="5080" algn="just">
              <a:lnSpc>
                <a:spcPct val="112400"/>
              </a:lnSpc>
            </a:pPr>
            <a:r>
              <a:rPr lang="tr-TR" sz="1000" spc="10" dirty="0">
                <a:latin typeface="Lucida Sans Unicode"/>
                <a:cs typeface="Lucida Sans Unicode"/>
              </a:rPr>
              <a:t>B</a:t>
            </a:r>
            <a:r>
              <a:rPr lang="tr-TR" sz="1000" spc="10" dirty="0" smtClean="0">
                <a:latin typeface="Lucida Sans Unicode"/>
                <a:cs typeface="Lucida Sans Unicode"/>
              </a:rPr>
              <a:t>ir</a:t>
            </a:r>
            <a:r>
              <a:rPr lang="tr-TR" sz="1000" spc="15" dirty="0" smtClean="0">
                <a:latin typeface="Lucida Sans Unicode"/>
                <a:cs typeface="Lucida Sans Unicode"/>
              </a:rPr>
              <a:t> </a:t>
            </a:r>
            <a:r>
              <a:rPr lang="tr-TR" sz="1000" spc="-10" dirty="0" smtClean="0">
                <a:latin typeface="Lucida Sans Unicode"/>
                <a:cs typeface="Lucida Sans Unicode"/>
              </a:rPr>
              <a:t>diğer</a:t>
            </a:r>
            <a:r>
              <a:rPr lang="tr-TR" sz="1000" spc="-5" dirty="0" smtClean="0">
                <a:latin typeface="Lucida Sans Unicode"/>
                <a:cs typeface="Lucida Sans Unicode"/>
              </a:rPr>
              <a:t> </a:t>
            </a:r>
            <a:r>
              <a:rPr lang="tr-TR" sz="1000" spc="-35" dirty="0" smtClean="0">
                <a:latin typeface="Lucida Sans Unicode"/>
                <a:cs typeface="Lucida Sans Unicode"/>
              </a:rPr>
              <a:t>adı</a:t>
            </a:r>
            <a:r>
              <a:rPr lang="tr-TR" sz="1000" spc="-30" dirty="0" smtClean="0">
                <a:latin typeface="Lucida Sans Unicode"/>
                <a:cs typeface="Lucida Sans Unicode"/>
              </a:rPr>
              <a:t> </a:t>
            </a:r>
            <a:r>
              <a:rPr lang="tr-TR" sz="1000" dirty="0" smtClean="0">
                <a:latin typeface="Lucida Sans Unicode"/>
                <a:cs typeface="Lucida Sans Unicode"/>
              </a:rPr>
              <a:t>ise</a:t>
            </a:r>
            <a:r>
              <a:rPr lang="tr-TR" sz="1000" spc="5" dirty="0" smtClean="0">
                <a:latin typeface="Lucida Sans Unicode"/>
                <a:cs typeface="Lucida Sans Unicode"/>
              </a:rPr>
              <a:t> </a:t>
            </a:r>
            <a:r>
              <a:rPr lang="tr-TR" sz="1000" spc="-25" dirty="0" smtClean="0">
                <a:latin typeface="Lucida Sans Unicode"/>
                <a:cs typeface="Lucida Sans Unicode"/>
              </a:rPr>
              <a:t>yaban</a:t>
            </a:r>
            <a:r>
              <a:rPr lang="tr-TR" sz="1000" spc="-20" dirty="0" smtClean="0">
                <a:latin typeface="Lucida Sans Unicode"/>
                <a:cs typeface="Lucida Sans Unicode"/>
              </a:rPr>
              <a:t> asması</a:t>
            </a:r>
            <a:r>
              <a:rPr lang="tr-TR" sz="1000" spc="280" dirty="0" smtClean="0">
                <a:latin typeface="Lucida Sans Unicode"/>
                <a:cs typeface="Lucida Sans Unicode"/>
              </a:rPr>
              <a:t> </a:t>
            </a:r>
            <a:r>
              <a:rPr lang="tr-TR" sz="1000" spc="-20" dirty="0" smtClean="0">
                <a:latin typeface="Lucida Sans Unicode"/>
                <a:cs typeface="Lucida Sans Unicode"/>
              </a:rPr>
              <a:t>olan</a:t>
            </a:r>
            <a:r>
              <a:rPr lang="tr-TR" sz="1000" spc="280" dirty="0" smtClean="0">
                <a:latin typeface="Lucida Sans Unicode"/>
                <a:cs typeface="Lucida Sans Unicode"/>
              </a:rPr>
              <a:t> </a:t>
            </a:r>
            <a:r>
              <a:rPr lang="tr-TR" sz="1000" spc="50" dirty="0" smtClean="0">
                <a:latin typeface="Lucida Sans Unicode"/>
                <a:cs typeface="Lucida Sans Unicode"/>
              </a:rPr>
              <a:t>bu</a:t>
            </a:r>
            <a:r>
              <a:rPr lang="tr-TR" sz="1000" spc="55" dirty="0" smtClean="0">
                <a:latin typeface="Lucida Sans Unicode"/>
                <a:cs typeface="Lucida Sans Unicode"/>
              </a:rPr>
              <a:t> </a:t>
            </a:r>
            <a:r>
              <a:rPr lang="tr-TR" sz="1000" spc="-20" dirty="0" smtClean="0">
                <a:latin typeface="Lucida Sans Unicode"/>
                <a:cs typeface="Lucida Sans Unicode"/>
              </a:rPr>
              <a:t>bitki</a:t>
            </a:r>
            <a:r>
              <a:rPr lang="tr-TR" sz="1000" spc="280" dirty="0" smtClean="0">
                <a:latin typeface="Lucida Sans Unicode"/>
                <a:cs typeface="Lucida Sans Unicode"/>
              </a:rPr>
              <a:t> </a:t>
            </a:r>
            <a:r>
              <a:rPr lang="tr-TR" sz="1000" spc="-20" dirty="0" err="1" smtClean="0">
                <a:latin typeface="Lucida Sans Unicode"/>
                <a:cs typeface="Lucida Sans Unicode"/>
              </a:rPr>
              <a:t>çicekgillerin</a:t>
            </a:r>
            <a:r>
              <a:rPr lang="tr-TR" sz="1000" spc="-20" dirty="0" smtClean="0">
                <a:latin typeface="Lucida Sans Unicode"/>
                <a:cs typeface="Lucida Sans Unicode"/>
              </a:rPr>
              <a:t> </a:t>
            </a:r>
            <a:r>
              <a:rPr lang="tr-TR" sz="1000" spc="-15" dirty="0" smtClean="0">
                <a:latin typeface="Lucida Sans Unicode"/>
                <a:cs typeface="Lucida Sans Unicode"/>
              </a:rPr>
              <a:t> </a:t>
            </a:r>
            <a:r>
              <a:rPr lang="tr-TR" sz="1000" spc="-25" dirty="0" smtClean="0">
                <a:latin typeface="Lucida Sans Unicode"/>
                <a:cs typeface="Lucida Sans Unicode"/>
              </a:rPr>
              <a:t>familyasındandır. </a:t>
            </a:r>
            <a:r>
              <a:rPr lang="tr-TR" sz="1000" spc="-35" dirty="0">
                <a:latin typeface="Lucida Sans Unicode"/>
                <a:cs typeface="Lucida Sans Unicode"/>
              </a:rPr>
              <a:t>A</a:t>
            </a:r>
            <a:r>
              <a:rPr lang="tr-TR" sz="1000" spc="-35" dirty="0" smtClean="0">
                <a:latin typeface="Lucida Sans Unicode"/>
                <a:cs typeface="Lucida Sans Unicode"/>
              </a:rPr>
              <a:t>raştırmalara </a:t>
            </a:r>
            <a:r>
              <a:rPr lang="tr-TR" sz="1000" spc="-5" dirty="0" smtClean="0">
                <a:latin typeface="Lucida Sans Unicode"/>
                <a:cs typeface="Lucida Sans Unicode"/>
              </a:rPr>
              <a:t>göre </a:t>
            </a:r>
            <a:r>
              <a:rPr lang="tr-TR" sz="1000" spc="-10" dirty="0" smtClean="0">
                <a:latin typeface="Lucida Sans Unicode"/>
                <a:cs typeface="Lucida Sans Unicode"/>
              </a:rPr>
              <a:t>bitkinin </a:t>
            </a:r>
            <a:r>
              <a:rPr lang="tr-TR" sz="1000" spc="15" dirty="0" smtClean="0">
                <a:latin typeface="Lucida Sans Unicode"/>
                <a:cs typeface="Lucida Sans Unicode"/>
              </a:rPr>
              <a:t>pembe, </a:t>
            </a:r>
            <a:r>
              <a:rPr lang="tr-TR" sz="1000" spc="5" dirty="0" smtClean="0">
                <a:latin typeface="Lucida Sans Unicode"/>
                <a:cs typeface="Lucida Sans Unicode"/>
              </a:rPr>
              <a:t>mor </a:t>
            </a:r>
            <a:r>
              <a:rPr lang="tr-TR" sz="1000" spc="-30" dirty="0" smtClean="0">
                <a:latin typeface="Lucida Sans Unicode"/>
                <a:cs typeface="Lucida Sans Unicode"/>
              </a:rPr>
              <a:t>ve </a:t>
            </a:r>
            <a:r>
              <a:rPr lang="tr-TR" sz="1000" spc="-20" dirty="0" smtClean="0">
                <a:latin typeface="Lucida Sans Unicode"/>
                <a:cs typeface="Lucida Sans Unicode"/>
              </a:rPr>
              <a:t>beyaz </a:t>
            </a:r>
            <a:r>
              <a:rPr lang="tr-TR" sz="1000" spc="-15" dirty="0" smtClean="0">
                <a:latin typeface="Lucida Sans Unicode"/>
                <a:cs typeface="Lucida Sans Unicode"/>
              </a:rPr>
              <a:t> renkleri</a:t>
            </a:r>
            <a:r>
              <a:rPr lang="tr-TR" sz="1000" spc="-10" dirty="0" smtClean="0">
                <a:latin typeface="Lucida Sans Unicode"/>
                <a:cs typeface="Lucida Sans Unicode"/>
              </a:rPr>
              <a:t> </a:t>
            </a:r>
            <a:r>
              <a:rPr lang="tr-TR" sz="1000" dirty="0" smtClean="0">
                <a:latin typeface="Lucida Sans Unicode"/>
                <a:cs typeface="Lucida Sans Unicode"/>
              </a:rPr>
              <a:t>olduğu</a:t>
            </a:r>
            <a:r>
              <a:rPr lang="tr-TR" sz="1000" spc="5" dirty="0" smtClean="0">
                <a:latin typeface="Lucida Sans Unicode"/>
                <a:cs typeface="Lucida Sans Unicode"/>
              </a:rPr>
              <a:t> </a:t>
            </a:r>
            <a:r>
              <a:rPr lang="tr-TR" sz="1000" spc="-20" dirty="0" smtClean="0">
                <a:latin typeface="Lucida Sans Unicode"/>
                <a:cs typeface="Lucida Sans Unicode"/>
              </a:rPr>
              <a:t>söylenir.</a:t>
            </a:r>
            <a:r>
              <a:rPr lang="tr-TR" sz="1000" spc="-15" dirty="0" smtClean="0">
                <a:latin typeface="Lucida Sans Unicode"/>
                <a:cs typeface="Lucida Sans Unicode"/>
              </a:rPr>
              <a:t> </a:t>
            </a:r>
            <a:r>
              <a:rPr lang="tr-TR" sz="1000" spc="-30" dirty="0">
                <a:latin typeface="Lucida Sans Unicode"/>
                <a:cs typeface="Lucida Sans Unicode"/>
              </a:rPr>
              <a:t>A</a:t>
            </a:r>
            <a:r>
              <a:rPr lang="tr-TR" sz="1000" spc="-30" dirty="0" smtClean="0">
                <a:latin typeface="Lucida Sans Unicode"/>
                <a:cs typeface="Lucida Sans Unicode"/>
              </a:rPr>
              <a:t>şkı</a:t>
            </a:r>
            <a:r>
              <a:rPr lang="tr-TR" sz="1000" spc="-25" dirty="0" smtClean="0">
                <a:latin typeface="Lucida Sans Unicode"/>
                <a:cs typeface="Lucida Sans Unicode"/>
              </a:rPr>
              <a:t> </a:t>
            </a:r>
            <a:r>
              <a:rPr lang="tr-TR" sz="1000" dirty="0" smtClean="0">
                <a:latin typeface="Lucida Sans Unicode"/>
                <a:cs typeface="Lucida Sans Unicode"/>
              </a:rPr>
              <a:t>eğer</a:t>
            </a:r>
            <a:r>
              <a:rPr lang="tr-TR" sz="1000" spc="5" dirty="0" smtClean="0">
                <a:latin typeface="Lucida Sans Unicode"/>
                <a:cs typeface="Lucida Sans Unicode"/>
              </a:rPr>
              <a:t> </a:t>
            </a:r>
            <a:r>
              <a:rPr lang="tr-TR" sz="1000" spc="10" dirty="0" smtClean="0">
                <a:latin typeface="Lucida Sans Unicode"/>
                <a:cs typeface="Lucida Sans Unicode"/>
              </a:rPr>
              <a:t>bir</a:t>
            </a:r>
            <a:r>
              <a:rPr lang="tr-TR" sz="1000" spc="15" dirty="0" smtClean="0">
                <a:latin typeface="Lucida Sans Unicode"/>
                <a:cs typeface="Lucida Sans Unicode"/>
              </a:rPr>
              <a:t> </a:t>
            </a:r>
            <a:r>
              <a:rPr lang="tr-TR" sz="1000" spc="-20" dirty="0" smtClean="0">
                <a:latin typeface="Lucida Sans Unicode"/>
                <a:cs typeface="Lucida Sans Unicode"/>
              </a:rPr>
              <a:t>sarmaşığa</a:t>
            </a:r>
            <a:r>
              <a:rPr lang="tr-TR" sz="1000" spc="-15" dirty="0" smtClean="0">
                <a:latin typeface="Lucida Sans Unicode"/>
                <a:cs typeface="Lucida Sans Unicode"/>
              </a:rPr>
              <a:t> </a:t>
            </a:r>
            <a:r>
              <a:rPr lang="tr-TR" sz="1000" spc="-20" dirty="0" smtClean="0">
                <a:latin typeface="Lucida Sans Unicode"/>
                <a:cs typeface="Lucida Sans Unicode"/>
              </a:rPr>
              <a:t>benzetiyorsak </a:t>
            </a:r>
            <a:r>
              <a:rPr lang="tr-TR" sz="1000" spc="-15" dirty="0" smtClean="0">
                <a:latin typeface="Lucida Sans Unicode"/>
                <a:cs typeface="Lucida Sans Unicode"/>
              </a:rPr>
              <a:t> elbette </a:t>
            </a:r>
            <a:r>
              <a:rPr lang="tr-TR" sz="1000" spc="-30" dirty="0" smtClean="0">
                <a:latin typeface="Lucida Sans Unicode"/>
                <a:cs typeface="Lucida Sans Unicode"/>
              </a:rPr>
              <a:t>ki</a:t>
            </a:r>
            <a:r>
              <a:rPr lang="tr-TR" sz="1000" spc="-25" dirty="0" smtClean="0">
                <a:latin typeface="Lucida Sans Unicode"/>
                <a:cs typeface="Lucida Sans Unicode"/>
              </a:rPr>
              <a:t> </a:t>
            </a:r>
            <a:r>
              <a:rPr lang="tr-TR" sz="1000" spc="50" dirty="0" smtClean="0">
                <a:latin typeface="Lucida Sans Unicode"/>
                <a:cs typeface="Lucida Sans Unicode"/>
              </a:rPr>
              <a:t>bu </a:t>
            </a:r>
            <a:r>
              <a:rPr lang="tr-TR" sz="1000" spc="-15" dirty="0" smtClean="0">
                <a:latin typeface="Lucida Sans Unicode"/>
                <a:cs typeface="Lucida Sans Unicode"/>
              </a:rPr>
              <a:t>renkler </a:t>
            </a:r>
            <a:r>
              <a:rPr lang="tr-TR" sz="1000" spc="-10" dirty="0" smtClean="0">
                <a:latin typeface="Lucida Sans Unicode"/>
                <a:cs typeface="Lucida Sans Unicode"/>
              </a:rPr>
              <a:t>de </a:t>
            </a:r>
            <a:r>
              <a:rPr lang="tr-TR" sz="1000" spc="-20" dirty="0" smtClean="0">
                <a:latin typeface="Lucida Sans Unicode"/>
                <a:cs typeface="Lucida Sans Unicode"/>
              </a:rPr>
              <a:t>aşkın halleri </a:t>
            </a:r>
            <a:r>
              <a:rPr lang="tr-TR" sz="1000" spc="10" dirty="0" smtClean="0">
                <a:latin typeface="Lucida Sans Unicode"/>
                <a:cs typeface="Lucida Sans Unicode"/>
              </a:rPr>
              <a:t>gibi </a:t>
            </a:r>
            <a:r>
              <a:rPr lang="tr-TR" sz="1000" spc="-15" dirty="0" smtClean="0">
                <a:latin typeface="Lucida Sans Unicode"/>
                <a:cs typeface="Lucida Sans Unicode"/>
              </a:rPr>
              <a:t>renkli </a:t>
            </a:r>
            <a:r>
              <a:rPr lang="tr-TR" sz="1000" spc="-30" dirty="0" smtClean="0">
                <a:latin typeface="Lucida Sans Unicode"/>
                <a:cs typeface="Lucida Sans Unicode"/>
              </a:rPr>
              <a:t>ve</a:t>
            </a:r>
            <a:r>
              <a:rPr lang="tr-TR" sz="1000" spc="-25" dirty="0" smtClean="0">
                <a:latin typeface="Lucida Sans Unicode"/>
                <a:cs typeface="Lucida Sans Unicode"/>
              </a:rPr>
              <a:t> </a:t>
            </a:r>
            <a:r>
              <a:rPr lang="tr-TR" sz="1000" spc="-30" dirty="0" smtClean="0">
                <a:latin typeface="Lucida Sans Unicode"/>
                <a:cs typeface="Lucida Sans Unicode"/>
              </a:rPr>
              <a:t>çeşitlidir.</a:t>
            </a:r>
            <a:r>
              <a:rPr lang="tr-TR" sz="1000" spc="-25" dirty="0" smtClean="0">
                <a:latin typeface="Lucida Sans Unicode"/>
                <a:cs typeface="Lucida Sans Unicode"/>
              </a:rPr>
              <a:t> </a:t>
            </a:r>
            <a:r>
              <a:rPr lang="tr-TR" sz="1000" spc="50" dirty="0">
                <a:latin typeface="Lucida Sans Unicode"/>
                <a:cs typeface="Lucida Sans Unicode"/>
              </a:rPr>
              <a:t>B</a:t>
            </a:r>
            <a:r>
              <a:rPr lang="tr-TR" sz="1000" spc="50" dirty="0" smtClean="0">
                <a:latin typeface="Lucida Sans Unicode"/>
                <a:cs typeface="Lucida Sans Unicode"/>
              </a:rPr>
              <a:t>u </a:t>
            </a:r>
            <a:r>
              <a:rPr lang="tr-TR" sz="1000" spc="55" dirty="0" smtClean="0">
                <a:latin typeface="Lucida Sans Unicode"/>
                <a:cs typeface="Lucida Sans Unicode"/>
              </a:rPr>
              <a:t> </a:t>
            </a:r>
            <a:r>
              <a:rPr lang="tr-TR" sz="1000" spc="-20" dirty="0" smtClean="0">
                <a:latin typeface="Lucida Sans Unicode"/>
                <a:cs typeface="Lucida Sans Unicode"/>
              </a:rPr>
              <a:t>sarmaşık </a:t>
            </a:r>
            <a:r>
              <a:rPr lang="tr-TR" sz="1000" spc="-15" dirty="0" smtClean="0">
                <a:latin typeface="Lucida Sans Unicode"/>
                <a:cs typeface="Lucida Sans Unicode"/>
              </a:rPr>
              <a:t>türü </a:t>
            </a:r>
            <a:r>
              <a:rPr lang="tr-TR" sz="1000" spc="-20" dirty="0" smtClean="0">
                <a:latin typeface="Lucida Sans Unicode"/>
                <a:cs typeface="Lucida Sans Unicode"/>
              </a:rPr>
              <a:t>için </a:t>
            </a:r>
            <a:r>
              <a:rPr lang="tr-TR" sz="1000" spc="-10" dirty="0" smtClean="0">
                <a:latin typeface="Lucida Sans Unicode"/>
                <a:cs typeface="Lucida Sans Unicode"/>
              </a:rPr>
              <a:t>mekan </a:t>
            </a:r>
            <a:r>
              <a:rPr lang="tr-TR" sz="1000" spc="-35" dirty="0" smtClean="0">
                <a:latin typeface="Lucida Sans Unicode"/>
                <a:cs typeface="Lucida Sans Unicode"/>
              </a:rPr>
              <a:t>olarak </a:t>
            </a:r>
            <a:r>
              <a:rPr lang="tr-TR" sz="1000" spc="-45" dirty="0" smtClean="0">
                <a:latin typeface="Lucida Sans Unicode"/>
                <a:cs typeface="Lucida Sans Unicode"/>
              </a:rPr>
              <a:t>yarı </a:t>
            </a:r>
            <a:r>
              <a:rPr lang="tr-TR" sz="1000" spc="10" dirty="0" smtClean="0">
                <a:latin typeface="Lucida Sans Unicode"/>
                <a:cs typeface="Lucida Sans Unicode"/>
              </a:rPr>
              <a:t>güneş </a:t>
            </a:r>
            <a:r>
              <a:rPr lang="tr-TR" sz="1000" spc="-35" dirty="0" smtClean="0">
                <a:latin typeface="Lucida Sans Unicode"/>
                <a:cs typeface="Lucida Sans Unicode"/>
              </a:rPr>
              <a:t>alan </a:t>
            </a:r>
            <a:r>
              <a:rPr lang="tr-TR" sz="1000" spc="-20" dirty="0" smtClean="0">
                <a:latin typeface="Lucida Sans Unicode"/>
                <a:cs typeface="Lucida Sans Unicode"/>
              </a:rPr>
              <a:t>yerleri </a:t>
            </a:r>
            <a:r>
              <a:rPr lang="tr-TR" sz="1000" spc="-30" dirty="0" smtClean="0">
                <a:latin typeface="Lucida Sans Unicode"/>
                <a:cs typeface="Lucida Sans Unicode"/>
              </a:rPr>
              <a:t>tercih </a:t>
            </a:r>
            <a:r>
              <a:rPr lang="tr-TR" sz="1000" spc="-15" dirty="0" smtClean="0">
                <a:latin typeface="Lucida Sans Unicode"/>
                <a:cs typeface="Lucida Sans Unicode"/>
              </a:rPr>
              <a:t>etmek </a:t>
            </a:r>
            <a:r>
              <a:rPr lang="tr-TR" sz="1000" spc="-305" dirty="0" smtClean="0">
                <a:latin typeface="Lucida Sans Unicode"/>
                <a:cs typeface="Lucida Sans Unicode"/>
              </a:rPr>
              <a:t> </a:t>
            </a:r>
            <a:r>
              <a:rPr lang="tr-TR" sz="1000" spc="-20" dirty="0" smtClean="0">
                <a:latin typeface="Lucida Sans Unicode"/>
                <a:cs typeface="Lucida Sans Unicode"/>
              </a:rPr>
              <a:t>gerekir. </a:t>
            </a:r>
            <a:r>
              <a:rPr lang="tr-TR" sz="1000" spc="-10" dirty="0">
                <a:latin typeface="Lucida Sans Unicode"/>
                <a:cs typeface="Lucida Sans Unicode"/>
              </a:rPr>
              <a:t>D</a:t>
            </a:r>
            <a:r>
              <a:rPr lang="tr-TR" sz="1000" spc="-10" dirty="0" smtClean="0">
                <a:latin typeface="Lucida Sans Unicode"/>
                <a:cs typeface="Lucida Sans Unicode"/>
              </a:rPr>
              <a:t>iğerleri </a:t>
            </a:r>
            <a:r>
              <a:rPr lang="tr-TR" sz="1000" spc="10" dirty="0" smtClean="0">
                <a:latin typeface="Lucida Sans Unicode"/>
                <a:cs typeface="Lucida Sans Unicode"/>
              </a:rPr>
              <a:t>gibi </a:t>
            </a:r>
            <a:r>
              <a:rPr lang="tr-TR" sz="1000" spc="-25" dirty="0" smtClean="0">
                <a:latin typeface="Lucida Sans Unicode"/>
                <a:cs typeface="Lucida Sans Unicode"/>
              </a:rPr>
              <a:t>suya </a:t>
            </a:r>
            <a:r>
              <a:rPr lang="tr-TR" sz="1000" spc="-30" dirty="0" smtClean="0">
                <a:latin typeface="Lucida Sans Unicode"/>
                <a:cs typeface="Lucida Sans Unicode"/>
              </a:rPr>
              <a:t>ve </a:t>
            </a:r>
            <a:r>
              <a:rPr lang="tr-TR" sz="1000" spc="10" dirty="0" smtClean="0">
                <a:latin typeface="Lucida Sans Unicode"/>
                <a:cs typeface="Lucida Sans Unicode"/>
              </a:rPr>
              <a:t>güneşe </a:t>
            </a:r>
            <a:r>
              <a:rPr lang="tr-TR" sz="1000" spc="-40" dirty="0" smtClean="0">
                <a:latin typeface="Lucida Sans Unicode"/>
                <a:cs typeface="Lucida Sans Unicode"/>
              </a:rPr>
              <a:t>çok </a:t>
            </a:r>
            <a:r>
              <a:rPr lang="tr-TR" sz="1000" spc="-45" dirty="0" smtClean="0">
                <a:latin typeface="Lucida Sans Unicode"/>
                <a:cs typeface="Lucida Sans Unicode"/>
              </a:rPr>
              <a:t>fazla ihtiyaç </a:t>
            </a:r>
            <a:r>
              <a:rPr lang="tr-TR" sz="1000" spc="-25" dirty="0" smtClean="0">
                <a:latin typeface="Lucida Sans Unicode"/>
                <a:cs typeface="Lucida Sans Unicode"/>
              </a:rPr>
              <a:t>duymasa </a:t>
            </a:r>
            <a:r>
              <a:rPr lang="tr-TR" sz="1000" spc="-45" dirty="0" smtClean="0">
                <a:latin typeface="Lucida Sans Unicode"/>
                <a:cs typeface="Lucida Sans Unicode"/>
              </a:rPr>
              <a:t>da </a:t>
            </a:r>
            <a:r>
              <a:rPr lang="tr-TR" sz="1000" spc="-40" dirty="0" smtClean="0">
                <a:latin typeface="Lucida Sans Unicode"/>
                <a:cs typeface="Lucida Sans Unicode"/>
              </a:rPr>
              <a:t> </a:t>
            </a:r>
            <a:r>
              <a:rPr lang="tr-TR" sz="1000" spc="5" dirty="0" smtClean="0">
                <a:latin typeface="Lucida Sans Unicode"/>
                <a:cs typeface="Lucida Sans Unicode"/>
              </a:rPr>
              <a:t>susuz </a:t>
            </a:r>
            <a:r>
              <a:rPr lang="tr-TR" sz="1000" spc="-30" dirty="0" smtClean="0">
                <a:latin typeface="Lucida Sans Unicode"/>
                <a:cs typeface="Lucida Sans Unicode"/>
              </a:rPr>
              <a:t>bırakmamakta </a:t>
            </a:r>
            <a:r>
              <a:rPr lang="tr-TR" sz="1000" spc="-50" dirty="0" smtClean="0">
                <a:latin typeface="Lucida Sans Unicode"/>
                <a:cs typeface="Lucida Sans Unicode"/>
              </a:rPr>
              <a:t>fayda</a:t>
            </a:r>
            <a:r>
              <a:rPr lang="tr-TR" sz="1000" spc="-45" dirty="0" smtClean="0">
                <a:latin typeface="Lucida Sans Unicode"/>
                <a:cs typeface="Lucida Sans Unicode"/>
              </a:rPr>
              <a:t> </a:t>
            </a:r>
            <a:r>
              <a:rPr lang="tr-TR" sz="1000" spc="-50" dirty="0" smtClean="0">
                <a:latin typeface="Lucida Sans Unicode"/>
                <a:cs typeface="Lucida Sans Unicode"/>
              </a:rPr>
              <a:t>var.</a:t>
            </a:r>
            <a:r>
              <a:rPr lang="tr-TR" sz="1000" spc="215" dirty="0" smtClean="0">
                <a:latin typeface="Lucida Sans Unicode"/>
                <a:cs typeface="Lucida Sans Unicode"/>
              </a:rPr>
              <a:t> </a:t>
            </a:r>
            <a:r>
              <a:rPr lang="tr-TR" sz="1000" spc="-10" dirty="0">
                <a:latin typeface="Lucida Sans Unicode"/>
                <a:cs typeface="Lucida Sans Unicode"/>
              </a:rPr>
              <a:t>d</a:t>
            </a:r>
            <a:r>
              <a:rPr lang="tr-TR" sz="1000" spc="-10" dirty="0" smtClean="0">
                <a:latin typeface="Lucida Sans Unicode"/>
                <a:cs typeface="Lucida Sans Unicode"/>
              </a:rPr>
              <a:t>üzenli </a:t>
            </a:r>
            <a:r>
              <a:rPr lang="tr-TR" sz="1000" spc="-40" dirty="0" smtClean="0">
                <a:latin typeface="Lucida Sans Unicode"/>
                <a:cs typeface="Lucida Sans Unicode"/>
              </a:rPr>
              <a:t>aralıklarla </a:t>
            </a:r>
            <a:r>
              <a:rPr lang="tr-TR" sz="1000" spc="-15" dirty="0" smtClean="0">
                <a:latin typeface="Lucida Sans Unicode"/>
                <a:cs typeface="Lucida Sans Unicode"/>
              </a:rPr>
              <a:t>sulama </a:t>
            </a:r>
            <a:r>
              <a:rPr lang="tr-TR" sz="1000" spc="-20" dirty="0" smtClean="0">
                <a:latin typeface="Lucida Sans Unicode"/>
                <a:cs typeface="Lucida Sans Unicode"/>
              </a:rPr>
              <a:t>yöntemi </a:t>
            </a:r>
            <a:r>
              <a:rPr lang="tr-TR" sz="1000" spc="-15" dirty="0" smtClean="0">
                <a:latin typeface="Lucida Sans Unicode"/>
                <a:cs typeface="Lucida Sans Unicode"/>
              </a:rPr>
              <a:t> </a:t>
            </a:r>
            <a:r>
              <a:rPr lang="tr-TR" sz="1000" spc="-10" dirty="0" smtClean="0">
                <a:latin typeface="Lucida Sans Unicode"/>
                <a:cs typeface="Lucida Sans Unicode"/>
              </a:rPr>
              <a:t>ile</a:t>
            </a:r>
            <a:r>
              <a:rPr lang="tr-TR" sz="1000" spc="-5" dirty="0" smtClean="0">
                <a:latin typeface="Lucida Sans Unicode"/>
                <a:cs typeface="Lucida Sans Unicode"/>
              </a:rPr>
              <a:t> </a:t>
            </a:r>
            <a:r>
              <a:rPr lang="tr-TR" sz="1000" spc="-20" dirty="0" smtClean="0">
                <a:latin typeface="Lucida Sans Unicode"/>
                <a:cs typeface="Lucida Sans Unicode"/>
              </a:rPr>
              <a:t>çiçeğin</a:t>
            </a:r>
            <a:r>
              <a:rPr lang="tr-TR" sz="1000" spc="-15" dirty="0" smtClean="0">
                <a:latin typeface="Lucida Sans Unicode"/>
                <a:cs typeface="Lucida Sans Unicode"/>
              </a:rPr>
              <a:t> </a:t>
            </a:r>
            <a:r>
              <a:rPr lang="tr-TR" sz="1000" spc="10" dirty="0" smtClean="0">
                <a:latin typeface="Lucida Sans Unicode"/>
                <a:cs typeface="Lucida Sans Unicode"/>
              </a:rPr>
              <a:t>ömrünün</a:t>
            </a:r>
            <a:r>
              <a:rPr lang="tr-TR" sz="1000" spc="15" dirty="0" smtClean="0">
                <a:latin typeface="Lucida Sans Unicode"/>
                <a:cs typeface="Lucida Sans Unicode"/>
              </a:rPr>
              <a:t> </a:t>
            </a:r>
            <a:r>
              <a:rPr lang="tr-TR" sz="1000" spc="-20" dirty="0" smtClean="0">
                <a:latin typeface="Lucida Sans Unicode"/>
                <a:cs typeface="Lucida Sans Unicode"/>
              </a:rPr>
              <a:t>uzadığını,</a:t>
            </a:r>
            <a:r>
              <a:rPr lang="tr-TR" sz="1000" spc="-15" dirty="0" smtClean="0">
                <a:latin typeface="Lucida Sans Unicode"/>
                <a:cs typeface="Lucida Sans Unicode"/>
              </a:rPr>
              <a:t> </a:t>
            </a:r>
            <a:r>
              <a:rPr lang="tr-TR" sz="1000" spc="-30" dirty="0" smtClean="0">
                <a:latin typeface="Lucida Sans Unicode"/>
                <a:cs typeface="Lucida Sans Unicode"/>
              </a:rPr>
              <a:t>sağlıkla</a:t>
            </a:r>
            <a:r>
              <a:rPr lang="tr-TR" sz="1000" spc="-25" dirty="0" smtClean="0">
                <a:latin typeface="Lucida Sans Unicode"/>
                <a:cs typeface="Lucida Sans Unicode"/>
              </a:rPr>
              <a:t> </a:t>
            </a:r>
            <a:r>
              <a:rPr lang="tr-TR" sz="1000" spc="-15" dirty="0" smtClean="0">
                <a:latin typeface="Lucida Sans Unicode"/>
                <a:cs typeface="Lucida Sans Unicode"/>
              </a:rPr>
              <a:t>rengarenk</a:t>
            </a:r>
            <a:r>
              <a:rPr lang="tr-TR" sz="1000" spc="-10" dirty="0" smtClean="0">
                <a:latin typeface="Lucida Sans Unicode"/>
                <a:cs typeface="Lucida Sans Unicode"/>
              </a:rPr>
              <a:t> </a:t>
            </a:r>
            <a:r>
              <a:rPr lang="tr-TR" sz="1000" spc="5" dirty="0" smtClean="0">
                <a:latin typeface="Lucida Sans Unicode"/>
                <a:cs typeface="Lucida Sans Unicode"/>
              </a:rPr>
              <a:t>serpilip </a:t>
            </a:r>
            <a:r>
              <a:rPr lang="tr-TR" sz="1000" spc="10" dirty="0" smtClean="0">
                <a:latin typeface="Lucida Sans Unicode"/>
                <a:cs typeface="Lucida Sans Unicode"/>
              </a:rPr>
              <a:t> büyüdüğünü </a:t>
            </a:r>
            <a:r>
              <a:rPr lang="tr-TR" sz="1000" spc="-20" dirty="0" smtClean="0">
                <a:latin typeface="Lucida Sans Unicode"/>
                <a:cs typeface="Lucida Sans Unicode"/>
              </a:rPr>
              <a:t>göreceksiniz. </a:t>
            </a:r>
            <a:r>
              <a:rPr lang="tr-TR" sz="1000" spc="15" dirty="0" smtClean="0">
                <a:latin typeface="Lucida Sans Unicode"/>
                <a:cs typeface="Lucida Sans Unicode"/>
              </a:rPr>
              <a:t>Şu </a:t>
            </a:r>
            <a:r>
              <a:rPr lang="tr-TR" sz="1000" spc="-10" dirty="0" smtClean="0">
                <a:latin typeface="Lucida Sans Unicode"/>
                <a:cs typeface="Lucida Sans Unicode"/>
              </a:rPr>
              <a:t>cümleleri </a:t>
            </a:r>
            <a:r>
              <a:rPr lang="tr-TR" sz="1000" spc="10" dirty="0" smtClean="0">
                <a:latin typeface="Lucida Sans Unicode"/>
                <a:cs typeface="Lucida Sans Unicode"/>
              </a:rPr>
              <a:t>bir </a:t>
            </a:r>
            <a:r>
              <a:rPr lang="tr-TR" sz="1000" spc="-15" dirty="0" smtClean="0">
                <a:latin typeface="Lucida Sans Unicode"/>
                <a:cs typeface="Lucida Sans Unicode"/>
              </a:rPr>
              <a:t>kere </a:t>
            </a:r>
            <a:r>
              <a:rPr lang="tr-TR" sz="1000" spc="-25" dirty="0" smtClean="0">
                <a:latin typeface="Lucida Sans Unicode"/>
                <a:cs typeface="Lucida Sans Unicode"/>
              </a:rPr>
              <a:t>okuyunca </a:t>
            </a:r>
            <a:r>
              <a:rPr lang="tr-TR" sz="1000" spc="10" dirty="0" smtClean="0">
                <a:latin typeface="Lucida Sans Unicode"/>
                <a:cs typeface="Lucida Sans Unicode"/>
              </a:rPr>
              <a:t>bile </a:t>
            </a:r>
            <a:r>
              <a:rPr lang="tr-TR" sz="1000" spc="-40" dirty="0" smtClean="0">
                <a:latin typeface="Lucida Sans Unicode"/>
                <a:cs typeface="Lucida Sans Unicode"/>
              </a:rPr>
              <a:t>aşkla </a:t>
            </a:r>
            <a:r>
              <a:rPr lang="tr-TR" sz="1000" spc="-35" dirty="0" smtClean="0">
                <a:latin typeface="Lucida Sans Unicode"/>
                <a:cs typeface="Lucida Sans Unicode"/>
              </a:rPr>
              <a:t> </a:t>
            </a:r>
            <a:r>
              <a:rPr lang="tr-TR" sz="1000" spc="10" dirty="0" smtClean="0">
                <a:latin typeface="Lucida Sans Unicode"/>
                <a:cs typeface="Lucida Sans Unicode"/>
              </a:rPr>
              <a:t>ne </a:t>
            </a:r>
            <a:r>
              <a:rPr lang="tr-TR" sz="1000" spc="-45" dirty="0" smtClean="0">
                <a:latin typeface="Lucida Sans Unicode"/>
                <a:cs typeface="Lucida Sans Unicode"/>
              </a:rPr>
              <a:t>kadar </a:t>
            </a:r>
            <a:r>
              <a:rPr lang="tr-TR" sz="1000" spc="5" dirty="0" smtClean="0">
                <a:latin typeface="Lucida Sans Unicode"/>
                <a:cs typeface="Lucida Sans Unicode"/>
              </a:rPr>
              <a:t>benzer olduğunu </a:t>
            </a:r>
            <a:r>
              <a:rPr lang="tr-TR" sz="1000" spc="-30" dirty="0" smtClean="0">
                <a:latin typeface="Lucida Sans Unicode"/>
                <a:cs typeface="Lucida Sans Unicode"/>
              </a:rPr>
              <a:t>anlayabiliyor </a:t>
            </a:r>
            <a:r>
              <a:rPr lang="tr-TR" sz="1000" spc="-20" dirty="0" smtClean="0">
                <a:latin typeface="Lucida Sans Unicode"/>
                <a:cs typeface="Lucida Sans Unicode"/>
              </a:rPr>
              <a:t>insan. </a:t>
            </a:r>
            <a:r>
              <a:rPr lang="tr-TR" sz="1000" spc="-15" dirty="0">
                <a:latin typeface="Lucida Sans Unicode"/>
                <a:cs typeface="Lucida Sans Unicode"/>
              </a:rPr>
              <a:t>S</a:t>
            </a:r>
            <a:r>
              <a:rPr lang="tr-TR" sz="1000" spc="-15" dirty="0" smtClean="0">
                <a:latin typeface="Lucida Sans Unicode"/>
                <a:cs typeface="Lucida Sans Unicode"/>
              </a:rPr>
              <a:t>iz </a:t>
            </a:r>
            <a:r>
              <a:rPr lang="tr-TR" sz="1000" spc="-10" dirty="0" smtClean="0">
                <a:latin typeface="Lucida Sans Unicode"/>
                <a:cs typeface="Lucida Sans Unicode"/>
              </a:rPr>
              <a:t>de </a:t>
            </a:r>
            <a:r>
              <a:rPr lang="tr-TR" sz="1000" spc="-5" dirty="0" smtClean="0">
                <a:latin typeface="Lucida Sans Unicode"/>
                <a:cs typeface="Lucida Sans Unicode"/>
              </a:rPr>
              <a:t>bilirsiniz </a:t>
            </a:r>
            <a:r>
              <a:rPr lang="tr-TR" sz="1000" spc="-30" dirty="0" smtClean="0">
                <a:latin typeface="Lucida Sans Unicode"/>
                <a:cs typeface="Lucida Sans Unicode"/>
              </a:rPr>
              <a:t>ki </a:t>
            </a:r>
            <a:r>
              <a:rPr lang="tr-TR" sz="1000" spc="-35" dirty="0" smtClean="0">
                <a:latin typeface="Lucida Sans Unicode"/>
                <a:cs typeface="Lucida Sans Unicode"/>
              </a:rPr>
              <a:t>aşk </a:t>
            </a:r>
            <a:r>
              <a:rPr lang="tr-TR" sz="1000" spc="-305" dirty="0" smtClean="0">
                <a:latin typeface="Lucida Sans Unicode"/>
                <a:cs typeface="Lucida Sans Unicode"/>
              </a:rPr>
              <a:t> </a:t>
            </a:r>
            <a:r>
              <a:rPr lang="tr-TR" sz="1000" spc="-5" dirty="0" smtClean="0">
                <a:latin typeface="Lucida Sans Unicode"/>
                <a:cs typeface="Lucida Sans Unicode"/>
              </a:rPr>
              <a:t>duyduğumuz </a:t>
            </a:r>
            <a:r>
              <a:rPr lang="tr-TR" sz="1000" spc="-20" dirty="0" smtClean="0">
                <a:latin typeface="Lucida Sans Unicode"/>
                <a:cs typeface="Lucida Sans Unicode"/>
              </a:rPr>
              <a:t>şeyi </a:t>
            </a:r>
            <a:r>
              <a:rPr lang="tr-TR" sz="1000" spc="-5" dirty="0" smtClean="0">
                <a:latin typeface="Lucida Sans Unicode"/>
                <a:cs typeface="Lucida Sans Unicode"/>
              </a:rPr>
              <a:t>dengeli </a:t>
            </a:r>
            <a:r>
              <a:rPr lang="tr-TR" sz="1000" spc="-15" dirty="0" smtClean="0">
                <a:latin typeface="Lucida Sans Unicode"/>
                <a:cs typeface="Lucida Sans Unicode"/>
              </a:rPr>
              <a:t>sevmeyi bilmeliyiz. </a:t>
            </a:r>
            <a:r>
              <a:rPr lang="tr-TR" sz="1000" spc="10" dirty="0">
                <a:latin typeface="Lucida Sans Unicode"/>
                <a:cs typeface="Lucida Sans Unicode"/>
              </a:rPr>
              <a:t>N</a:t>
            </a:r>
            <a:r>
              <a:rPr lang="tr-TR" sz="1000" spc="10" dirty="0" smtClean="0">
                <a:latin typeface="Lucida Sans Unicode"/>
                <a:cs typeface="Lucida Sans Unicode"/>
              </a:rPr>
              <a:t>e </a:t>
            </a:r>
            <a:r>
              <a:rPr lang="tr-TR" sz="1000" spc="-40" dirty="0" smtClean="0">
                <a:latin typeface="Lucida Sans Unicode"/>
                <a:cs typeface="Lucida Sans Unicode"/>
              </a:rPr>
              <a:t>çok </a:t>
            </a:r>
            <a:r>
              <a:rPr lang="tr-TR" sz="1000" spc="-50" dirty="0" smtClean="0">
                <a:latin typeface="Lucida Sans Unicode"/>
                <a:cs typeface="Lucida Sans Unicode"/>
              </a:rPr>
              <a:t>az </a:t>
            </a:r>
            <a:r>
              <a:rPr lang="tr-TR" sz="1000" spc="10" dirty="0" smtClean="0">
                <a:latin typeface="Lucida Sans Unicode"/>
                <a:cs typeface="Lucida Sans Unicode"/>
              </a:rPr>
              <a:t>ne </a:t>
            </a:r>
            <a:r>
              <a:rPr lang="tr-TR" sz="1000" spc="-40" dirty="0" smtClean="0">
                <a:latin typeface="Lucida Sans Unicode"/>
                <a:cs typeface="Lucida Sans Unicode"/>
              </a:rPr>
              <a:t>çok </a:t>
            </a:r>
            <a:r>
              <a:rPr lang="tr-TR" sz="1000" spc="-75" dirty="0" smtClean="0">
                <a:latin typeface="Lucida Sans Unicode"/>
                <a:cs typeface="Lucida Sans Unicode"/>
              </a:rPr>
              <a:t>fazla… </a:t>
            </a:r>
            <a:r>
              <a:rPr lang="tr-TR" sz="1000" spc="-70" dirty="0" smtClean="0">
                <a:latin typeface="Lucida Sans Unicode"/>
                <a:cs typeface="Lucida Sans Unicode"/>
              </a:rPr>
              <a:t> </a:t>
            </a:r>
            <a:r>
              <a:rPr lang="tr-TR" sz="1000" spc="-60" dirty="0">
                <a:latin typeface="Lucida Sans Unicode"/>
                <a:cs typeface="Lucida Sans Unicode"/>
              </a:rPr>
              <a:t>H</a:t>
            </a:r>
            <a:r>
              <a:rPr lang="tr-TR" sz="1000" spc="-60" dirty="0" smtClean="0">
                <a:latin typeface="Lucida Sans Unicode"/>
                <a:cs typeface="Lucida Sans Unicode"/>
              </a:rPr>
              <a:t>ayat </a:t>
            </a:r>
            <a:r>
              <a:rPr lang="tr-TR" sz="1000" spc="-45" dirty="0" smtClean="0">
                <a:latin typeface="Lucida Sans Unicode"/>
                <a:cs typeface="Lucida Sans Unicode"/>
              </a:rPr>
              <a:t>da </a:t>
            </a:r>
            <a:r>
              <a:rPr lang="tr-TR" sz="1000" spc="10" dirty="0" smtClean="0">
                <a:latin typeface="Lucida Sans Unicode"/>
                <a:cs typeface="Lucida Sans Unicode"/>
              </a:rPr>
              <a:t>bir </a:t>
            </a:r>
            <a:r>
              <a:rPr lang="tr-TR" sz="1000" dirty="0" smtClean="0">
                <a:latin typeface="Lucida Sans Unicode"/>
                <a:cs typeface="Lucida Sans Unicode"/>
              </a:rPr>
              <a:t>denge </a:t>
            </a:r>
            <a:r>
              <a:rPr lang="tr-TR" sz="1000" spc="-10" dirty="0" smtClean="0">
                <a:latin typeface="Lucida Sans Unicode"/>
                <a:cs typeface="Lucida Sans Unicode"/>
              </a:rPr>
              <a:t>değil </a:t>
            </a:r>
            <a:r>
              <a:rPr lang="tr-TR" sz="1000" spc="-5" dirty="0" smtClean="0">
                <a:latin typeface="Lucida Sans Unicode"/>
                <a:cs typeface="Lucida Sans Unicode"/>
              </a:rPr>
              <a:t>midir </a:t>
            </a:r>
            <a:r>
              <a:rPr lang="tr-TR" sz="1000" spc="-30" dirty="0" smtClean="0">
                <a:latin typeface="Lucida Sans Unicode"/>
                <a:cs typeface="Lucida Sans Unicode"/>
              </a:rPr>
              <a:t>zaten? </a:t>
            </a:r>
            <a:r>
              <a:rPr lang="tr-TR" sz="1000" spc="-15" dirty="0">
                <a:latin typeface="Lucida Sans Unicode"/>
                <a:cs typeface="Lucida Sans Unicode"/>
              </a:rPr>
              <a:t>E</a:t>
            </a:r>
            <a:r>
              <a:rPr lang="tr-TR" sz="1000" spc="-15" dirty="0" smtClean="0">
                <a:latin typeface="Lucida Sans Unicode"/>
                <a:cs typeface="Lucida Sans Unicode"/>
              </a:rPr>
              <a:t>vrendeki </a:t>
            </a:r>
            <a:r>
              <a:rPr lang="tr-TR" sz="1000" spc="-5" dirty="0" smtClean="0">
                <a:latin typeface="Lucida Sans Unicode"/>
                <a:cs typeface="Lucida Sans Unicode"/>
              </a:rPr>
              <a:t>her düzen gibi, </a:t>
            </a:r>
            <a:r>
              <a:rPr lang="tr-TR" sz="1000" spc="-50" dirty="0" smtClean="0">
                <a:latin typeface="Lucida Sans Unicode"/>
                <a:cs typeface="Lucida Sans Unicode"/>
              </a:rPr>
              <a:t>var </a:t>
            </a:r>
            <a:r>
              <a:rPr lang="tr-TR" sz="1000" spc="-45" dirty="0" smtClean="0">
                <a:latin typeface="Lucida Sans Unicode"/>
                <a:cs typeface="Lucida Sans Unicode"/>
              </a:rPr>
              <a:t> </a:t>
            </a:r>
            <a:r>
              <a:rPr lang="tr-TR" sz="1000" spc="-20" dirty="0" smtClean="0">
                <a:latin typeface="Lucida Sans Unicode"/>
                <a:cs typeface="Lucida Sans Unicode"/>
              </a:rPr>
              <a:t>olan</a:t>
            </a:r>
            <a:r>
              <a:rPr lang="tr-TR" sz="1000" spc="-15" dirty="0" smtClean="0">
                <a:latin typeface="Lucida Sans Unicode"/>
                <a:cs typeface="Lucida Sans Unicode"/>
              </a:rPr>
              <a:t> </a:t>
            </a:r>
            <a:r>
              <a:rPr lang="tr-TR" sz="1000" spc="-5" dirty="0" smtClean="0">
                <a:latin typeface="Lucida Sans Unicode"/>
                <a:cs typeface="Lucida Sans Unicode"/>
              </a:rPr>
              <a:t>her</a:t>
            </a:r>
            <a:r>
              <a:rPr lang="tr-TR" sz="1000" dirty="0" smtClean="0">
                <a:latin typeface="Lucida Sans Unicode"/>
                <a:cs typeface="Lucida Sans Unicode"/>
              </a:rPr>
              <a:t> </a:t>
            </a:r>
            <a:r>
              <a:rPr lang="tr-TR" sz="1000" spc="-20" dirty="0" smtClean="0">
                <a:latin typeface="Lucida Sans Unicode"/>
                <a:cs typeface="Lucida Sans Unicode"/>
              </a:rPr>
              <a:t>şey</a:t>
            </a:r>
            <a:r>
              <a:rPr lang="tr-TR" sz="1000" spc="-15" dirty="0" smtClean="0">
                <a:latin typeface="Lucida Sans Unicode"/>
                <a:cs typeface="Lucida Sans Unicode"/>
              </a:rPr>
              <a:t> </a:t>
            </a:r>
            <a:r>
              <a:rPr lang="tr-TR" sz="1000" spc="10" dirty="0" smtClean="0">
                <a:latin typeface="Lucida Sans Unicode"/>
                <a:cs typeface="Lucida Sans Unicode"/>
              </a:rPr>
              <a:t>gibi</a:t>
            </a:r>
            <a:r>
              <a:rPr lang="tr-TR" sz="1000" spc="15" dirty="0" smtClean="0">
                <a:latin typeface="Lucida Sans Unicode"/>
                <a:cs typeface="Lucida Sans Unicode"/>
              </a:rPr>
              <a:t> </a:t>
            </a:r>
            <a:r>
              <a:rPr lang="tr-TR" sz="1000" spc="-5" dirty="0" smtClean="0">
                <a:latin typeface="Lucida Sans Unicode"/>
                <a:cs typeface="Lucida Sans Unicode"/>
              </a:rPr>
              <a:t>dengeli</a:t>
            </a:r>
            <a:r>
              <a:rPr lang="tr-TR" sz="1000" dirty="0" smtClean="0">
                <a:latin typeface="Lucida Sans Unicode"/>
                <a:cs typeface="Lucida Sans Unicode"/>
              </a:rPr>
              <a:t> </a:t>
            </a:r>
            <a:r>
              <a:rPr lang="tr-TR" sz="1000" spc="-30" dirty="0" smtClean="0">
                <a:latin typeface="Lucida Sans Unicode"/>
                <a:cs typeface="Lucida Sans Unicode"/>
              </a:rPr>
              <a:t>ve</a:t>
            </a:r>
            <a:r>
              <a:rPr lang="tr-TR" sz="1000" spc="-25" dirty="0" smtClean="0">
                <a:latin typeface="Lucida Sans Unicode"/>
                <a:cs typeface="Lucida Sans Unicode"/>
              </a:rPr>
              <a:t> sağlıklı</a:t>
            </a:r>
            <a:r>
              <a:rPr lang="tr-TR" sz="1000" spc="-20" dirty="0" smtClean="0">
                <a:latin typeface="Lucida Sans Unicode"/>
                <a:cs typeface="Lucida Sans Unicode"/>
              </a:rPr>
              <a:t> ilerletmeliyiz</a:t>
            </a:r>
            <a:r>
              <a:rPr lang="tr-TR" sz="1000" spc="-15" dirty="0" smtClean="0">
                <a:latin typeface="Lucida Sans Unicode"/>
                <a:cs typeface="Lucida Sans Unicode"/>
              </a:rPr>
              <a:t> </a:t>
            </a:r>
            <a:r>
              <a:rPr lang="tr-TR" sz="1000" spc="-20" dirty="0" smtClean="0">
                <a:latin typeface="Lucida Sans Unicode"/>
                <a:cs typeface="Lucida Sans Unicode"/>
              </a:rPr>
              <a:t>içimizdeki</a:t>
            </a:r>
            <a:r>
              <a:rPr lang="tr-TR" sz="1000" spc="-15" dirty="0" smtClean="0">
                <a:latin typeface="Lucida Sans Unicode"/>
                <a:cs typeface="Lucida Sans Unicode"/>
              </a:rPr>
              <a:t> </a:t>
            </a:r>
            <a:r>
              <a:rPr lang="tr-TR" sz="1000" spc="50" dirty="0" smtClean="0">
                <a:latin typeface="Lucida Sans Unicode"/>
                <a:cs typeface="Lucida Sans Unicode"/>
              </a:rPr>
              <a:t>bu </a:t>
            </a:r>
            <a:r>
              <a:rPr lang="tr-TR" sz="1000" spc="55" dirty="0" smtClean="0">
                <a:latin typeface="Lucida Sans Unicode"/>
                <a:cs typeface="Lucida Sans Unicode"/>
              </a:rPr>
              <a:t> </a:t>
            </a:r>
            <a:r>
              <a:rPr lang="tr-TR" sz="1000" spc="-30" dirty="0" smtClean="0">
                <a:latin typeface="Lucida Sans Unicode"/>
                <a:cs typeface="Lucida Sans Unicode"/>
              </a:rPr>
              <a:t>d</a:t>
            </a:r>
            <a:r>
              <a:rPr lang="tr-TR" sz="1000" spc="25" dirty="0" smtClean="0">
                <a:latin typeface="Lucida Sans Unicode"/>
                <a:cs typeface="Lucida Sans Unicode"/>
              </a:rPr>
              <a:t>u</a:t>
            </a:r>
            <a:r>
              <a:rPr lang="tr-TR" sz="1000" spc="-70" dirty="0" smtClean="0">
                <a:latin typeface="Lucida Sans Unicode"/>
                <a:cs typeface="Lucida Sans Unicode"/>
              </a:rPr>
              <a:t>y</a:t>
            </a:r>
            <a:r>
              <a:rPr lang="tr-TR" sz="1000" spc="-5" dirty="0" smtClean="0">
                <a:latin typeface="Lucida Sans Unicode"/>
                <a:cs typeface="Lucida Sans Unicode"/>
              </a:rPr>
              <a:t>g</a:t>
            </a:r>
            <a:r>
              <a:rPr lang="tr-TR" sz="1000" spc="25" dirty="0" smtClean="0">
                <a:latin typeface="Lucida Sans Unicode"/>
                <a:cs typeface="Lucida Sans Unicode"/>
              </a:rPr>
              <a:t>u</a:t>
            </a:r>
            <a:r>
              <a:rPr lang="tr-TR" sz="1000" spc="-70" dirty="0" smtClean="0">
                <a:latin typeface="Lucida Sans Unicode"/>
                <a:cs typeface="Lucida Sans Unicode"/>
              </a:rPr>
              <a:t>y</a:t>
            </a:r>
            <a:r>
              <a:rPr lang="tr-TR" sz="1000" spc="30" dirty="0" smtClean="0">
                <a:latin typeface="Lucida Sans Unicode"/>
                <a:cs typeface="Lucida Sans Unicode"/>
              </a:rPr>
              <a:t>u</a:t>
            </a:r>
            <a:r>
              <a:rPr lang="tr-TR" sz="1000" spc="-60" dirty="0" smtClean="0">
                <a:latin typeface="Lucida Sans Unicode"/>
                <a:cs typeface="Lucida Sans Unicode"/>
              </a:rPr>
              <a:t> </a:t>
            </a:r>
            <a:r>
              <a:rPr lang="tr-TR" sz="1000" spc="-30" dirty="0" smtClean="0">
                <a:latin typeface="Lucida Sans Unicode"/>
                <a:cs typeface="Lucida Sans Unicode"/>
              </a:rPr>
              <a:t>d</a:t>
            </a:r>
            <a:r>
              <a:rPr lang="tr-TR" sz="1000" spc="-65" dirty="0" smtClean="0">
                <a:latin typeface="Lucida Sans Unicode"/>
                <a:cs typeface="Lucida Sans Unicode"/>
              </a:rPr>
              <a:t>a</a:t>
            </a:r>
            <a:r>
              <a:rPr lang="tr-TR" sz="1000" spc="-55" dirty="0" smtClean="0">
                <a:latin typeface="Lucida Sans Unicode"/>
                <a:cs typeface="Lucida Sans Unicode"/>
              </a:rPr>
              <a:t>.</a:t>
            </a:r>
            <a:r>
              <a:rPr lang="tr-TR" sz="1000" spc="-60" dirty="0" smtClean="0">
                <a:latin typeface="Lucida Sans Unicode"/>
                <a:cs typeface="Lucida Sans Unicode"/>
              </a:rPr>
              <a:t> </a:t>
            </a:r>
            <a:r>
              <a:rPr lang="tr-TR" sz="1000" spc="-65" dirty="0">
                <a:latin typeface="Lucida Sans Unicode"/>
                <a:cs typeface="Lucida Sans Unicode"/>
              </a:rPr>
              <a:t>A</a:t>
            </a:r>
            <a:r>
              <a:rPr lang="tr-TR" sz="1000" spc="-45" dirty="0" smtClean="0">
                <a:latin typeface="Lucida Sans Unicode"/>
                <a:cs typeface="Lucida Sans Unicode"/>
              </a:rPr>
              <a:t>k</a:t>
            </a:r>
            <a:r>
              <a:rPr lang="tr-TR" sz="1000" dirty="0" smtClean="0">
                <a:latin typeface="Lucida Sans Unicode"/>
                <a:cs typeface="Lucida Sans Unicode"/>
              </a:rPr>
              <a:t>s</a:t>
            </a:r>
            <a:r>
              <a:rPr lang="tr-TR" sz="1000" spc="-10" dirty="0" smtClean="0">
                <a:latin typeface="Lucida Sans Unicode"/>
                <a:cs typeface="Lucida Sans Unicode"/>
              </a:rPr>
              <a:t>i</a:t>
            </a:r>
            <a:r>
              <a:rPr lang="tr-TR" sz="1000" spc="-60" dirty="0" smtClean="0">
                <a:latin typeface="Lucida Sans Unicode"/>
                <a:cs typeface="Lucida Sans Unicode"/>
              </a:rPr>
              <a:t> </a:t>
            </a:r>
            <a:r>
              <a:rPr lang="tr-TR" sz="1000" spc="-85" dirty="0" smtClean="0">
                <a:latin typeface="Lucida Sans Unicode"/>
                <a:cs typeface="Lucida Sans Unicode"/>
              </a:rPr>
              <a:t>t</a:t>
            </a:r>
            <a:r>
              <a:rPr lang="tr-TR" sz="1000" spc="-65" dirty="0" smtClean="0">
                <a:latin typeface="Lucida Sans Unicode"/>
                <a:cs typeface="Lucida Sans Unicode"/>
              </a:rPr>
              <a:t>a</a:t>
            </a:r>
            <a:r>
              <a:rPr lang="tr-TR" sz="1000" spc="-45" dirty="0" smtClean="0">
                <a:latin typeface="Lucida Sans Unicode"/>
                <a:cs typeface="Lucida Sans Unicode"/>
              </a:rPr>
              <a:t>k</a:t>
            </a:r>
            <a:r>
              <a:rPr lang="tr-TR" sz="1000" spc="-30" dirty="0" smtClean="0">
                <a:latin typeface="Lucida Sans Unicode"/>
                <a:cs typeface="Lucida Sans Unicode"/>
              </a:rPr>
              <a:t>d</a:t>
            </a:r>
            <a:r>
              <a:rPr lang="tr-TR" sz="1000" spc="-10" dirty="0" smtClean="0">
                <a:latin typeface="Lucida Sans Unicode"/>
                <a:cs typeface="Lucida Sans Unicode"/>
              </a:rPr>
              <a:t>i</a:t>
            </a:r>
            <a:r>
              <a:rPr lang="tr-TR" sz="1000" spc="-20" dirty="0" smtClean="0">
                <a:latin typeface="Lucida Sans Unicode"/>
                <a:cs typeface="Lucida Sans Unicode"/>
              </a:rPr>
              <a:t>r</a:t>
            </a:r>
            <a:r>
              <a:rPr lang="tr-TR" sz="1000" spc="-30" dirty="0" smtClean="0">
                <a:latin typeface="Lucida Sans Unicode"/>
                <a:cs typeface="Lucida Sans Unicode"/>
              </a:rPr>
              <a:t>d</a:t>
            </a:r>
            <a:r>
              <a:rPr lang="tr-TR" sz="1000" spc="10" dirty="0" smtClean="0">
                <a:latin typeface="Lucida Sans Unicode"/>
                <a:cs typeface="Lucida Sans Unicode"/>
              </a:rPr>
              <a:t>e</a:t>
            </a:r>
            <a:r>
              <a:rPr lang="tr-TR" sz="1000" spc="-60" dirty="0" smtClean="0">
                <a:latin typeface="Lucida Sans Unicode"/>
                <a:cs typeface="Lucida Sans Unicode"/>
              </a:rPr>
              <a:t> </a:t>
            </a:r>
            <a:r>
              <a:rPr lang="tr-TR" sz="1000" spc="65" dirty="0" smtClean="0">
                <a:latin typeface="Lucida Sans Unicode"/>
                <a:cs typeface="Lucida Sans Unicode"/>
              </a:rPr>
              <a:t>b</a:t>
            </a:r>
            <a:r>
              <a:rPr lang="tr-TR" sz="1000" spc="-10" dirty="0" smtClean="0">
                <a:latin typeface="Lucida Sans Unicode"/>
                <a:cs typeface="Lucida Sans Unicode"/>
              </a:rPr>
              <a:t>i</a:t>
            </a:r>
            <a:r>
              <a:rPr lang="tr-TR" sz="1000" spc="-85" dirty="0" smtClean="0">
                <a:latin typeface="Lucida Sans Unicode"/>
                <a:cs typeface="Lucida Sans Unicode"/>
              </a:rPr>
              <a:t>t</a:t>
            </a:r>
            <a:r>
              <a:rPr lang="tr-TR" sz="1000" spc="-45" dirty="0" smtClean="0">
                <a:latin typeface="Lucida Sans Unicode"/>
                <a:cs typeface="Lucida Sans Unicode"/>
              </a:rPr>
              <a:t>k</a:t>
            </a:r>
            <a:r>
              <a:rPr lang="tr-TR" sz="1000" spc="-10" dirty="0" smtClean="0">
                <a:latin typeface="Lucida Sans Unicode"/>
                <a:cs typeface="Lucida Sans Unicode"/>
              </a:rPr>
              <a:t>i</a:t>
            </a:r>
            <a:r>
              <a:rPr lang="tr-TR" sz="1000" spc="5" dirty="0" smtClean="0">
                <a:latin typeface="Lucida Sans Unicode"/>
                <a:cs typeface="Lucida Sans Unicode"/>
              </a:rPr>
              <a:t>n</a:t>
            </a:r>
            <a:r>
              <a:rPr lang="tr-TR" sz="1000" spc="-10" dirty="0" smtClean="0">
                <a:latin typeface="Lucida Sans Unicode"/>
                <a:cs typeface="Lucida Sans Unicode"/>
              </a:rPr>
              <a:t>i</a:t>
            </a:r>
            <a:r>
              <a:rPr lang="tr-TR" sz="1000" spc="-35" dirty="0" smtClean="0">
                <a:latin typeface="Lucida Sans Unicode"/>
                <a:cs typeface="Lucida Sans Unicode"/>
              </a:rPr>
              <a:t>z</a:t>
            </a:r>
            <a:r>
              <a:rPr lang="tr-TR" sz="1000" spc="-60" dirty="0" smtClean="0">
                <a:latin typeface="Lucida Sans Unicode"/>
                <a:cs typeface="Lucida Sans Unicode"/>
              </a:rPr>
              <a:t> </a:t>
            </a:r>
            <a:r>
              <a:rPr lang="tr-TR" sz="1000" spc="-70" dirty="0" smtClean="0">
                <a:latin typeface="Lucida Sans Unicode"/>
                <a:cs typeface="Lucida Sans Unicode"/>
              </a:rPr>
              <a:t>ç</a:t>
            </a:r>
            <a:r>
              <a:rPr lang="tr-TR" sz="1000" spc="25" dirty="0" smtClean="0">
                <a:latin typeface="Lucida Sans Unicode"/>
                <a:cs typeface="Lucida Sans Unicode"/>
              </a:rPr>
              <a:t>ü</a:t>
            </a:r>
            <a:r>
              <a:rPr lang="tr-TR" sz="1000" spc="-20" dirty="0" smtClean="0">
                <a:latin typeface="Lucida Sans Unicode"/>
                <a:cs typeface="Lucida Sans Unicode"/>
              </a:rPr>
              <a:t>r</a:t>
            </a:r>
            <a:r>
              <a:rPr lang="tr-TR" sz="1000" spc="25" dirty="0" smtClean="0">
                <a:latin typeface="Lucida Sans Unicode"/>
                <a:cs typeface="Lucida Sans Unicode"/>
              </a:rPr>
              <a:t>ü</a:t>
            </a:r>
            <a:r>
              <a:rPr lang="tr-TR" sz="1000" spc="-15" dirty="0" smtClean="0">
                <a:latin typeface="Lucida Sans Unicode"/>
                <a:cs typeface="Lucida Sans Unicode"/>
              </a:rPr>
              <a:t>r</a:t>
            </a:r>
            <a:r>
              <a:rPr lang="tr-TR" sz="1000" spc="-60" dirty="0" smtClean="0">
                <a:latin typeface="Lucida Sans Unicode"/>
                <a:cs typeface="Lucida Sans Unicode"/>
              </a:rPr>
              <a:t> </a:t>
            </a:r>
            <a:r>
              <a:rPr lang="tr-TR" sz="1000" spc="-65" dirty="0" smtClean="0">
                <a:latin typeface="Lucida Sans Unicode"/>
                <a:cs typeface="Lucida Sans Unicode"/>
              </a:rPr>
              <a:t>v</a:t>
            </a:r>
            <a:r>
              <a:rPr lang="tr-TR" sz="1000" spc="10" dirty="0" smtClean="0">
                <a:latin typeface="Lucida Sans Unicode"/>
                <a:cs typeface="Lucida Sans Unicode"/>
              </a:rPr>
              <a:t>e</a:t>
            </a:r>
            <a:r>
              <a:rPr lang="tr-TR" sz="1000" spc="-60" dirty="0" smtClean="0">
                <a:latin typeface="Lucida Sans Unicode"/>
                <a:cs typeface="Lucida Sans Unicode"/>
              </a:rPr>
              <a:t> </a:t>
            </a:r>
            <a:r>
              <a:rPr lang="tr-TR" sz="1000" dirty="0" smtClean="0">
                <a:latin typeface="Lucida Sans Unicode"/>
                <a:cs typeface="Lucida Sans Unicode"/>
              </a:rPr>
              <a:t>s</a:t>
            </a:r>
            <a:r>
              <a:rPr lang="tr-TR" sz="1000" spc="-5" dirty="0" smtClean="0">
                <a:latin typeface="Lucida Sans Unicode"/>
                <a:cs typeface="Lucida Sans Unicode"/>
              </a:rPr>
              <a:t>o</a:t>
            </a:r>
            <a:r>
              <a:rPr lang="tr-TR" sz="1000" spc="5" dirty="0" smtClean="0">
                <a:latin typeface="Lucida Sans Unicode"/>
                <a:cs typeface="Lucida Sans Unicode"/>
              </a:rPr>
              <a:t>n</a:t>
            </a:r>
            <a:r>
              <a:rPr lang="tr-TR" sz="1000" spc="30" dirty="0" smtClean="0">
                <a:latin typeface="Lucida Sans Unicode"/>
                <a:cs typeface="Lucida Sans Unicode"/>
              </a:rPr>
              <a:t>u</a:t>
            </a:r>
            <a:r>
              <a:rPr lang="tr-TR" sz="1000" spc="-60" dirty="0" smtClean="0">
                <a:latin typeface="Lucida Sans Unicode"/>
                <a:cs typeface="Lucida Sans Unicode"/>
              </a:rPr>
              <a:t> </a:t>
            </a:r>
            <a:r>
              <a:rPr lang="tr-TR" sz="1000" spc="-5" dirty="0" smtClean="0">
                <a:latin typeface="Lucida Sans Unicode"/>
                <a:cs typeface="Lucida Sans Unicode"/>
              </a:rPr>
              <a:t>g</a:t>
            </a:r>
            <a:r>
              <a:rPr lang="tr-TR" sz="1000" spc="5" dirty="0" smtClean="0">
                <a:latin typeface="Lucida Sans Unicode"/>
                <a:cs typeface="Lucida Sans Unicode"/>
              </a:rPr>
              <a:t>e</a:t>
            </a:r>
            <a:r>
              <a:rPr lang="tr-TR" sz="1000" spc="-20" dirty="0" smtClean="0">
                <a:latin typeface="Lucida Sans Unicode"/>
                <a:cs typeface="Lucida Sans Unicode"/>
              </a:rPr>
              <a:t>l</a:t>
            </a:r>
            <a:r>
              <a:rPr lang="tr-TR" sz="1000" spc="-10" dirty="0" smtClean="0">
                <a:latin typeface="Lucida Sans Unicode"/>
                <a:cs typeface="Lucida Sans Unicode"/>
              </a:rPr>
              <a:t>i</a:t>
            </a:r>
            <a:r>
              <a:rPr lang="tr-TR" sz="1000" spc="-20" dirty="0" smtClean="0">
                <a:latin typeface="Lucida Sans Unicode"/>
                <a:cs typeface="Lucida Sans Unicode"/>
              </a:rPr>
              <a:t>r</a:t>
            </a:r>
            <a:r>
              <a:rPr lang="tr-TR" sz="1000" spc="-220" dirty="0" smtClean="0">
                <a:latin typeface="Lucida Sans Unicode"/>
                <a:cs typeface="Lucida Sans Unicode"/>
              </a:rPr>
              <a:t>…</a:t>
            </a:r>
            <a:endParaRPr lang="tr-TR" sz="1000" dirty="0">
              <a:latin typeface="Lucida Sans Unicode"/>
              <a:cs typeface="Lucida Sans Unicode"/>
            </a:endParaRPr>
          </a:p>
        </p:txBody>
      </p:sp>
      <p:sp>
        <p:nvSpPr>
          <p:cNvPr id="11" name="object 11"/>
          <p:cNvSpPr txBox="1">
            <a:spLocks noGrp="1"/>
          </p:cNvSpPr>
          <p:nvPr>
            <p:ph type="sldNum" sz="quarter" idx="7"/>
          </p:nvPr>
        </p:nvSpPr>
        <p:spPr>
          <a:prstGeom prst="rect">
            <a:avLst/>
          </a:prstGeom>
        </p:spPr>
        <p:txBody>
          <a:bodyPr vert="horz" wrap="square" lIns="0" tIns="31115" rIns="0" bIns="0" rtlCol="0">
            <a:spAutoFit/>
          </a:bodyPr>
          <a:lstStyle/>
          <a:p>
            <a:pPr marL="38100">
              <a:lnSpc>
                <a:spcPct val="100000"/>
              </a:lnSpc>
              <a:spcBef>
                <a:spcPts val="245"/>
              </a:spcBef>
            </a:pPr>
            <a:r>
              <a:rPr spc="-25"/>
              <a:t>27</a:t>
            </a:r>
          </a:p>
        </p:txBody>
      </p:sp>
      <p:sp>
        <p:nvSpPr>
          <p:cNvPr id="7" name="object 7"/>
          <p:cNvSpPr txBox="1"/>
          <p:nvPr/>
        </p:nvSpPr>
        <p:spPr>
          <a:xfrm>
            <a:off x="7053799" y="4935206"/>
            <a:ext cx="402674" cy="4549775"/>
          </a:xfrm>
          <a:prstGeom prst="rect">
            <a:avLst/>
          </a:prstGeom>
        </p:spPr>
        <p:txBody>
          <a:bodyPr vert="vert" wrap="square" lIns="0" tIns="22225" rIns="0" bIns="0" rtlCol="0">
            <a:spAutoFit/>
          </a:bodyPr>
          <a:lstStyle/>
          <a:p>
            <a:pPr marL="12700">
              <a:lnSpc>
                <a:spcPct val="100000"/>
              </a:lnSpc>
              <a:spcBef>
                <a:spcPts val="175"/>
              </a:spcBef>
            </a:pPr>
            <a:r>
              <a:rPr sz="1100" b="1" spc="25" dirty="0" err="1">
                <a:solidFill>
                  <a:srgbClr val="212121"/>
                </a:solidFill>
                <a:latin typeface="Trebuchet MS"/>
                <a:cs typeface="Trebuchet MS"/>
              </a:rPr>
              <a:t>Yazan</a:t>
            </a:r>
            <a:r>
              <a:rPr sz="1100" b="1" spc="25" dirty="0">
                <a:solidFill>
                  <a:srgbClr val="212121"/>
                </a:solidFill>
                <a:latin typeface="Trebuchet MS"/>
                <a:cs typeface="Trebuchet MS"/>
              </a:rPr>
              <a:t>:</a:t>
            </a:r>
            <a:r>
              <a:rPr sz="1100" b="1" spc="-40" dirty="0">
                <a:solidFill>
                  <a:srgbClr val="212121"/>
                </a:solidFill>
                <a:latin typeface="Trebuchet MS"/>
                <a:cs typeface="Trebuchet MS"/>
              </a:rPr>
              <a:t> </a:t>
            </a:r>
            <a:r>
              <a:rPr sz="1100" b="1" spc="40" dirty="0" err="1">
                <a:solidFill>
                  <a:srgbClr val="212121"/>
                </a:solidFill>
                <a:latin typeface="Trebuchet MS"/>
                <a:cs typeface="Trebuchet MS"/>
              </a:rPr>
              <a:t>Gizem</a:t>
            </a:r>
            <a:r>
              <a:rPr sz="1100" b="1" spc="-35" dirty="0">
                <a:solidFill>
                  <a:srgbClr val="212121"/>
                </a:solidFill>
                <a:latin typeface="Trebuchet MS"/>
                <a:cs typeface="Trebuchet MS"/>
              </a:rPr>
              <a:t> </a:t>
            </a:r>
            <a:r>
              <a:rPr sz="1100" b="1" spc="35" dirty="0" smtClean="0">
                <a:solidFill>
                  <a:srgbClr val="212121"/>
                </a:solidFill>
                <a:latin typeface="Trebuchet MS"/>
                <a:cs typeface="Trebuchet MS"/>
              </a:rPr>
              <a:t>ÇELİK</a:t>
            </a:r>
            <a:endParaRPr sz="1100" dirty="0">
              <a:latin typeface="Trebuchet MS"/>
              <a:cs typeface="Trebuchet MS"/>
            </a:endParaRPr>
          </a:p>
          <a:p>
            <a:pPr marL="12700">
              <a:lnSpc>
                <a:spcPct val="100000"/>
              </a:lnSpc>
              <a:spcBef>
                <a:spcPts val="520"/>
              </a:spcBef>
            </a:pPr>
            <a:r>
              <a:rPr sz="1100" b="1" spc="30" dirty="0">
                <a:solidFill>
                  <a:srgbClr val="DFDEDE"/>
                </a:solidFill>
                <a:latin typeface="Trebuchet MS"/>
                <a:cs typeface="Trebuchet MS"/>
              </a:rPr>
              <a:t>GÖRSELLERİ</a:t>
            </a:r>
            <a:r>
              <a:rPr sz="1100" b="1" spc="-50" dirty="0">
                <a:solidFill>
                  <a:srgbClr val="DFDEDE"/>
                </a:solidFill>
                <a:latin typeface="Trebuchet MS"/>
                <a:cs typeface="Trebuchet MS"/>
              </a:rPr>
              <a:t> </a:t>
            </a:r>
            <a:r>
              <a:rPr sz="1100" b="1" spc="40" dirty="0">
                <a:solidFill>
                  <a:srgbClr val="DFDEDE"/>
                </a:solidFill>
                <a:latin typeface="Trebuchet MS"/>
                <a:cs typeface="Trebuchet MS"/>
              </a:rPr>
              <a:t>HAZIRLAYAN:</a:t>
            </a:r>
            <a:r>
              <a:rPr sz="1100" b="1" spc="-50" dirty="0">
                <a:solidFill>
                  <a:srgbClr val="DFDEDE"/>
                </a:solidFill>
                <a:latin typeface="Trebuchet MS"/>
                <a:cs typeface="Trebuchet MS"/>
              </a:rPr>
              <a:t> </a:t>
            </a:r>
            <a:r>
              <a:rPr sz="1100" b="1" spc="70" dirty="0">
                <a:solidFill>
                  <a:srgbClr val="DFDEDE"/>
                </a:solidFill>
                <a:latin typeface="Trebuchet MS"/>
                <a:cs typeface="Trebuchet MS"/>
              </a:rPr>
              <a:t>BEDİRHAN</a:t>
            </a:r>
            <a:r>
              <a:rPr sz="1100" b="1" spc="-50" dirty="0">
                <a:solidFill>
                  <a:srgbClr val="DFDEDE"/>
                </a:solidFill>
                <a:latin typeface="Trebuchet MS"/>
                <a:cs typeface="Trebuchet MS"/>
              </a:rPr>
              <a:t> </a:t>
            </a:r>
            <a:r>
              <a:rPr sz="1100" b="1" spc="20" dirty="0" smtClean="0">
                <a:solidFill>
                  <a:srgbClr val="DFDEDE"/>
                </a:solidFill>
                <a:latin typeface="Trebuchet MS"/>
                <a:cs typeface="Trebuchet MS"/>
              </a:rPr>
              <a:t>ÇELEBİ</a:t>
            </a:r>
            <a:endParaRPr sz="1100" dirty="0">
              <a:latin typeface="Trebuchet MS"/>
              <a:cs typeface="Trebuchet MS"/>
            </a:endParaRPr>
          </a:p>
        </p:txBody>
      </p:sp>
      <p:sp>
        <p:nvSpPr>
          <p:cNvPr id="8" name="object 8"/>
          <p:cNvSpPr txBox="1">
            <a:spLocks noGrp="1"/>
          </p:cNvSpPr>
          <p:nvPr>
            <p:ph type="title"/>
          </p:nvPr>
        </p:nvSpPr>
        <p:spPr>
          <a:xfrm>
            <a:off x="179376" y="190675"/>
            <a:ext cx="4516120" cy="436880"/>
          </a:xfrm>
          <a:prstGeom prst="rect">
            <a:avLst/>
          </a:prstGeom>
        </p:spPr>
        <p:txBody>
          <a:bodyPr vert="horz" wrap="square" lIns="0" tIns="12065" rIns="0" bIns="0" rtlCol="0" anchor="t">
            <a:spAutoFit/>
          </a:bodyPr>
          <a:lstStyle/>
          <a:p>
            <a:pPr marL="12700">
              <a:lnSpc>
                <a:spcPct val="100000"/>
              </a:lnSpc>
              <a:spcBef>
                <a:spcPts val="95"/>
              </a:spcBef>
            </a:pPr>
            <a:r>
              <a:rPr spc="-10"/>
              <a:t>SEN</a:t>
            </a:r>
            <a:r>
              <a:rPr spc="-75"/>
              <a:t> </a:t>
            </a:r>
            <a:r>
              <a:rPr spc="-50"/>
              <a:t>HANGİ</a:t>
            </a:r>
            <a:r>
              <a:rPr spc="-70"/>
              <a:t> </a:t>
            </a:r>
            <a:r>
              <a:rPr lang="tr-TR" spc="-65"/>
              <a:t>SARMAŞIKSIN</a:t>
            </a:r>
            <a:r>
              <a:rPr spc="-65"/>
              <a:t>?</a:t>
            </a:r>
          </a:p>
        </p:txBody>
      </p:sp>
      <p:sp>
        <p:nvSpPr>
          <p:cNvPr id="9" name="object 9"/>
          <p:cNvSpPr txBox="1"/>
          <p:nvPr/>
        </p:nvSpPr>
        <p:spPr>
          <a:xfrm>
            <a:off x="179376" y="1057648"/>
            <a:ext cx="4812030" cy="2411301"/>
          </a:xfrm>
          <a:prstGeom prst="rect">
            <a:avLst/>
          </a:prstGeom>
        </p:spPr>
        <p:txBody>
          <a:bodyPr vert="horz" wrap="square" lIns="0" tIns="12065" rIns="0" bIns="0" rtlCol="0" anchor="t">
            <a:spAutoFit/>
          </a:bodyPr>
          <a:lstStyle/>
          <a:p>
            <a:pPr marL="12700" algn="just">
              <a:lnSpc>
                <a:spcPct val="100000"/>
              </a:lnSpc>
              <a:spcBef>
                <a:spcPts val="95"/>
              </a:spcBef>
            </a:pPr>
            <a:r>
              <a:rPr sz="1000" b="1" spc="50" dirty="0">
                <a:latin typeface="Trebuchet MS"/>
                <a:cs typeface="Trebuchet MS"/>
              </a:rPr>
              <a:t>A</a:t>
            </a:r>
            <a:r>
              <a:rPr sz="1000" b="1" spc="190" dirty="0">
                <a:latin typeface="Trebuchet MS"/>
                <a:cs typeface="Trebuchet MS"/>
              </a:rPr>
              <a:t>M</a:t>
            </a:r>
            <a:r>
              <a:rPr sz="1000" b="1" spc="-15" dirty="0">
                <a:latin typeface="Trebuchet MS"/>
                <a:cs typeface="Trebuchet MS"/>
              </a:rPr>
              <a:t>E</a:t>
            </a:r>
            <a:r>
              <a:rPr sz="1000" b="1" spc="40" dirty="0">
                <a:latin typeface="Trebuchet MS"/>
                <a:cs typeface="Trebuchet MS"/>
              </a:rPr>
              <a:t>R</a:t>
            </a:r>
            <a:r>
              <a:rPr sz="1000" b="1" spc="50" dirty="0">
                <a:latin typeface="Trebuchet MS"/>
                <a:cs typeface="Trebuchet MS"/>
              </a:rPr>
              <a:t>İ</a:t>
            </a:r>
            <a:r>
              <a:rPr sz="1000" b="1" spc="40" dirty="0">
                <a:latin typeface="Trebuchet MS"/>
                <a:cs typeface="Trebuchet MS"/>
              </a:rPr>
              <a:t>K</a:t>
            </a:r>
            <a:r>
              <a:rPr sz="1000" b="1" spc="50" dirty="0">
                <a:latin typeface="Trebuchet MS"/>
                <a:cs typeface="Trebuchet MS"/>
              </a:rPr>
              <a:t>A</a:t>
            </a:r>
            <a:r>
              <a:rPr sz="1000" b="1" spc="140" dirty="0">
                <a:latin typeface="Trebuchet MS"/>
                <a:cs typeface="Trebuchet MS"/>
              </a:rPr>
              <a:t>N</a:t>
            </a:r>
            <a:r>
              <a:rPr sz="1000" b="1" spc="-45" dirty="0">
                <a:latin typeface="Trebuchet MS"/>
                <a:cs typeface="Trebuchet MS"/>
              </a:rPr>
              <a:t> </a:t>
            </a:r>
            <a:r>
              <a:rPr lang="tr-TR" sz="1000" b="1" spc="30" dirty="0">
                <a:latin typeface="Trebuchet MS"/>
                <a:cs typeface="Trebuchet MS"/>
              </a:rPr>
              <a:t>S</a:t>
            </a:r>
            <a:r>
              <a:rPr lang="tr-TR" sz="1000" b="1" spc="50" dirty="0">
                <a:latin typeface="Trebuchet MS"/>
                <a:cs typeface="Trebuchet MS"/>
              </a:rPr>
              <a:t>A</a:t>
            </a:r>
            <a:r>
              <a:rPr lang="tr-TR" sz="1000" b="1" spc="40" dirty="0">
                <a:latin typeface="Trebuchet MS"/>
                <a:cs typeface="Trebuchet MS"/>
              </a:rPr>
              <a:t>RM</a:t>
            </a:r>
            <a:r>
              <a:rPr lang="tr-TR" sz="1000" b="1" spc="50" dirty="0">
                <a:latin typeface="Trebuchet MS"/>
                <a:cs typeface="Trebuchet MS"/>
              </a:rPr>
              <a:t>A</a:t>
            </a:r>
            <a:r>
              <a:rPr lang="tr-TR" sz="1000" b="1" spc="30" dirty="0">
                <a:latin typeface="Trebuchet MS"/>
                <a:cs typeface="Trebuchet MS"/>
              </a:rPr>
              <a:t>Ş</a:t>
            </a:r>
            <a:r>
              <a:rPr lang="tr-TR" sz="1000" b="1" spc="50" dirty="0">
                <a:latin typeface="Trebuchet MS"/>
                <a:cs typeface="Trebuchet MS"/>
              </a:rPr>
              <a:t>I</a:t>
            </a:r>
            <a:r>
              <a:rPr lang="tr-TR" sz="1000" b="1" spc="45" dirty="0">
                <a:latin typeface="Trebuchet MS"/>
                <a:cs typeface="Trebuchet MS"/>
              </a:rPr>
              <a:t>Ğ</a:t>
            </a:r>
            <a:r>
              <a:rPr lang="tr-TR" sz="1000" b="1" spc="50" dirty="0">
                <a:latin typeface="Trebuchet MS"/>
                <a:cs typeface="Trebuchet MS"/>
              </a:rPr>
              <a:t>I</a:t>
            </a:r>
            <a:r>
              <a:rPr sz="1000" b="1" spc="-85" dirty="0">
                <a:latin typeface="Trebuchet MS"/>
                <a:cs typeface="Trebuchet MS"/>
              </a:rPr>
              <a:t>:</a:t>
            </a:r>
            <a:endParaRPr sz="1000" dirty="0">
              <a:latin typeface="Trebuchet MS"/>
              <a:cs typeface="Trebuchet MS"/>
            </a:endParaRPr>
          </a:p>
          <a:p>
            <a:pPr>
              <a:lnSpc>
                <a:spcPct val="100000"/>
              </a:lnSpc>
              <a:spcBef>
                <a:spcPts val="15"/>
              </a:spcBef>
            </a:pPr>
            <a:endParaRPr sz="1150" dirty="0">
              <a:latin typeface="Trebuchet MS"/>
              <a:cs typeface="Trebuchet MS"/>
            </a:endParaRPr>
          </a:p>
          <a:p>
            <a:pPr marL="12700" marR="5080" algn="just">
              <a:lnSpc>
                <a:spcPct val="112400"/>
              </a:lnSpc>
            </a:pPr>
            <a:r>
              <a:rPr lang="tr-TR" sz="1000" spc="-20" dirty="0" smtClean="0">
                <a:latin typeface="Lucida Sans Unicode"/>
                <a:cs typeface="Lucida Sans Unicode"/>
              </a:rPr>
              <a:t>Amerikan </a:t>
            </a:r>
            <a:r>
              <a:rPr lang="tr-TR" sz="1000" spc="-15" dirty="0" smtClean="0">
                <a:latin typeface="Lucida Sans Unicode"/>
                <a:cs typeface="Lucida Sans Unicode"/>
              </a:rPr>
              <a:t>sarmaşığı </a:t>
            </a:r>
            <a:r>
              <a:rPr lang="tr-TR" sz="1000" spc="10" dirty="0" smtClean="0">
                <a:latin typeface="Lucida Sans Unicode"/>
                <a:cs typeface="Lucida Sans Unicode"/>
              </a:rPr>
              <a:t>bir </a:t>
            </a:r>
            <a:r>
              <a:rPr lang="tr-TR" sz="1000" spc="-20" dirty="0" smtClean="0">
                <a:latin typeface="Lucida Sans Unicode"/>
                <a:cs typeface="Lucida Sans Unicode"/>
              </a:rPr>
              <a:t>sarmaşık </a:t>
            </a:r>
            <a:r>
              <a:rPr lang="tr-TR" sz="1000" spc="-15" dirty="0" smtClean="0">
                <a:latin typeface="Lucida Sans Unicode"/>
                <a:cs typeface="Lucida Sans Unicode"/>
              </a:rPr>
              <a:t>türü </a:t>
            </a:r>
            <a:r>
              <a:rPr lang="tr-TR" sz="1000" spc="10" dirty="0" smtClean="0">
                <a:latin typeface="Lucida Sans Unicode"/>
                <a:cs typeface="Lucida Sans Unicode"/>
              </a:rPr>
              <a:t>olup </a:t>
            </a:r>
            <a:r>
              <a:rPr lang="tr-TR" sz="1000" spc="-35" dirty="0" smtClean="0">
                <a:latin typeface="Lucida Sans Unicode"/>
                <a:cs typeface="Lucida Sans Unicode"/>
              </a:rPr>
              <a:t>yaprakları </a:t>
            </a:r>
            <a:r>
              <a:rPr lang="tr-TR" sz="1000" spc="-25" dirty="0" smtClean="0">
                <a:latin typeface="Lucida Sans Unicode"/>
                <a:cs typeface="Lucida Sans Unicode"/>
              </a:rPr>
              <a:t>asma </a:t>
            </a:r>
            <a:r>
              <a:rPr lang="tr-TR" sz="1000" spc="-35" dirty="0" smtClean="0">
                <a:latin typeface="Lucida Sans Unicode"/>
                <a:cs typeface="Lucida Sans Unicode"/>
              </a:rPr>
              <a:t>yaprağa </a:t>
            </a:r>
            <a:r>
              <a:rPr lang="tr-TR" sz="1000" spc="-30" dirty="0" smtClean="0">
                <a:latin typeface="Lucida Sans Unicode"/>
                <a:cs typeface="Lucida Sans Unicode"/>
              </a:rPr>
              <a:t> </a:t>
            </a:r>
            <a:r>
              <a:rPr lang="tr-TR" sz="1000" spc="-5" dirty="0" smtClean="0">
                <a:latin typeface="Lucida Sans Unicode"/>
                <a:cs typeface="Lucida Sans Unicode"/>
              </a:rPr>
              <a:t>benzer.</a:t>
            </a:r>
            <a:r>
              <a:rPr lang="tr-TR" sz="1000" dirty="0" smtClean="0">
                <a:latin typeface="Lucida Sans Unicode"/>
                <a:cs typeface="Lucida Sans Unicode"/>
              </a:rPr>
              <a:t> </a:t>
            </a:r>
            <a:r>
              <a:rPr lang="tr-TR" sz="1000" spc="-30" dirty="0">
                <a:latin typeface="Lucida Sans Unicode"/>
                <a:cs typeface="Lucida Sans Unicode"/>
              </a:rPr>
              <a:t>B</a:t>
            </a:r>
            <a:r>
              <a:rPr lang="tr-TR" sz="1000" spc="-30" dirty="0" smtClean="0">
                <a:latin typeface="Lucida Sans Unicode"/>
                <a:cs typeface="Lucida Sans Unicode"/>
              </a:rPr>
              <a:t>aşlangıçta</a:t>
            </a:r>
            <a:r>
              <a:rPr lang="tr-TR" sz="1000" spc="-25" dirty="0" smtClean="0">
                <a:latin typeface="Lucida Sans Unicode"/>
                <a:cs typeface="Lucida Sans Unicode"/>
              </a:rPr>
              <a:t> </a:t>
            </a:r>
            <a:r>
              <a:rPr lang="tr-TR" sz="1000" spc="-20" dirty="0" smtClean="0">
                <a:latin typeface="Lucida Sans Unicode"/>
                <a:cs typeface="Lucida Sans Unicode"/>
              </a:rPr>
              <a:t>yeşil</a:t>
            </a:r>
            <a:r>
              <a:rPr lang="tr-TR" sz="1000" spc="-15" dirty="0" smtClean="0">
                <a:latin typeface="Lucida Sans Unicode"/>
                <a:cs typeface="Lucida Sans Unicode"/>
              </a:rPr>
              <a:t> renk</a:t>
            </a:r>
            <a:r>
              <a:rPr lang="tr-TR" sz="1000" spc="-10" dirty="0" smtClean="0">
                <a:latin typeface="Lucida Sans Unicode"/>
                <a:cs typeface="Lucida Sans Unicode"/>
              </a:rPr>
              <a:t> </a:t>
            </a:r>
            <a:r>
              <a:rPr lang="tr-TR" sz="1000" spc="-45" dirty="0" smtClean="0">
                <a:latin typeface="Lucida Sans Unicode"/>
                <a:cs typeface="Lucida Sans Unicode"/>
              </a:rPr>
              <a:t>açan</a:t>
            </a:r>
            <a:r>
              <a:rPr lang="tr-TR" sz="1000" spc="-40" dirty="0" smtClean="0">
                <a:latin typeface="Lucida Sans Unicode"/>
                <a:cs typeface="Lucida Sans Unicode"/>
              </a:rPr>
              <a:t> </a:t>
            </a:r>
            <a:r>
              <a:rPr lang="tr-TR" sz="1000" spc="-35" dirty="0" smtClean="0">
                <a:latin typeface="Lucida Sans Unicode"/>
                <a:cs typeface="Lucida Sans Unicode"/>
              </a:rPr>
              <a:t>yaprakları</a:t>
            </a:r>
            <a:r>
              <a:rPr lang="tr-TR" sz="1000" spc="-30" dirty="0" smtClean="0">
                <a:latin typeface="Lucida Sans Unicode"/>
                <a:cs typeface="Lucida Sans Unicode"/>
              </a:rPr>
              <a:t> </a:t>
            </a:r>
            <a:r>
              <a:rPr lang="tr-TR" sz="1000" spc="-40" dirty="0" smtClean="0">
                <a:latin typeface="Lucida Sans Unicode"/>
                <a:cs typeface="Lucida Sans Unicode"/>
              </a:rPr>
              <a:t>daha</a:t>
            </a:r>
            <a:r>
              <a:rPr lang="tr-TR" sz="1000" spc="-35" dirty="0" smtClean="0">
                <a:latin typeface="Lucida Sans Unicode"/>
                <a:cs typeface="Lucida Sans Unicode"/>
              </a:rPr>
              <a:t> </a:t>
            </a:r>
            <a:r>
              <a:rPr lang="tr-TR" sz="1000" spc="-20" dirty="0" smtClean="0">
                <a:latin typeface="Lucida Sans Unicode"/>
                <a:cs typeface="Lucida Sans Unicode"/>
              </a:rPr>
              <a:t>sonrasında </a:t>
            </a:r>
            <a:r>
              <a:rPr lang="tr-TR" sz="1000" spc="-15" dirty="0" smtClean="0">
                <a:latin typeface="Lucida Sans Unicode"/>
                <a:cs typeface="Lucida Sans Unicode"/>
              </a:rPr>
              <a:t> özellikle </a:t>
            </a:r>
            <a:r>
              <a:rPr lang="tr-TR" sz="1000" spc="-10" dirty="0" smtClean="0">
                <a:latin typeface="Lucida Sans Unicode"/>
                <a:cs typeface="Lucida Sans Unicode"/>
              </a:rPr>
              <a:t>sonbahar </a:t>
            </a:r>
            <a:r>
              <a:rPr lang="tr-TR" sz="1000" spc="-40" dirty="0" smtClean="0">
                <a:latin typeface="Lucida Sans Unicode"/>
                <a:cs typeface="Lucida Sans Unicode"/>
              </a:rPr>
              <a:t>aylarında </a:t>
            </a:r>
            <a:r>
              <a:rPr lang="tr-TR" sz="1000" spc="-25" dirty="0" smtClean="0">
                <a:latin typeface="Lucida Sans Unicode"/>
                <a:cs typeface="Lucida Sans Unicode"/>
              </a:rPr>
              <a:t>sarıdan kırmızıya </a:t>
            </a:r>
            <a:r>
              <a:rPr lang="tr-TR" sz="1000" spc="-5" dirty="0" smtClean="0">
                <a:latin typeface="Lucida Sans Unicode"/>
                <a:cs typeface="Lucida Sans Unicode"/>
              </a:rPr>
              <a:t>doğru </a:t>
            </a:r>
            <a:r>
              <a:rPr lang="tr-TR" sz="1000" spc="-15" dirty="0" smtClean="0">
                <a:latin typeface="Lucida Sans Unicode"/>
                <a:cs typeface="Lucida Sans Unicode"/>
              </a:rPr>
              <a:t>geçiş </a:t>
            </a:r>
            <a:r>
              <a:rPr lang="tr-TR" sz="1000" spc="-40" dirty="0" smtClean="0">
                <a:latin typeface="Lucida Sans Unicode"/>
                <a:cs typeface="Lucida Sans Unicode"/>
              </a:rPr>
              <a:t>yapar. </a:t>
            </a:r>
            <a:r>
              <a:rPr lang="tr-TR" sz="1000" spc="-35" dirty="0" smtClean="0">
                <a:latin typeface="Lucida Sans Unicode"/>
                <a:cs typeface="Lucida Sans Unicode"/>
              </a:rPr>
              <a:t> </a:t>
            </a:r>
            <a:r>
              <a:rPr lang="tr-TR" sz="1000" spc="-25" dirty="0">
                <a:latin typeface="Lucida Sans Unicode"/>
                <a:cs typeface="Lucida Sans Unicode"/>
              </a:rPr>
              <a:t>T</a:t>
            </a:r>
            <a:r>
              <a:rPr lang="tr-TR" sz="1000" spc="-25" dirty="0" smtClean="0">
                <a:latin typeface="Lucida Sans Unicode"/>
                <a:cs typeface="Lucida Sans Unicode"/>
              </a:rPr>
              <a:t>ıpkı </a:t>
            </a:r>
            <a:r>
              <a:rPr lang="tr-TR" sz="1000" spc="-15" dirty="0" smtClean="0">
                <a:latin typeface="Lucida Sans Unicode"/>
                <a:cs typeface="Lucida Sans Unicode"/>
              </a:rPr>
              <a:t>duygularımız </a:t>
            </a:r>
            <a:r>
              <a:rPr lang="tr-TR" sz="1000" spc="-35" dirty="0" smtClean="0">
                <a:latin typeface="Lucida Sans Unicode"/>
                <a:cs typeface="Lucida Sans Unicode"/>
              </a:rPr>
              <a:t>gibi… </a:t>
            </a:r>
            <a:r>
              <a:rPr lang="tr-TR" sz="1000" spc="5" dirty="0">
                <a:latin typeface="Lucida Sans Unicode"/>
                <a:cs typeface="Lucida Sans Unicode"/>
              </a:rPr>
              <a:t>G</a:t>
            </a:r>
            <a:r>
              <a:rPr lang="tr-TR" sz="1000" spc="5" dirty="0" smtClean="0">
                <a:latin typeface="Lucida Sans Unicode"/>
                <a:cs typeface="Lucida Sans Unicode"/>
              </a:rPr>
              <a:t>ünden </a:t>
            </a:r>
            <a:r>
              <a:rPr lang="tr-TR" sz="1000" spc="10" dirty="0" smtClean="0">
                <a:latin typeface="Lucida Sans Unicode"/>
                <a:cs typeface="Lucida Sans Unicode"/>
              </a:rPr>
              <a:t>güne </a:t>
            </a:r>
            <a:r>
              <a:rPr lang="tr-TR" sz="1000" spc="-30" dirty="0" smtClean="0">
                <a:latin typeface="Lucida Sans Unicode"/>
                <a:cs typeface="Lucida Sans Unicode"/>
              </a:rPr>
              <a:t>ve </a:t>
            </a:r>
            <a:r>
              <a:rPr lang="tr-TR" sz="1000" spc="-60" dirty="0" smtClean="0">
                <a:latin typeface="Lucida Sans Unicode"/>
                <a:cs typeface="Lucida Sans Unicode"/>
              </a:rPr>
              <a:t>hatta </a:t>
            </a:r>
            <a:r>
              <a:rPr lang="tr-TR" sz="1000" spc="-35" dirty="0" smtClean="0">
                <a:latin typeface="Lucida Sans Unicode"/>
                <a:cs typeface="Lucida Sans Unicode"/>
              </a:rPr>
              <a:t>yıl geçtikçe </a:t>
            </a:r>
            <a:r>
              <a:rPr lang="tr-TR" sz="1000" spc="-20" dirty="0" smtClean="0">
                <a:latin typeface="Lucida Sans Unicode"/>
                <a:cs typeface="Lucida Sans Unicode"/>
              </a:rPr>
              <a:t>değişir, gider. </a:t>
            </a:r>
            <a:r>
              <a:rPr lang="tr-TR" sz="1000" spc="-60" dirty="0">
                <a:latin typeface="Lucida Sans Unicode"/>
                <a:cs typeface="Lucida Sans Unicode"/>
              </a:rPr>
              <a:t>Y</a:t>
            </a:r>
            <a:r>
              <a:rPr lang="tr-TR" sz="1000" spc="-60" dirty="0" smtClean="0">
                <a:latin typeface="Lucida Sans Unicode"/>
                <a:cs typeface="Lucida Sans Unicode"/>
              </a:rPr>
              <a:t>az </a:t>
            </a:r>
            <a:r>
              <a:rPr lang="tr-TR" sz="1000" spc="-5" dirty="0" smtClean="0">
                <a:latin typeface="Lucida Sans Unicode"/>
                <a:cs typeface="Lucida Sans Unicode"/>
              </a:rPr>
              <a:t>mevsiminde </a:t>
            </a:r>
            <a:r>
              <a:rPr lang="tr-TR" sz="1000" spc="-35" dirty="0" smtClean="0">
                <a:latin typeface="Lucida Sans Unicode"/>
                <a:cs typeface="Lucida Sans Unicode"/>
              </a:rPr>
              <a:t>çiçek </a:t>
            </a:r>
            <a:r>
              <a:rPr lang="tr-TR" sz="1000" spc="-45" dirty="0" smtClean="0">
                <a:latin typeface="Lucida Sans Unicode"/>
                <a:cs typeface="Lucida Sans Unicode"/>
              </a:rPr>
              <a:t>açan </a:t>
            </a:r>
            <a:r>
              <a:rPr lang="tr-TR" sz="1000" spc="50" dirty="0" smtClean="0">
                <a:latin typeface="Lucida Sans Unicode"/>
                <a:cs typeface="Lucida Sans Unicode"/>
              </a:rPr>
              <a:t>bu </a:t>
            </a:r>
            <a:r>
              <a:rPr lang="tr-TR" sz="1000" spc="-30" dirty="0" smtClean="0">
                <a:latin typeface="Lucida Sans Unicode"/>
                <a:cs typeface="Lucida Sans Unicode"/>
              </a:rPr>
              <a:t>yaprakların </a:t>
            </a:r>
            <a:r>
              <a:rPr lang="tr-TR" sz="1000" spc="-25" dirty="0" smtClean="0">
                <a:latin typeface="Lucida Sans Unicode"/>
                <a:cs typeface="Lucida Sans Unicode"/>
              </a:rPr>
              <a:t>iki </a:t>
            </a:r>
            <a:r>
              <a:rPr lang="tr-TR" sz="1000" spc="-15" dirty="0" smtClean="0">
                <a:latin typeface="Lucida Sans Unicode"/>
                <a:cs typeface="Lucida Sans Unicode"/>
              </a:rPr>
              <a:t>yüzü </a:t>
            </a:r>
            <a:r>
              <a:rPr lang="tr-TR" sz="1000" spc="-10" dirty="0" smtClean="0">
                <a:latin typeface="Lucida Sans Unicode"/>
                <a:cs typeface="Lucida Sans Unicode"/>
              </a:rPr>
              <a:t>de </a:t>
            </a:r>
            <a:r>
              <a:rPr lang="tr-TR" sz="1000" spc="-35" dirty="0" smtClean="0">
                <a:latin typeface="Lucida Sans Unicode"/>
                <a:cs typeface="Lucida Sans Unicode"/>
              </a:rPr>
              <a:t>parlaktır. </a:t>
            </a:r>
            <a:r>
              <a:rPr lang="tr-TR" sz="1000" spc="-15" dirty="0" smtClean="0">
                <a:latin typeface="Lucida Sans Unicode"/>
                <a:cs typeface="Lucida Sans Unicode"/>
              </a:rPr>
              <a:t>Kış </a:t>
            </a:r>
            <a:r>
              <a:rPr lang="tr-TR" sz="1000" spc="-40" dirty="0" smtClean="0">
                <a:latin typeface="Lucida Sans Unicode"/>
                <a:cs typeface="Lucida Sans Unicode"/>
              </a:rPr>
              <a:t>aylarına </a:t>
            </a:r>
            <a:r>
              <a:rPr lang="tr-TR" sz="1000" spc="-5" dirty="0" smtClean="0">
                <a:latin typeface="Lucida Sans Unicode"/>
                <a:cs typeface="Lucida Sans Unicode"/>
              </a:rPr>
              <a:t>doğru </a:t>
            </a:r>
            <a:r>
              <a:rPr lang="tr-TR" sz="1000" dirty="0" smtClean="0">
                <a:latin typeface="Lucida Sans Unicode"/>
                <a:cs typeface="Lucida Sans Unicode"/>
              </a:rPr>
              <a:t>ise </a:t>
            </a:r>
            <a:r>
              <a:rPr lang="tr-TR" sz="1000" spc="-30" dirty="0" smtClean="0">
                <a:latin typeface="Lucida Sans Unicode"/>
                <a:cs typeface="Lucida Sans Unicode"/>
              </a:rPr>
              <a:t>yapraklarını döker, </a:t>
            </a:r>
            <a:r>
              <a:rPr lang="tr-TR" sz="1000" spc="-5" dirty="0" smtClean="0">
                <a:latin typeface="Lucida Sans Unicode"/>
                <a:cs typeface="Lucida Sans Unicode"/>
              </a:rPr>
              <a:t>soğuğa </a:t>
            </a:r>
            <a:r>
              <a:rPr lang="tr-TR" sz="1000" spc="-40" dirty="0" smtClean="0">
                <a:latin typeface="Lucida Sans Unicode"/>
                <a:cs typeface="Lucida Sans Unicode"/>
              </a:rPr>
              <a:t>dayanamazsa </a:t>
            </a:r>
            <a:r>
              <a:rPr lang="tr-TR" sz="1000" spc="-45" dirty="0" smtClean="0">
                <a:latin typeface="Lucida Sans Unicode"/>
                <a:cs typeface="Lucida Sans Unicode"/>
              </a:rPr>
              <a:t>da </a:t>
            </a:r>
            <a:r>
              <a:rPr lang="tr-TR" sz="1000" spc="-40" dirty="0" smtClean="0">
                <a:latin typeface="Lucida Sans Unicode"/>
                <a:cs typeface="Lucida Sans Unicode"/>
              </a:rPr>
              <a:t> </a:t>
            </a:r>
            <a:r>
              <a:rPr lang="tr-TR" sz="1000" spc="-5" dirty="0" smtClean="0">
                <a:latin typeface="Lucida Sans Unicode"/>
                <a:cs typeface="Lucida Sans Unicode"/>
              </a:rPr>
              <a:t>ölür </a:t>
            </a:r>
            <a:r>
              <a:rPr lang="tr-TR" sz="1000" spc="-30" dirty="0" smtClean="0">
                <a:latin typeface="Lucida Sans Unicode"/>
                <a:cs typeface="Lucida Sans Unicode"/>
              </a:rPr>
              <a:t>ve</a:t>
            </a:r>
            <a:r>
              <a:rPr lang="tr-TR" sz="1000" spc="-25" dirty="0" smtClean="0">
                <a:latin typeface="Lucida Sans Unicode"/>
                <a:cs typeface="Lucida Sans Unicode"/>
              </a:rPr>
              <a:t> </a:t>
            </a:r>
            <a:r>
              <a:rPr lang="tr-TR" sz="1000" spc="-10" dirty="0" smtClean="0">
                <a:latin typeface="Lucida Sans Unicode"/>
                <a:cs typeface="Lucida Sans Unicode"/>
              </a:rPr>
              <a:t>söner. insan </a:t>
            </a:r>
            <a:r>
              <a:rPr lang="tr-TR" sz="1000" spc="-45" dirty="0" smtClean="0">
                <a:latin typeface="Lucida Sans Unicode"/>
                <a:cs typeface="Lucida Sans Unicode"/>
              </a:rPr>
              <a:t>da</a:t>
            </a:r>
            <a:r>
              <a:rPr lang="tr-TR" sz="1000" spc="-40" dirty="0" smtClean="0">
                <a:latin typeface="Lucida Sans Unicode"/>
                <a:cs typeface="Lucida Sans Unicode"/>
              </a:rPr>
              <a:t> </a:t>
            </a:r>
            <a:r>
              <a:rPr lang="tr-TR" sz="1000" spc="-20" dirty="0" smtClean="0">
                <a:latin typeface="Lucida Sans Unicode"/>
                <a:cs typeface="Lucida Sans Unicode"/>
              </a:rPr>
              <a:t>işte, </a:t>
            </a:r>
            <a:r>
              <a:rPr lang="tr-TR" sz="1000" spc="-40" dirty="0" smtClean="0">
                <a:latin typeface="Lucida Sans Unicode"/>
                <a:cs typeface="Lucida Sans Unicode"/>
              </a:rPr>
              <a:t>tam</a:t>
            </a:r>
            <a:r>
              <a:rPr lang="tr-TR" sz="1000" spc="-35" dirty="0" smtClean="0">
                <a:latin typeface="Lucida Sans Unicode"/>
                <a:cs typeface="Lucida Sans Unicode"/>
              </a:rPr>
              <a:t> olarak</a:t>
            </a:r>
            <a:r>
              <a:rPr lang="tr-TR" sz="1000" spc="-30" dirty="0" smtClean="0">
                <a:latin typeface="Lucida Sans Unicode"/>
                <a:cs typeface="Lucida Sans Unicode"/>
              </a:rPr>
              <a:t> </a:t>
            </a:r>
            <a:r>
              <a:rPr lang="tr-TR" sz="1000" dirty="0" smtClean="0">
                <a:latin typeface="Lucida Sans Unicode"/>
                <a:cs typeface="Lucida Sans Unicode"/>
              </a:rPr>
              <a:t>o </a:t>
            </a:r>
            <a:r>
              <a:rPr lang="tr-TR" sz="1000" spc="-20" dirty="0" smtClean="0">
                <a:latin typeface="Lucida Sans Unicode"/>
                <a:cs typeface="Lucida Sans Unicode"/>
              </a:rPr>
              <a:t>parlaklığın ihtişamına </a:t>
            </a:r>
            <a:r>
              <a:rPr lang="tr-TR" sz="1000" spc="-15" dirty="0" smtClean="0">
                <a:latin typeface="Lucida Sans Unicode"/>
                <a:cs typeface="Lucida Sans Unicode"/>
              </a:rPr>
              <a:t> </a:t>
            </a:r>
            <a:r>
              <a:rPr lang="tr-TR" sz="1000" spc="-25" dirty="0" smtClean="0">
                <a:latin typeface="Lucida Sans Unicode"/>
                <a:cs typeface="Lucida Sans Unicode"/>
              </a:rPr>
              <a:t>kapılır.</a:t>
            </a:r>
            <a:r>
              <a:rPr lang="tr-TR" sz="1000" spc="-20" dirty="0" smtClean="0">
                <a:latin typeface="Lucida Sans Unicode"/>
                <a:cs typeface="Lucida Sans Unicode"/>
              </a:rPr>
              <a:t> </a:t>
            </a:r>
            <a:r>
              <a:rPr lang="tr-TR" sz="1000" spc="-60" dirty="0">
                <a:latin typeface="Lucida Sans Unicode"/>
                <a:cs typeface="Lucida Sans Unicode"/>
              </a:rPr>
              <a:t>F</a:t>
            </a:r>
            <a:r>
              <a:rPr lang="tr-TR" sz="1000" spc="-60" dirty="0" smtClean="0">
                <a:latin typeface="Lucida Sans Unicode"/>
                <a:cs typeface="Lucida Sans Unicode"/>
              </a:rPr>
              <a:t>akat</a:t>
            </a:r>
            <a:r>
              <a:rPr lang="tr-TR" sz="1000" spc="-55" dirty="0" smtClean="0">
                <a:latin typeface="Lucida Sans Unicode"/>
                <a:cs typeface="Lucida Sans Unicode"/>
              </a:rPr>
              <a:t> </a:t>
            </a:r>
            <a:r>
              <a:rPr lang="tr-TR" sz="1000" spc="-15" dirty="0" smtClean="0">
                <a:latin typeface="Lucida Sans Unicode"/>
                <a:cs typeface="Lucida Sans Unicode"/>
              </a:rPr>
              <a:t>kış</a:t>
            </a:r>
            <a:r>
              <a:rPr lang="tr-TR" sz="1000" spc="-10" dirty="0" smtClean="0">
                <a:latin typeface="Lucida Sans Unicode"/>
                <a:cs typeface="Lucida Sans Unicode"/>
              </a:rPr>
              <a:t> </a:t>
            </a:r>
            <a:r>
              <a:rPr lang="tr-TR" sz="1000" spc="-40" dirty="0" smtClean="0">
                <a:latin typeface="Lucida Sans Unicode"/>
                <a:cs typeface="Lucida Sans Unicode"/>
              </a:rPr>
              <a:t>yok</a:t>
            </a:r>
            <a:r>
              <a:rPr lang="tr-TR" sz="1000" spc="-35" dirty="0" smtClean="0">
                <a:latin typeface="Lucida Sans Unicode"/>
                <a:cs typeface="Lucida Sans Unicode"/>
              </a:rPr>
              <a:t> </a:t>
            </a:r>
            <a:r>
              <a:rPr lang="tr-TR" sz="1000" spc="30" dirty="0" smtClean="0">
                <a:latin typeface="Lucida Sans Unicode"/>
                <a:cs typeface="Lucida Sans Unicode"/>
              </a:rPr>
              <a:t>mu</a:t>
            </a:r>
            <a:r>
              <a:rPr lang="tr-TR" sz="1000" spc="35" dirty="0" smtClean="0">
                <a:latin typeface="Lucida Sans Unicode"/>
                <a:cs typeface="Lucida Sans Unicode"/>
              </a:rPr>
              <a:t> </a:t>
            </a:r>
            <a:r>
              <a:rPr lang="tr-TR" sz="1000" spc="-70" dirty="0" smtClean="0">
                <a:latin typeface="Lucida Sans Unicode"/>
                <a:cs typeface="Lucida Sans Unicode"/>
              </a:rPr>
              <a:t>kış…</a:t>
            </a:r>
            <a:r>
              <a:rPr lang="tr-TR" sz="1000" spc="-65" dirty="0" smtClean="0">
                <a:latin typeface="Lucida Sans Unicode"/>
                <a:cs typeface="Lucida Sans Unicode"/>
              </a:rPr>
              <a:t> </a:t>
            </a:r>
            <a:r>
              <a:rPr lang="tr-TR" sz="1000" spc="-15" dirty="0" smtClean="0">
                <a:latin typeface="Lucida Sans Unicode"/>
                <a:cs typeface="Lucida Sans Unicode"/>
              </a:rPr>
              <a:t>Sarmaşığın</a:t>
            </a:r>
            <a:r>
              <a:rPr lang="tr-TR" sz="1000" spc="-10" dirty="0" smtClean="0">
                <a:latin typeface="Lucida Sans Unicode"/>
                <a:cs typeface="Lucida Sans Unicode"/>
              </a:rPr>
              <a:t> </a:t>
            </a:r>
            <a:r>
              <a:rPr lang="tr-TR" sz="1000" spc="-15" dirty="0" smtClean="0">
                <a:latin typeface="Lucida Sans Unicode"/>
                <a:cs typeface="Lucida Sans Unicode"/>
              </a:rPr>
              <a:t>direncini</a:t>
            </a:r>
            <a:r>
              <a:rPr lang="tr-TR" sz="1000" spc="-10" dirty="0" smtClean="0">
                <a:latin typeface="Lucida Sans Unicode"/>
                <a:cs typeface="Lucida Sans Unicode"/>
              </a:rPr>
              <a:t> </a:t>
            </a:r>
            <a:r>
              <a:rPr lang="tr-TR" sz="1000" spc="-25" dirty="0" smtClean="0">
                <a:latin typeface="Lucida Sans Unicode"/>
                <a:cs typeface="Lucida Sans Unicode"/>
              </a:rPr>
              <a:t>asıl</a:t>
            </a:r>
            <a:r>
              <a:rPr lang="tr-TR" sz="1000" spc="-20" dirty="0" smtClean="0">
                <a:latin typeface="Lucida Sans Unicode"/>
                <a:cs typeface="Lucida Sans Unicode"/>
              </a:rPr>
              <a:t> </a:t>
            </a:r>
            <a:r>
              <a:rPr lang="tr-TR" sz="1000" dirty="0" smtClean="0">
                <a:latin typeface="Lucida Sans Unicode"/>
                <a:cs typeface="Lucida Sans Unicode"/>
              </a:rPr>
              <a:t>o</a:t>
            </a:r>
            <a:r>
              <a:rPr lang="tr-TR" sz="1000" spc="5" dirty="0" smtClean="0">
                <a:latin typeface="Lucida Sans Unicode"/>
                <a:cs typeface="Lucida Sans Unicode"/>
              </a:rPr>
              <a:t> </a:t>
            </a:r>
            <a:r>
              <a:rPr lang="tr-TR" sz="1000" spc="-25" dirty="0" smtClean="0">
                <a:latin typeface="Lucida Sans Unicode"/>
                <a:cs typeface="Lucida Sans Unicode"/>
              </a:rPr>
              <a:t>zaman </a:t>
            </a:r>
            <a:r>
              <a:rPr lang="tr-TR" sz="1000" spc="-20" dirty="0" smtClean="0">
                <a:latin typeface="Lucida Sans Unicode"/>
                <a:cs typeface="Lucida Sans Unicode"/>
              </a:rPr>
              <a:t> </a:t>
            </a:r>
            <a:r>
              <a:rPr lang="tr-TR" sz="1000" spc="-5" dirty="0" smtClean="0">
                <a:latin typeface="Lucida Sans Unicode"/>
                <a:cs typeface="Lucida Sans Unicode"/>
              </a:rPr>
              <a:t>görürsünüz. </a:t>
            </a:r>
            <a:r>
              <a:rPr lang="tr-TR" sz="1000" spc="-20" dirty="0">
                <a:latin typeface="Lucida Sans Unicode"/>
                <a:cs typeface="Lucida Sans Unicode"/>
              </a:rPr>
              <a:t>A</a:t>
            </a:r>
            <a:r>
              <a:rPr lang="tr-TR" sz="1000" spc="-20" dirty="0" smtClean="0">
                <a:latin typeface="Lucida Sans Unicode"/>
                <a:cs typeface="Lucida Sans Unicode"/>
              </a:rPr>
              <a:t>merikan </a:t>
            </a:r>
            <a:r>
              <a:rPr lang="tr-TR" sz="1000" spc="-10" dirty="0" smtClean="0">
                <a:latin typeface="Lucida Sans Unicode"/>
                <a:cs typeface="Lucida Sans Unicode"/>
              </a:rPr>
              <a:t>sarmaşığının </a:t>
            </a:r>
            <a:r>
              <a:rPr lang="tr-TR" sz="1000" spc="10" dirty="0" smtClean="0">
                <a:latin typeface="Lucida Sans Unicode"/>
                <a:cs typeface="Lucida Sans Unicode"/>
              </a:rPr>
              <a:t>bir </a:t>
            </a:r>
            <a:r>
              <a:rPr lang="tr-TR" sz="1000" spc="-15" dirty="0" smtClean="0">
                <a:latin typeface="Lucida Sans Unicode"/>
                <a:cs typeface="Lucida Sans Unicode"/>
              </a:rPr>
              <a:t>özelliği </a:t>
            </a:r>
            <a:r>
              <a:rPr lang="tr-TR" sz="1000" spc="-10" dirty="0" smtClean="0">
                <a:latin typeface="Lucida Sans Unicode"/>
                <a:cs typeface="Lucida Sans Unicode"/>
              </a:rPr>
              <a:t>de </a:t>
            </a:r>
            <a:r>
              <a:rPr lang="tr-TR" sz="1000" spc="-25" dirty="0" smtClean="0">
                <a:latin typeface="Lucida Sans Unicode"/>
                <a:cs typeface="Lucida Sans Unicode"/>
              </a:rPr>
              <a:t>kötü </a:t>
            </a:r>
            <a:r>
              <a:rPr lang="tr-TR" sz="1000" spc="10" dirty="0" smtClean="0">
                <a:latin typeface="Lucida Sans Unicode"/>
                <a:cs typeface="Lucida Sans Unicode"/>
              </a:rPr>
              <a:t>görünüşü </a:t>
            </a:r>
            <a:r>
              <a:rPr lang="tr-TR" sz="1000" spc="15" dirty="0" smtClean="0">
                <a:latin typeface="Lucida Sans Unicode"/>
                <a:cs typeface="Lucida Sans Unicode"/>
              </a:rPr>
              <a:t> </a:t>
            </a:r>
            <a:r>
              <a:rPr lang="tr-TR" sz="1000" spc="-20" dirty="0" smtClean="0">
                <a:latin typeface="Lucida Sans Unicode"/>
                <a:cs typeface="Lucida Sans Unicode"/>
              </a:rPr>
              <a:t>olan </a:t>
            </a:r>
            <a:r>
              <a:rPr lang="tr-TR" sz="1000" spc="-15" dirty="0" smtClean="0">
                <a:latin typeface="Lucida Sans Unicode"/>
                <a:cs typeface="Lucida Sans Unicode"/>
              </a:rPr>
              <a:t>binaların </a:t>
            </a:r>
            <a:r>
              <a:rPr lang="tr-TR" sz="1000" spc="-5" dirty="0" smtClean="0">
                <a:latin typeface="Lucida Sans Unicode"/>
                <a:cs typeface="Lucida Sans Unicode"/>
              </a:rPr>
              <a:t>güzel </a:t>
            </a:r>
            <a:r>
              <a:rPr lang="tr-TR" sz="1000" dirty="0" smtClean="0">
                <a:latin typeface="Lucida Sans Unicode"/>
                <a:cs typeface="Lucida Sans Unicode"/>
              </a:rPr>
              <a:t>görünmesini </a:t>
            </a:r>
            <a:r>
              <a:rPr lang="tr-TR" sz="1000" spc="-35" dirty="0" smtClean="0">
                <a:latin typeface="Lucida Sans Unicode"/>
                <a:cs typeface="Lucida Sans Unicode"/>
              </a:rPr>
              <a:t>sağlamaktır. Aynı </a:t>
            </a:r>
            <a:r>
              <a:rPr lang="tr-TR" sz="1000" spc="-20" dirty="0" smtClean="0">
                <a:latin typeface="Lucida Sans Unicode"/>
                <a:cs typeface="Lucida Sans Unicode"/>
              </a:rPr>
              <a:t>aşkın </a:t>
            </a:r>
            <a:r>
              <a:rPr lang="tr-TR" sz="1000" spc="-15" dirty="0" smtClean="0">
                <a:latin typeface="Lucida Sans Unicode"/>
                <a:cs typeface="Lucida Sans Unicode"/>
              </a:rPr>
              <a:t>kalbimizi </a:t>
            </a:r>
            <a:r>
              <a:rPr lang="tr-TR" sz="1000" spc="-10" dirty="0" smtClean="0">
                <a:latin typeface="Lucida Sans Unicode"/>
                <a:cs typeface="Lucida Sans Unicode"/>
              </a:rPr>
              <a:t> </a:t>
            </a:r>
            <a:r>
              <a:rPr lang="tr-TR" sz="1000" spc="-20" dirty="0" smtClean="0">
                <a:latin typeface="Lucida Sans Unicode"/>
                <a:cs typeface="Lucida Sans Unicode"/>
              </a:rPr>
              <a:t>sardığı </a:t>
            </a:r>
            <a:r>
              <a:rPr lang="tr-TR" sz="1000" spc="-35" dirty="0" smtClean="0">
                <a:latin typeface="Lucida Sans Unicode"/>
                <a:cs typeface="Lucida Sans Unicode"/>
              </a:rPr>
              <a:t>gibi…</a:t>
            </a:r>
            <a:r>
              <a:rPr lang="tr-TR" sz="1000" spc="-30" dirty="0" smtClean="0">
                <a:latin typeface="Lucida Sans Unicode"/>
                <a:cs typeface="Lucida Sans Unicode"/>
              </a:rPr>
              <a:t> </a:t>
            </a:r>
            <a:r>
              <a:rPr lang="tr-TR" sz="1000" spc="-20" dirty="0" smtClean="0">
                <a:latin typeface="Lucida Sans Unicode"/>
                <a:cs typeface="Lucida Sans Unicode"/>
              </a:rPr>
              <a:t>Öyle </a:t>
            </a:r>
            <a:r>
              <a:rPr lang="tr-TR" sz="1000" spc="-35" dirty="0" smtClean="0">
                <a:latin typeface="Lucida Sans Unicode"/>
                <a:cs typeface="Lucida Sans Unicode"/>
              </a:rPr>
              <a:t>sarar</a:t>
            </a:r>
            <a:r>
              <a:rPr lang="tr-TR" sz="1000" spc="-30" dirty="0" smtClean="0">
                <a:latin typeface="Lucida Sans Unicode"/>
                <a:cs typeface="Lucida Sans Unicode"/>
              </a:rPr>
              <a:t> ki</a:t>
            </a:r>
            <a:r>
              <a:rPr lang="tr-TR" sz="1000" spc="-25" dirty="0" smtClean="0">
                <a:latin typeface="Lucida Sans Unicode"/>
                <a:cs typeface="Lucida Sans Unicode"/>
              </a:rPr>
              <a:t> </a:t>
            </a:r>
            <a:r>
              <a:rPr lang="tr-TR" sz="1000" spc="-15" dirty="0" smtClean="0">
                <a:latin typeface="Lucida Sans Unicode"/>
                <a:cs typeface="Lucida Sans Unicode"/>
              </a:rPr>
              <a:t>nice </a:t>
            </a:r>
            <a:r>
              <a:rPr lang="tr-TR" sz="1000" spc="-50" dirty="0" smtClean="0">
                <a:latin typeface="Lucida Sans Unicode"/>
                <a:cs typeface="Lucida Sans Unicode"/>
              </a:rPr>
              <a:t>taş</a:t>
            </a:r>
            <a:r>
              <a:rPr lang="tr-TR" sz="1000" spc="-45" dirty="0" smtClean="0">
                <a:latin typeface="Lucida Sans Unicode"/>
                <a:cs typeface="Lucida Sans Unicode"/>
              </a:rPr>
              <a:t> </a:t>
            </a:r>
            <a:r>
              <a:rPr lang="tr-TR" sz="1000" spc="-15" dirty="0" smtClean="0">
                <a:latin typeface="Lucida Sans Unicode"/>
                <a:cs typeface="Lucida Sans Unicode"/>
              </a:rPr>
              <a:t>bağlamış, </a:t>
            </a:r>
            <a:r>
              <a:rPr lang="tr-TR" sz="1000" spc="-5" dirty="0" smtClean="0">
                <a:latin typeface="Lucida Sans Unicode"/>
                <a:cs typeface="Lucida Sans Unicode"/>
              </a:rPr>
              <a:t>yosun </a:t>
            </a:r>
            <a:r>
              <a:rPr lang="tr-TR" sz="1000" spc="-15" dirty="0" smtClean="0">
                <a:latin typeface="Lucida Sans Unicode"/>
                <a:cs typeface="Lucida Sans Unicode"/>
              </a:rPr>
              <a:t>tutmuş </a:t>
            </a:r>
            <a:r>
              <a:rPr lang="tr-TR" sz="1000" spc="-25" dirty="0" smtClean="0">
                <a:latin typeface="Lucida Sans Unicode"/>
                <a:cs typeface="Lucida Sans Unicode"/>
              </a:rPr>
              <a:t>kötü </a:t>
            </a:r>
            <a:r>
              <a:rPr lang="tr-TR" sz="1000" spc="-20" dirty="0" smtClean="0">
                <a:latin typeface="Lucida Sans Unicode"/>
                <a:cs typeface="Lucida Sans Unicode"/>
              </a:rPr>
              <a:t> </a:t>
            </a:r>
            <a:r>
              <a:rPr lang="tr-TR" sz="1000" spc="10" dirty="0" smtClean="0">
                <a:latin typeface="Lucida Sans Unicode"/>
                <a:cs typeface="Lucida Sans Unicode"/>
              </a:rPr>
              <a:t>görünümlü</a:t>
            </a:r>
            <a:r>
              <a:rPr lang="tr-TR" sz="1000" spc="15" dirty="0" smtClean="0">
                <a:latin typeface="Lucida Sans Unicode"/>
                <a:cs typeface="Lucida Sans Unicode"/>
              </a:rPr>
              <a:t> </a:t>
            </a:r>
            <a:r>
              <a:rPr lang="tr-TR" sz="1000" spc="-20" dirty="0" smtClean="0">
                <a:latin typeface="Lucida Sans Unicode"/>
                <a:cs typeface="Lucida Sans Unicode"/>
              </a:rPr>
              <a:t>kalpleri</a:t>
            </a:r>
            <a:r>
              <a:rPr lang="tr-TR" sz="1000" spc="-15" dirty="0" smtClean="0">
                <a:latin typeface="Lucida Sans Unicode"/>
                <a:cs typeface="Lucida Sans Unicode"/>
              </a:rPr>
              <a:t> </a:t>
            </a:r>
            <a:r>
              <a:rPr lang="tr-TR" sz="1000" spc="-5" dirty="0" smtClean="0">
                <a:latin typeface="Lucida Sans Unicode"/>
                <a:cs typeface="Lucida Sans Unicode"/>
              </a:rPr>
              <a:t>güzel</a:t>
            </a:r>
            <a:r>
              <a:rPr lang="tr-TR" sz="1000" dirty="0" smtClean="0">
                <a:latin typeface="Lucida Sans Unicode"/>
                <a:cs typeface="Lucida Sans Unicode"/>
              </a:rPr>
              <a:t> </a:t>
            </a:r>
            <a:r>
              <a:rPr lang="tr-TR" sz="1000" spc="-20" dirty="0" smtClean="0">
                <a:latin typeface="Lucida Sans Unicode"/>
                <a:cs typeface="Lucida Sans Unicode"/>
              </a:rPr>
              <a:t>gösterir.</a:t>
            </a:r>
            <a:r>
              <a:rPr lang="tr-TR" sz="1000" spc="-15" dirty="0" smtClean="0">
                <a:latin typeface="Lucida Sans Unicode"/>
                <a:cs typeface="Lucida Sans Unicode"/>
              </a:rPr>
              <a:t> </a:t>
            </a:r>
            <a:r>
              <a:rPr lang="tr-TR" sz="1000" spc="5" dirty="0">
                <a:latin typeface="Lucida Sans Unicode"/>
                <a:cs typeface="Lucida Sans Unicode"/>
              </a:rPr>
              <a:t>S</a:t>
            </a:r>
            <a:r>
              <a:rPr lang="tr-TR" sz="1000" spc="5" dirty="0" smtClean="0">
                <a:latin typeface="Lucida Sans Unicode"/>
                <a:cs typeface="Lucida Sans Unicode"/>
              </a:rPr>
              <a:t>on</a:t>
            </a:r>
            <a:r>
              <a:rPr lang="tr-TR" sz="1000" spc="10" dirty="0" smtClean="0">
                <a:latin typeface="Lucida Sans Unicode"/>
                <a:cs typeface="Lucida Sans Unicode"/>
              </a:rPr>
              <a:t> </a:t>
            </a:r>
            <a:r>
              <a:rPr lang="tr-TR" sz="1000" spc="-45" dirty="0" smtClean="0">
                <a:latin typeface="Lucida Sans Unicode"/>
                <a:cs typeface="Lucida Sans Unicode"/>
              </a:rPr>
              <a:t>olarak,</a:t>
            </a:r>
            <a:r>
              <a:rPr lang="tr-TR" sz="1000" spc="-40" dirty="0" smtClean="0">
                <a:latin typeface="Lucida Sans Unicode"/>
                <a:cs typeface="Lucida Sans Unicode"/>
              </a:rPr>
              <a:t> </a:t>
            </a:r>
            <a:r>
              <a:rPr lang="tr-TR" sz="1000" spc="50" dirty="0" smtClean="0">
                <a:latin typeface="Lucida Sans Unicode"/>
                <a:cs typeface="Lucida Sans Unicode"/>
              </a:rPr>
              <a:t>bu</a:t>
            </a:r>
            <a:r>
              <a:rPr lang="tr-TR" sz="1000" spc="55" dirty="0" smtClean="0">
                <a:latin typeface="Lucida Sans Unicode"/>
                <a:cs typeface="Lucida Sans Unicode"/>
              </a:rPr>
              <a:t> </a:t>
            </a:r>
            <a:r>
              <a:rPr lang="tr-TR" sz="1000" spc="-20" dirty="0" smtClean="0">
                <a:latin typeface="Lucida Sans Unicode"/>
                <a:cs typeface="Lucida Sans Unicode"/>
              </a:rPr>
              <a:t>bitki</a:t>
            </a:r>
            <a:r>
              <a:rPr lang="tr-TR" sz="1000" spc="-15" dirty="0" smtClean="0">
                <a:latin typeface="Lucida Sans Unicode"/>
                <a:cs typeface="Lucida Sans Unicode"/>
              </a:rPr>
              <a:t> </a:t>
            </a:r>
            <a:r>
              <a:rPr lang="tr-TR" sz="1000" spc="5" dirty="0" smtClean="0">
                <a:latin typeface="Lucida Sans Unicode"/>
                <a:cs typeface="Lucida Sans Unicode"/>
              </a:rPr>
              <a:t>uzun </a:t>
            </a:r>
            <a:r>
              <a:rPr lang="tr-TR" sz="1000" spc="10" dirty="0" smtClean="0">
                <a:latin typeface="Lucida Sans Unicode"/>
                <a:cs typeface="Lucida Sans Unicode"/>
              </a:rPr>
              <a:t> </a:t>
            </a:r>
            <a:r>
              <a:rPr lang="tr-TR" sz="1000" spc="5" dirty="0" smtClean="0">
                <a:latin typeface="Lucida Sans Unicode"/>
                <a:cs typeface="Lucida Sans Unicode"/>
              </a:rPr>
              <a:t>ömürlü </a:t>
            </a:r>
            <a:r>
              <a:rPr lang="tr-TR" sz="1000" spc="10" dirty="0" smtClean="0">
                <a:latin typeface="Lucida Sans Unicode"/>
                <a:cs typeface="Lucida Sans Unicode"/>
              </a:rPr>
              <a:t>bir </a:t>
            </a:r>
            <a:r>
              <a:rPr lang="tr-TR" sz="1000" spc="-25" dirty="0" smtClean="0">
                <a:latin typeface="Lucida Sans Unicode"/>
                <a:cs typeface="Lucida Sans Unicode"/>
              </a:rPr>
              <a:t>bitkidir; Tıpkı </a:t>
            </a:r>
            <a:r>
              <a:rPr lang="tr-TR" sz="1000" spc="-20" dirty="0" smtClean="0">
                <a:latin typeface="Lucida Sans Unicode"/>
                <a:cs typeface="Lucida Sans Unicode"/>
              </a:rPr>
              <a:t>içimizdeki </a:t>
            </a:r>
            <a:r>
              <a:rPr lang="tr-TR" sz="1000" dirty="0" smtClean="0">
                <a:latin typeface="Lucida Sans Unicode"/>
                <a:cs typeface="Lucida Sans Unicode"/>
              </a:rPr>
              <a:t>sonsuz </a:t>
            </a:r>
            <a:r>
              <a:rPr lang="tr-TR" sz="1000" spc="-15" dirty="0" smtClean="0">
                <a:latin typeface="Lucida Sans Unicode"/>
                <a:cs typeface="Lucida Sans Unicode"/>
              </a:rPr>
              <a:t>sevgi </a:t>
            </a:r>
            <a:r>
              <a:rPr lang="tr-TR" sz="1000" spc="-5" dirty="0" smtClean="0">
                <a:latin typeface="Lucida Sans Unicode"/>
                <a:cs typeface="Lucida Sans Unicode"/>
              </a:rPr>
              <a:t>gibi. </a:t>
            </a:r>
            <a:r>
              <a:rPr lang="tr-TR" sz="1000" spc="-30" dirty="0">
                <a:latin typeface="Lucida Sans Unicode"/>
                <a:cs typeface="Lucida Sans Unicode"/>
              </a:rPr>
              <a:t>A</a:t>
            </a:r>
            <a:r>
              <a:rPr lang="tr-TR" sz="1000" spc="-30" dirty="0" smtClean="0">
                <a:latin typeface="Lucida Sans Unicode"/>
                <a:cs typeface="Lucida Sans Unicode"/>
              </a:rPr>
              <a:t>ma </a:t>
            </a:r>
            <a:r>
              <a:rPr lang="tr-TR" sz="1000" spc="-20" dirty="0" smtClean="0">
                <a:latin typeface="Lucida Sans Unicode"/>
                <a:cs typeface="Lucida Sans Unicode"/>
              </a:rPr>
              <a:t>tabii </a:t>
            </a:r>
            <a:r>
              <a:rPr lang="tr-TR" sz="1000" spc="-25" dirty="0" smtClean="0">
                <a:latin typeface="Lucida Sans Unicode"/>
                <a:cs typeface="Lucida Sans Unicode"/>
              </a:rPr>
              <a:t>marifet </a:t>
            </a:r>
            <a:r>
              <a:rPr lang="tr-TR" sz="1000" spc="-305" dirty="0" smtClean="0">
                <a:latin typeface="Lucida Sans Unicode"/>
                <a:cs typeface="Lucida Sans Unicode"/>
              </a:rPr>
              <a:t> </a:t>
            </a:r>
            <a:r>
              <a:rPr lang="tr-TR" sz="1000" dirty="0" smtClean="0">
                <a:latin typeface="Lucida Sans Unicode"/>
                <a:cs typeface="Lucida Sans Unicode"/>
              </a:rPr>
              <a:t>s</a:t>
            </a:r>
            <a:r>
              <a:rPr lang="tr-TR" sz="1000" spc="5" dirty="0" smtClean="0">
                <a:latin typeface="Lucida Sans Unicode"/>
                <a:cs typeface="Lucida Sans Unicode"/>
              </a:rPr>
              <a:t>e</a:t>
            </a:r>
            <a:r>
              <a:rPr lang="tr-TR" sz="1000" spc="-65" dirty="0" smtClean="0">
                <a:latin typeface="Lucida Sans Unicode"/>
                <a:cs typeface="Lucida Sans Unicode"/>
              </a:rPr>
              <a:t>v</a:t>
            </a:r>
            <a:r>
              <a:rPr lang="tr-TR" sz="1000" spc="-5" dirty="0" smtClean="0">
                <a:latin typeface="Lucida Sans Unicode"/>
                <a:cs typeface="Lucida Sans Unicode"/>
              </a:rPr>
              <a:t>g</a:t>
            </a:r>
            <a:r>
              <a:rPr lang="tr-TR" sz="1000" spc="-10" dirty="0" smtClean="0">
                <a:latin typeface="Lucida Sans Unicode"/>
                <a:cs typeface="Lucida Sans Unicode"/>
              </a:rPr>
              <a:t>i</a:t>
            </a:r>
            <a:r>
              <a:rPr lang="tr-TR" sz="1000" spc="-70" dirty="0" smtClean="0">
                <a:latin typeface="Lucida Sans Unicode"/>
                <a:cs typeface="Lucida Sans Unicode"/>
              </a:rPr>
              <a:t>y</a:t>
            </a:r>
            <a:r>
              <a:rPr lang="tr-TR" sz="1000" spc="-10" dirty="0" smtClean="0">
                <a:latin typeface="Lucida Sans Unicode"/>
                <a:cs typeface="Lucida Sans Unicode"/>
              </a:rPr>
              <a:t>i</a:t>
            </a:r>
            <a:r>
              <a:rPr lang="tr-TR" sz="1000" spc="-60" dirty="0" smtClean="0">
                <a:latin typeface="Lucida Sans Unicode"/>
                <a:cs typeface="Lucida Sans Unicode"/>
              </a:rPr>
              <a:t> </a:t>
            </a:r>
            <a:r>
              <a:rPr lang="tr-TR" sz="1000" spc="65" dirty="0" smtClean="0">
                <a:latin typeface="Lucida Sans Unicode"/>
                <a:cs typeface="Lucida Sans Unicode"/>
              </a:rPr>
              <a:t>b</a:t>
            </a:r>
            <a:r>
              <a:rPr lang="tr-TR" sz="1000" spc="-10" dirty="0" smtClean="0">
                <a:latin typeface="Lucida Sans Unicode"/>
                <a:cs typeface="Lucida Sans Unicode"/>
              </a:rPr>
              <a:t>i</a:t>
            </a:r>
            <a:r>
              <a:rPr lang="tr-TR" sz="1000" spc="-20" dirty="0" smtClean="0">
                <a:latin typeface="Lucida Sans Unicode"/>
                <a:cs typeface="Lucida Sans Unicode"/>
              </a:rPr>
              <a:t>l</a:t>
            </a:r>
            <a:r>
              <a:rPr lang="tr-TR" sz="1000" spc="35" dirty="0" smtClean="0">
                <a:latin typeface="Lucida Sans Unicode"/>
                <a:cs typeface="Lucida Sans Unicode"/>
              </a:rPr>
              <a:t>m</a:t>
            </a:r>
            <a:r>
              <a:rPr lang="tr-TR" sz="1000" spc="5" dirty="0" smtClean="0">
                <a:latin typeface="Lucida Sans Unicode"/>
                <a:cs typeface="Lucida Sans Unicode"/>
              </a:rPr>
              <a:t>e</a:t>
            </a:r>
            <a:r>
              <a:rPr lang="tr-TR" sz="1000" spc="-45" dirty="0" smtClean="0">
                <a:latin typeface="Lucida Sans Unicode"/>
                <a:cs typeface="Lucida Sans Unicode"/>
              </a:rPr>
              <a:t>k</a:t>
            </a:r>
            <a:r>
              <a:rPr lang="tr-TR" sz="1000" spc="-85" dirty="0" smtClean="0">
                <a:latin typeface="Lucida Sans Unicode"/>
                <a:cs typeface="Lucida Sans Unicode"/>
              </a:rPr>
              <a:t>t</a:t>
            </a:r>
            <a:r>
              <a:rPr lang="tr-TR" sz="1000" spc="5" dirty="0" smtClean="0">
                <a:latin typeface="Lucida Sans Unicode"/>
                <a:cs typeface="Lucida Sans Unicode"/>
              </a:rPr>
              <a:t>e</a:t>
            </a:r>
            <a:r>
              <a:rPr lang="tr-TR" sz="1000" spc="-75" dirty="0" smtClean="0">
                <a:latin typeface="Lucida Sans Unicode"/>
                <a:cs typeface="Lucida Sans Unicode"/>
              </a:rPr>
              <a:t>,</a:t>
            </a:r>
            <a:r>
              <a:rPr lang="tr-TR" sz="1000" spc="-60" dirty="0" smtClean="0">
                <a:latin typeface="Lucida Sans Unicode"/>
                <a:cs typeface="Lucida Sans Unicode"/>
              </a:rPr>
              <a:t> </a:t>
            </a:r>
            <a:r>
              <a:rPr lang="tr-TR" sz="1000" dirty="0" smtClean="0">
                <a:latin typeface="Lucida Sans Unicode"/>
                <a:cs typeface="Lucida Sans Unicode"/>
              </a:rPr>
              <a:t>s</a:t>
            </a:r>
            <a:r>
              <a:rPr lang="tr-TR" sz="1000" spc="5" dirty="0" smtClean="0">
                <a:latin typeface="Lucida Sans Unicode"/>
                <a:cs typeface="Lucida Sans Unicode"/>
              </a:rPr>
              <a:t>e</a:t>
            </a:r>
            <a:r>
              <a:rPr lang="tr-TR" sz="1000" spc="-65" dirty="0" smtClean="0">
                <a:latin typeface="Lucida Sans Unicode"/>
                <a:cs typeface="Lucida Sans Unicode"/>
              </a:rPr>
              <a:t>v</a:t>
            </a:r>
            <a:r>
              <a:rPr lang="tr-TR" sz="1000" spc="-5" dirty="0" smtClean="0">
                <a:latin typeface="Lucida Sans Unicode"/>
                <a:cs typeface="Lucida Sans Unicode"/>
              </a:rPr>
              <a:t>g</a:t>
            </a:r>
            <a:r>
              <a:rPr lang="tr-TR" sz="1000" spc="-10" dirty="0" smtClean="0">
                <a:latin typeface="Lucida Sans Unicode"/>
                <a:cs typeface="Lucida Sans Unicode"/>
              </a:rPr>
              <a:t>i</a:t>
            </a:r>
            <a:r>
              <a:rPr lang="tr-TR" sz="1000" spc="5" dirty="0" smtClean="0">
                <a:latin typeface="Lucida Sans Unicode"/>
                <a:cs typeface="Lucida Sans Unicode"/>
              </a:rPr>
              <a:t>n</a:t>
            </a:r>
            <a:r>
              <a:rPr lang="tr-TR" sz="1000" spc="-10" dirty="0" smtClean="0">
                <a:latin typeface="Lucida Sans Unicode"/>
                <a:cs typeface="Lucida Sans Unicode"/>
              </a:rPr>
              <a:t>i</a:t>
            </a:r>
            <a:r>
              <a:rPr lang="tr-TR" sz="1000" spc="10" dirty="0" smtClean="0">
                <a:latin typeface="Lucida Sans Unicode"/>
                <a:cs typeface="Lucida Sans Unicode"/>
              </a:rPr>
              <a:t>n</a:t>
            </a:r>
            <a:r>
              <a:rPr lang="tr-TR" sz="1000" spc="-60" dirty="0" smtClean="0">
                <a:latin typeface="Lucida Sans Unicode"/>
                <a:cs typeface="Lucida Sans Unicode"/>
              </a:rPr>
              <a:t> </a:t>
            </a:r>
            <a:r>
              <a:rPr lang="tr-TR" sz="1000" spc="-45" dirty="0" smtClean="0">
                <a:latin typeface="Lucida Sans Unicode"/>
                <a:cs typeface="Lucida Sans Unicode"/>
              </a:rPr>
              <a:t>k</a:t>
            </a:r>
            <a:r>
              <a:rPr lang="tr-TR" sz="1000" spc="-10" dirty="0" smtClean="0">
                <a:latin typeface="Lucida Sans Unicode"/>
                <a:cs typeface="Lucida Sans Unicode"/>
              </a:rPr>
              <a:t>ı</a:t>
            </a:r>
            <a:r>
              <a:rPr lang="tr-TR" sz="1000" spc="-70" dirty="0" smtClean="0">
                <a:latin typeface="Lucida Sans Unicode"/>
                <a:cs typeface="Lucida Sans Unicode"/>
              </a:rPr>
              <a:t>y</a:t>
            </a:r>
            <a:r>
              <a:rPr lang="tr-TR" sz="1000" spc="35" dirty="0" smtClean="0">
                <a:latin typeface="Lucida Sans Unicode"/>
                <a:cs typeface="Lucida Sans Unicode"/>
              </a:rPr>
              <a:t>m</a:t>
            </a:r>
            <a:r>
              <a:rPr lang="tr-TR" sz="1000" spc="5" dirty="0" smtClean="0">
                <a:latin typeface="Lucida Sans Unicode"/>
                <a:cs typeface="Lucida Sans Unicode"/>
              </a:rPr>
              <a:t>e</a:t>
            </a:r>
            <a:r>
              <a:rPr lang="tr-TR" sz="1000" spc="-85" dirty="0" smtClean="0">
                <a:latin typeface="Lucida Sans Unicode"/>
                <a:cs typeface="Lucida Sans Unicode"/>
              </a:rPr>
              <a:t>t</a:t>
            </a:r>
            <a:r>
              <a:rPr lang="tr-TR" sz="1000" spc="-10" dirty="0" smtClean="0">
                <a:latin typeface="Lucida Sans Unicode"/>
                <a:cs typeface="Lucida Sans Unicode"/>
              </a:rPr>
              <a:t>i</a:t>
            </a:r>
            <a:r>
              <a:rPr lang="tr-TR" sz="1000" spc="5" dirty="0" smtClean="0">
                <a:latin typeface="Lucida Sans Unicode"/>
                <a:cs typeface="Lucida Sans Unicode"/>
              </a:rPr>
              <a:t>n</a:t>
            </a:r>
            <a:r>
              <a:rPr lang="tr-TR" sz="1000" spc="-10" dirty="0" smtClean="0">
                <a:latin typeface="Lucida Sans Unicode"/>
                <a:cs typeface="Lucida Sans Unicode"/>
              </a:rPr>
              <a:t>i</a:t>
            </a:r>
            <a:r>
              <a:rPr lang="tr-TR" sz="1000" spc="-60" dirty="0" smtClean="0">
                <a:latin typeface="Lucida Sans Unicode"/>
                <a:cs typeface="Lucida Sans Unicode"/>
              </a:rPr>
              <a:t> </a:t>
            </a:r>
            <a:r>
              <a:rPr lang="tr-TR" sz="1000" spc="65" dirty="0" smtClean="0">
                <a:latin typeface="Lucida Sans Unicode"/>
                <a:cs typeface="Lucida Sans Unicode"/>
              </a:rPr>
              <a:t>b</a:t>
            </a:r>
            <a:r>
              <a:rPr lang="tr-TR" sz="1000" spc="-10" dirty="0" smtClean="0">
                <a:latin typeface="Lucida Sans Unicode"/>
                <a:cs typeface="Lucida Sans Unicode"/>
              </a:rPr>
              <a:t>i</a:t>
            </a:r>
            <a:r>
              <a:rPr lang="tr-TR" sz="1000" spc="-20" dirty="0" smtClean="0">
                <a:latin typeface="Lucida Sans Unicode"/>
                <a:cs typeface="Lucida Sans Unicode"/>
              </a:rPr>
              <a:t>l</a:t>
            </a:r>
            <a:r>
              <a:rPr lang="tr-TR" sz="1000" spc="35" dirty="0" smtClean="0">
                <a:latin typeface="Lucida Sans Unicode"/>
                <a:cs typeface="Lucida Sans Unicode"/>
              </a:rPr>
              <a:t>m</a:t>
            </a:r>
            <a:r>
              <a:rPr lang="tr-TR" sz="1000" spc="5" dirty="0" smtClean="0">
                <a:latin typeface="Lucida Sans Unicode"/>
                <a:cs typeface="Lucida Sans Unicode"/>
              </a:rPr>
              <a:t>e</a:t>
            </a:r>
            <a:r>
              <a:rPr lang="tr-TR" sz="1000" spc="-45" dirty="0" smtClean="0">
                <a:latin typeface="Lucida Sans Unicode"/>
                <a:cs typeface="Lucida Sans Unicode"/>
              </a:rPr>
              <a:t>k</a:t>
            </a:r>
            <a:r>
              <a:rPr lang="tr-TR" sz="1000" spc="-85" dirty="0" smtClean="0">
                <a:latin typeface="Lucida Sans Unicode"/>
                <a:cs typeface="Lucida Sans Unicode"/>
              </a:rPr>
              <a:t>t</a:t>
            </a:r>
            <a:r>
              <a:rPr lang="tr-TR" sz="1000" spc="5" dirty="0" smtClean="0">
                <a:latin typeface="Lucida Sans Unicode"/>
                <a:cs typeface="Lucida Sans Unicode"/>
              </a:rPr>
              <a:t>e</a:t>
            </a:r>
            <a:r>
              <a:rPr lang="tr-TR" sz="1000" spc="-220" dirty="0" smtClean="0">
                <a:latin typeface="Lucida Sans Unicode"/>
                <a:cs typeface="Lucida Sans Unicode"/>
              </a:rPr>
              <a:t>…</a:t>
            </a:r>
            <a:endParaRPr lang="tr-TR" sz="1000" dirty="0">
              <a:latin typeface="Lucida Sans Unicode"/>
              <a:cs typeface="Lucida Sans Unicode"/>
            </a:endParaRPr>
          </a:p>
        </p:txBody>
      </p:sp>
      <p:sp>
        <p:nvSpPr>
          <p:cNvPr id="10" name="object 10"/>
          <p:cNvSpPr txBox="1"/>
          <p:nvPr/>
        </p:nvSpPr>
        <p:spPr>
          <a:xfrm>
            <a:off x="179376" y="6880073"/>
            <a:ext cx="4810125" cy="2274212"/>
          </a:xfrm>
          <a:prstGeom prst="rect">
            <a:avLst/>
          </a:prstGeom>
        </p:spPr>
        <p:txBody>
          <a:bodyPr vert="horz" wrap="square" lIns="0" tIns="31750" rIns="0" bIns="0" rtlCol="0">
            <a:spAutoFit/>
          </a:bodyPr>
          <a:lstStyle/>
          <a:p>
            <a:pPr marL="12700" algn="just">
              <a:lnSpc>
                <a:spcPct val="100000"/>
              </a:lnSpc>
              <a:spcBef>
                <a:spcPts val="250"/>
              </a:spcBef>
            </a:pPr>
            <a:r>
              <a:rPr sz="1000" b="1" spc="55" dirty="0">
                <a:latin typeface="Trebuchet MS"/>
                <a:cs typeface="Trebuchet MS"/>
              </a:rPr>
              <a:t>DUVAR</a:t>
            </a:r>
            <a:r>
              <a:rPr sz="1000" b="1" spc="-75" dirty="0">
                <a:latin typeface="Trebuchet MS"/>
                <a:cs typeface="Trebuchet MS"/>
              </a:rPr>
              <a:t> </a:t>
            </a:r>
            <a:r>
              <a:rPr sz="1000" b="1" spc="45" dirty="0">
                <a:latin typeface="Trebuchet MS"/>
                <a:cs typeface="Trebuchet MS"/>
              </a:rPr>
              <a:t>SARMAŞIĞI</a:t>
            </a:r>
            <a:r>
              <a:rPr sz="1000" b="1" spc="45" dirty="0" smtClean="0">
                <a:latin typeface="Trebuchet MS"/>
                <a:cs typeface="Trebuchet MS"/>
              </a:rPr>
              <a:t>:</a:t>
            </a:r>
            <a:endParaRPr lang="tr-TR" sz="1000" b="1" spc="45" dirty="0" smtClean="0">
              <a:latin typeface="Trebuchet MS"/>
              <a:cs typeface="Trebuchet MS"/>
            </a:endParaRPr>
          </a:p>
          <a:p>
            <a:pPr marL="12700" algn="just">
              <a:lnSpc>
                <a:spcPct val="100000"/>
              </a:lnSpc>
              <a:spcBef>
                <a:spcPts val="250"/>
              </a:spcBef>
            </a:pPr>
            <a:endParaRPr sz="1000" dirty="0">
              <a:latin typeface="Trebuchet MS"/>
              <a:cs typeface="Trebuchet MS"/>
            </a:endParaRPr>
          </a:p>
          <a:p>
            <a:pPr marL="12700" marR="5080" indent="41910" algn="just">
              <a:lnSpc>
                <a:spcPct val="112400"/>
              </a:lnSpc>
            </a:pPr>
            <a:r>
              <a:rPr lang="tr-TR" sz="1000" spc="-30" dirty="0">
                <a:latin typeface="Lucida Sans Unicode"/>
                <a:cs typeface="Lucida Sans Unicode"/>
              </a:rPr>
              <a:t>D</a:t>
            </a:r>
            <a:r>
              <a:rPr lang="tr-TR" sz="1000" spc="-30" dirty="0" smtClean="0">
                <a:latin typeface="Lucida Sans Unicode"/>
                <a:cs typeface="Lucida Sans Unicode"/>
              </a:rPr>
              <a:t>uvar </a:t>
            </a:r>
            <a:r>
              <a:rPr lang="tr-TR" sz="1000" spc="-15" dirty="0" smtClean="0">
                <a:latin typeface="Lucida Sans Unicode"/>
                <a:cs typeface="Lucida Sans Unicode"/>
              </a:rPr>
              <a:t>sarmaşığı </a:t>
            </a:r>
            <a:r>
              <a:rPr lang="tr-TR" sz="1000" spc="10" dirty="0" smtClean="0">
                <a:latin typeface="Lucida Sans Unicode"/>
                <a:cs typeface="Lucida Sans Unicode"/>
              </a:rPr>
              <a:t>bir </a:t>
            </a:r>
            <a:r>
              <a:rPr lang="tr-TR" sz="1000" spc="-20" dirty="0" smtClean="0">
                <a:latin typeface="Lucida Sans Unicode"/>
                <a:cs typeface="Lucida Sans Unicode"/>
              </a:rPr>
              <a:t>bitki </a:t>
            </a:r>
            <a:r>
              <a:rPr lang="tr-TR" sz="1000" spc="-15" dirty="0" smtClean="0">
                <a:latin typeface="Lucida Sans Unicode"/>
                <a:cs typeface="Lucida Sans Unicode"/>
              </a:rPr>
              <a:t>türü </a:t>
            </a:r>
            <a:r>
              <a:rPr lang="tr-TR" sz="1000" spc="10" dirty="0" smtClean="0">
                <a:latin typeface="Lucida Sans Unicode"/>
                <a:cs typeface="Lucida Sans Unicode"/>
              </a:rPr>
              <a:t>olup bir </a:t>
            </a:r>
            <a:r>
              <a:rPr lang="tr-TR" sz="1000" spc="-10" dirty="0" smtClean="0">
                <a:latin typeface="Lucida Sans Unicode"/>
                <a:cs typeface="Lucida Sans Unicode"/>
              </a:rPr>
              <a:t>diğer </a:t>
            </a:r>
            <a:r>
              <a:rPr lang="tr-TR" sz="1000" spc="-35" dirty="0" smtClean="0">
                <a:latin typeface="Lucida Sans Unicode"/>
                <a:cs typeface="Lucida Sans Unicode"/>
              </a:rPr>
              <a:t>adı </a:t>
            </a:r>
            <a:r>
              <a:rPr lang="tr-TR" sz="1000" dirty="0" smtClean="0">
                <a:latin typeface="Lucida Sans Unicode"/>
                <a:cs typeface="Lucida Sans Unicode"/>
              </a:rPr>
              <a:t>ise </a:t>
            </a:r>
            <a:r>
              <a:rPr lang="tr-TR" sz="1000" spc="-30" dirty="0">
                <a:latin typeface="Lucida Sans Unicode"/>
                <a:cs typeface="Lucida Sans Unicode"/>
              </a:rPr>
              <a:t>İ</a:t>
            </a:r>
            <a:r>
              <a:rPr lang="tr-TR" sz="1000" spc="-30" dirty="0" smtClean="0">
                <a:latin typeface="Lucida Sans Unicode"/>
                <a:cs typeface="Lucida Sans Unicode"/>
              </a:rPr>
              <a:t>rlanda </a:t>
            </a:r>
            <a:r>
              <a:rPr lang="tr-TR" sz="1000" spc="-10" dirty="0" smtClean="0">
                <a:latin typeface="Lucida Sans Unicode"/>
                <a:cs typeface="Lucida Sans Unicode"/>
              </a:rPr>
              <a:t>orman </a:t>
            </a:r>
            <a:r>
              <a:rPr lang="tr-TR" sz="1000" spc="-5" dirty="0" smtClean="0">
                <a:latin typeface="Lucida Sans Unicode"/>
                <a:cs typeface="Lucida Sans Unicode"/>
              </a:rPr>
              <a:t> </a:t>
            </a:r>
            <a:r>
              <a:rPr lang="tr-TR" sz="1000" spc="-20" dirty="0" smtClean="0">
                <a:latin typeface="Lucida Sans Unicode"/>
                <a:cs typeface="Lucida Sans Unicode"/>
              </a:rPr>
              <a:t>sarmaşığıdır. </a:t>
            </a:r>
            <a:r>
              <a:rPr lang="tr-TR" sz="1000" spc="-25" dirty="0">
                <a:latin typeface="Lucida Sans Unicode"/>
                <a:cs typeface="Lucida Sans Unicode"/>
              </a:rPr>
              <a:t>D</a:t>
            </a:r>
            <a:r>
              <a:rPr lang="tr-TR" sz="1000" spc="-25" dirty="0" smtClean="0">
                <a:latin typeface="Lucida Sans Unicode"/>
                <a:cs typeface="Lucida Sans Unicode"/>
              </a:rPr>
              <a:t>aima </a:t>
            </a:r>
            <a:r>
              <a:rPr lang="tr-TR" sz="1000" spc="-20" dirty="0" smtClean="0">
                <a:latin typeface="Lucida Sans Unicode"/>
                <a:cs typeface="Lucida Sans Unicode"/>
              </a:rPr>
              <a:t>yeşil </a:t>
            </a:r>
            <a:r>
              <a:rPr lang="tr-TR" sz="1000" spc="-35" dirty="0" smtClean="0">
                <a:latin typeface="Lucida Sans Unicode"/>
                <a:cs typeface="Lucida Sans Unicode"/>
              </a:rPr>
              <a:t>kalmayı </a:t>
            </a:r>
            <a:r>
              <a:rPr lang="tr-TR" sz="1000" spc="-20" dirty="0" smtClean="0">
                <a:latin typeface="Lucida Sans Unicode"/>
                <a:cs typeface="Lucida Sans Unicode"/>
              </a:rPr>
              <a:t>başaran </a:t>
            </a:r>
            <a:r>
              <a:rPr lang="tr-TR" sz="1000" spc="50" dirty="0" smtClean="0">
                <a:latin typeface="Lucida Sans Unicode"/>
                <a:cs typeface="Lucida Sans Unicode"/>
              </a:rPr>
              <a:t>bu </a:t>
            </a:r>
            <a:r>
              <a:rPr lang="tr-TR" sz="1000" spc="-30" dirty="0" smtClean="0">
                <a:latin typeface="Lucida Sans Unicode"/>
                <a:cs typeface="Lucida Sans Unicode"/>
              </a:rPr>
              <a:t>sarmaşık, </a:t>
            </a:r>
            <a:r>
              <a:rPr lang="tr-TR" sz="1000" spc="-35" dirty="0" smtClean="0">
                <a:latin typeface="Lucida Sans Unicode"/>
                <a:cs typeface="Lucida Sans Unicode"/>
              </a:rPr>
              <a:t>aynı </a:t>
            </a:r>
            <a:r>
              <a:rPr lang="tr-TR" sz="1000" spc="-30" dirty="0" smtClean="0">
                <a:latin typeface="Lucida Sans Unicode"/>
                <a:cs typeface="Lucida Sans Unicode"/>
              </a:rPr>
              <a:t>zamanda </a:t>
            </a:r>
            <a:r>
              <a:rPr lang="tr-TR" sz="1000" spc="-25" dirty="0" smtClean="0">
                <a:latin typeface="Lucida Sans Unicode"/>
                <a:cs typeface="Lucida Sans Unicode"/>
              </a:rPr>
              <a:t> </a:t>
            </a:r>
            <a:r>
              <a:rPr lang="tr-TR" sz="1000" spc="-30" dirty="0" smtClean="0">
                <a:latin typeface="Lucida Sans Unicode"/>
                <a:cs typeface="Lucida Sans Unicode"/>
              </a:rPr>
              <a:t>oldukça </a:t>
            </a:r>
            <a:r>
              <a:rPr lang="tr-TR" sz="1000" spc="-40" dirty="0" smtClean="0">
                <a:latin typeface="Lucida Sans Unicode"/>
                <a:cs typeface="Lucida Sans Unicode"/>
              </a:rPr>
              <a:t>dayanaklı </a:t>
            </a:r>
            <a:r>
              <a:rPr lang="tr-TR" sz="1000" spc="10" dirty="0" smtClean="0">
                <a:latin typeface="Lucida Sans Unicode"/>
                <a:cs typeface="Lucida Sans Unicode"/>
              </a:rPr>
              <a:t>bir </a:t>
            </a:r>
            <a:r>
              <a:rPr lang="tr-TR" sz="1000" spc="-25" dirty="0" smtClean="0">
                <a:latin typeface="Lucida Sans Unicode"/>
                <a:cs typeface="Lucida Sans Unicode"/>
              </a:rPr>
              <a:t>bitkidir. Yapraklarının </a:t>
            </a:r>
            <a:r>
              <a:rPr lang="tr-TR" sz="1000" spc="-20" dirty="0" smtClean="0">
                <a:latin typeface="Lucida Sans Unicode"/>
                <a:cs typeface="Lucida Sans Unicode"/>
              </a:rPr>
              <a:t>yapısı </a:t>
            </a:r>
            <a:r>
              <a:rPr lang="tr-TR" sz="1000" spc="-35" dirty="0" smtClean="0">
                <a:latin typeface="Lucida Sans Unicode"/>
                <a:cs typeface="Lucida Sans Unicode"/>
              </a:rPr>
              <a:t>dolayısıyla </a:t>
            </a:r>
            <a:r>
              <a:rPr lang="tr-TR" sz="1000" spc="-60" dirty="0" smtClean="0">
                <a:latin typeface="Lucida Sans Unicode"/>
                <a:cs typeface="Lucida Sans Unicode"/>
              </a:rPr>
              <a:t>yaz </a:t>
            </a:r>
            <a:r>
              <a:rPr lang="tr-TR" sz="1000" spc="-30" dirty="0" smtClean="0">
                <a:latin typeface="Lucida Sans Unicode"/>
                <a:cs typeface="Lucida Sans Unicode"/>
              </a:rPr>
              <a:t>ve </a:t>
            </a:r>
            <a:r>
              <a:rPr lang="tr-TR" sz="1000" spc="-25" dirty="0" smtClean="0">
                <a:latin typeface="Lucida Sans Unicode"/>
                <a:cs typeface="Lucida Sans Unicode"/>
              </a:rPr>
              <a:t> </a:t>
            </a:r>
            <a:r>
              <a:rPr lang="tr-TR" sz="1000" spc="-15" dirty="0" smtClean="0">
                <a:latin typeface="Lucida Sans Unicode"/>
                <a:cs typeface="Lucida Sans Unicode"/>
              </a:rPr>
              <a:t>kış</a:t>
            </a:r>
            <a:r>
              <a:rPr lang="tr-TR" sz="1000" spc="-10" dirty="0" smtClean="0">
                <a:latin typeface="Lucida Sans Unicode"/>
                <a:cs typeface="Lucida Sans Unicode"/>
              </a:rPr>
              <a:t> </a:t>
            </a:r>
            <a:r>
              <a:rPr lang="tr-TR" sz="1000" spc="-40" dirty="0" smtClean="0">
                <a:latin typeface="Lucida Sans Unicode"/>
                <a:cs typeface="Lucida Sans Unicode"/>
              </a:rPr>
              <a:t>aylarında</a:t>
            </a:r>
            <a:r>
              <a:rPr lang="tr-TR" sz="1000" spc="-35" dirty="0" smtClean="0">
                <a:latin typeface="Lucida Sans Unicode"/>
                <a:cs typeface="Lucida Sans Unicode"/>
              </a:rPr>
              <a:t> yaprakları</a:t>
            </a:r>
            <a:r>
              <a:rPr lang="tr-TR" sz="1000" spc="-30" dirty="0" smtClean="0">
                <a:latin typeface="Lucida Sans Unicode"/>
                <a:cs typeface="Lucida Sans Unicode"/>
              </a:rPr>
              <a:t> </a:t>
            </a:r>
            <a:r>
              <a:rPr lang="tr-TR" sz="1000" spc="-15" dirty="0" smtClean="0">
                <a:latin typeface="Lucida Sans Unicode"/>
                <a:cs typeface="Lucida Sans Unicode"/>
              </a:rPr>
              <a:t>dökülmez.</a:t>
            </a:r>
            <a:r>
              <a:rPr lang="tr-TR" sz="1000" spc="-10" dirty="0" smtClean="0">
                <a:latin typeface="Lucida Sans Unicode"/>
                <a:cs typeface="Lucida Sans Unicode"/>
              </a:rPr>
              <a:t> </a:t>
            </a:r>
            <a:r>
              <a:rPr lang="tr-TR" sz="1000" spc="10" dirty="0">
                <a:latin typeface="Lucida Sans Unicode"/>
                <a:cs typeface="Lucida Sans Unicode"/>
              </a:rPr>
              <a:t>G</a:t>
            </a:r>
            <a:r>
              <a:rPr lang="tr-TR" sz="1000" spc="10" dirty="0" smtClean="0">
                <a:latin typeface="Lucida Sans Unicode"/>
                <a:cs typeface="Lucida Sans Unicode"/>
              </a:rPr>
              <a:t>üneşe</a:t>
            </a:r>
            <a:r>
              <a:rPr lang="tr-TR" sz="1000" spc="15" dirty="0" smtClean="0">
                <a:latin typeface="Lucida Sans Unicode"/>
                <a:cs typeface="Lucida Sans Unicode"/>
              </a:rPr>
              <a:t> </a:t>
            </a:r>
            <a:r>
              <a:rPr lang="tr-TR" sz="1000" spc="-30" dirty="0" smtClean="0">
                <a:latin typeface="Lucida Sans Unicode"/>
                <a:cs typeface="Lucida Sans Unicode"/>
              </a:rPr>
              <a:t>ve</a:t>
            </a:r>
            <a:r>
              <a:rPr lang="tr-TR" sz="1000" spc="-25" dirty="0" smtClean="0">
                <a:latin typeface="Lucida Sans Unicode"/>
                <a:cs typeface="Lucida Sans Unicode"/>
              </a:rPr>
              <a:t> rüzgara</a:t>
            </a:r>
            <a:r>
              <a:rPr lang="tr-TR" sz="1000" spc="270" dirty="0" smtClean="0">
                <a:latin typeface="Lucida Sans Unicode"/>
                <a:cs typeface="Lucida Sans Unicode"/>
              </a:rPr>
              <a:t> </a:t>
            </a:r>
            <a:r>
              <a:rPr lang="tr-TR" sz="1000" spc="-30" dirty="0" smtClean="0">
                <a:latin typeface="Lucida Sans Unicode"/>
                <a:cs typeface="Lucida Sans Unicode"/>
              </a:rPr>
              <a:t>karşı </a:t>
            </a:r>
            <a:r>
              <a:rPr lang="tr-TR" sz="1000" spc="-25" dirty="0" smtClean="0">
                <a:latin typeface="Lucida Sans Unicode"/>
                <a:cs typeface="Lucida Sans Unicode"/>
              </a:rPr>
              <a:t> </a:t>
            </a:r>
            <a:r>
              <a:rPr lang="tr-TR" sz="1000" spc="-20" dirty="0" smtClean="0">
                <a:latin typeface="Lucida Sans Unicode"/>
                <a:cs typeface="Lucida Sans Unicode"/>
              </a:rPr>
              <a:t>korunaklı</a:t>
            </a:r>
            <a:r>
              <a:rPr lang="tr-TR" sz="1000" spc="-15" dirty="0" smtClean="0">
                <a:latin typeface="Lucida Sans Unicode"/>
                <a:cs typeface="Lucida Sans Unicode"/>
              </a:rPr>
              <a:t> </a:t>
            </a:r>
            <a:r>
              <a:rPr lang="tr-TR" sz="1000" spc="10" dirty="0" smtClean="0">
                <a:latin typeface="Lucida Sans Unicode"/>
                <a:cs typeface="Lucida Sans Unicode"/>
              </a:rPr>
              <a:t>bir</a:t>
            </a:r>
            <a:r>
              <a:rPr lang="tr-TR" sz="1000" spc="15" dirty="0" smtClean="0">
                <a:latin typeface="Lucida Sans Unicode"/>
                <a:cs typeface="Lucida Sans Unicode"/>
              </a:rPr>
              <a:t> </a:t>
            </a:r>
            <a:r>
              <a:rPr lang="tr-TR" sz="1000" spc="-20" dirty="0" smtClean="0">
                <a:latin typeface="Lucida Sans Unicode"/>
                <a:cs typeface="Lucida Sans Unicode"/>
              </a:rPr>
              <a:t>yerde</a:t>
            </a:r>
            <a:r>
              <a:rPr lang="tr-TR" sz="1000" spc="-15" dirty="0" smtClean="0">
                <a:latin typeface="Lucida Sans Unicode"/>
                <a:cs typeface="Lucida Sans Unicode"/>
              </a:rPr>
              <a:t> </a:t>
            </a:r>
            <a:r>
              <a:rPr lang="tr-TR" sz="1000" spc="-10" dirty="0" smtClean="0">
                <a:latin typeface="Lucida Sans Unicode"/>
                <a:cs typeface="Lucida Sans Unicode"/>
              </a:rPr>
              <a:t>olması</a:t>
            </a:r>
            <a:r>
              <a:rPr lang="tr-TR" sz="1000" spc="-5" dirty="0" smtClean="0">
                <a:latin typeface="Lucida Sans Unicode"/>
                <a:cs typeface="Lucida Sans Unicode"/>
              </a:rPr>
              <a:t> </a:t>
            </a:r>
            <a:r>
              <a:rPr lang="tr-TR" sz="1000" spc="-15" dirty="0" smtClean="0">
                <a:latin typeface="Lucida Sans Unicode"/>
                <a:cs typeface="Lucida Sans Unicode"/>
              </a:rPr>
              <a:t>gerekir</a:t>
            </a:r>
            <a:r>
              <a:rPr lang="tr-TR" sz="1000" spc="-10" dirty="0" smtClean="0">
                <a:latin typeface="Lucida Sans Unicode"/>
                <a:cs typeface="Lucida Sans Unicode"/>
              </a:rPr>
              <a:t> </a:t>
            </a:r>
            <a:r>
              <a:rPr lang="tr-TR" sz="1000" spc="-30" dirty="0" smtClean="0">
                <a:latin typeface="Lucida Sans Unicode"/>
                <a:cs typeface="Lucida Sans Unicode"/>
              </a:rPr>
              <a:t>ki</a:t>
            </a:r>
            <a:r>
              <a:rPr lang="tr-TR" sz="1000" spc="-25" dirty="0" smtClean="0">
                <a:latin typeface="Lucida Sans Unicode"/>
                <a:cs typeface="Lucida Sans Unicode"/>
              </a:rPr>
              <a:t> </a:t>
            </a:r>
            <a:r>
              <a:rPr lang="tr-TR" sz="1000" spc="-10" dirty="0" smtClean="0">
                <a:latin typeface="Lucida Sans Unicode"/>
                <a:cs typeface="Lucida Sans Unicode"/>
              </a:rPr>
              <a:t>kendini</a:t>
            </a:r>
            <a:r>
              <a:rPr lang="tr-TR" sz="1000" spc="-5" dirty="0" smtClean="0">
                <a:latin typeface="Lucida Sans Unicode"/>
                <a:cs typeface="Lucida Sans Unicode"/>
              </a:rPr>
              <a:t> güvende</a:t>
            </a:r>
            <a:r>
              <a:rPr lang="tr-TR" sz="1000" dirty="0" smtClean="0">
                <a:latin typeface="Lucida Sans Unicode"/>
                <a:cs typeface="Lucida Sans Unicode"/>
              </a:rPr>
              <a:t> hissedip </a:t>
            </a:r>
            <a:r>
              <a:rPr lang="tr-TR" sz="1000" spc="5" dirty="0" smtClean="0">
                <a:latin typeface="Lucida Sans Unicode"/>
                <a:cs typeface="Lucida Sans Unicode"/>
              </a:rPr>
              <a:t> </a:t>
            </a:r>
            <a:r>
              <a:rPr lang="tr-TR" sz="1000" spc="-20" dirty="0" smtClean="0">
                <a:latin typeface="Lucida Sans Unicode"/>
                <a:cs typeface="Lucida Sans Unicode"/>
              </a:rPr>
              <a:t>dallanıp </a:t>
            </a:r>
            <a:r>
              <a:rPr lang="tr-TR" sz="1000" spc="-15" dirty="0" smtClean="0">
                <a:latin typeface="Lucida Sans Unicode"/>
                <a:cs typeface="Lucida Sans Unicode"/>
              </a:rPr>
              <a:t>budaklanabilsin. </a:t>
            </a:r>
            <a:r>
              <a:rPr lang="tr-TR" sz="1000" spc="50" dirty="0">
                <a:latin typeface="Lucida Sans Unicode"/>
                <a:cs typeface="Lucida Sans Unicode"/>
              </a:rPr>
              <a:t>B</a:t>
            </a:r>
            <a:r>
              <a:rPr lang="tr-TR" sz="1000" spc="50" dirty="0" smtClean="0">
                <a:latin typeface="Lucida Sans Unicode"/>
                <a:cs typeface="Lucida Sans Unicode"/>
              </a:rPr>
              <a:t>u </a:t>
            </a:r>
            <a:r>
              <a:rPr lang="tr-TR" sz="1000" spc="-15" dirty="0" smtClean="0">
                <a:latin typeface="Lucida Sans Unicode"/>
                <a:cs typeface="Lucida Sans Unicode"/>
              </a:rPr>
              <a:t>şekilde </a:t>
            </a:r>
            <a:r>
              <a:rPr lang="tr-TR" sz="1000" spc="-40" dirty="0" smtClean="0">
                <a:latin typeface="Lucida Sans Unicode"/>
                <a:cs typeface="Lucida Sans Unicode"/>
              </a:rPr>
              <a:t>daha </a:t>
            </a:r>
            <a:r>
              <a:rPr lang="tr-TR" sz="1000" spc="-25" dirty="0" smtClean="0">
                <a:latin typeface="Lucida Sans Unicode"/>
                <a:cs typeface="Lucida Sans Unicode"/>
              </a:rPr>
              <a:t>sağlıklı büyüyecektir. </a:t>
            </a:r>
            <a:r>
              <a:rPr lang="tr-TR" sz="1000" spc="5" dirty="0">
                <a:latin typeface="Lucida Sans Unicode"/>
                <a:cs typeface="Lucida Sans Unicode"/>
              </a:rPr>
              <a:t>S</a:t>
            </a:r>
            <a:r>
              <a:rPr lang="tr-TR" sz="1000" spc="5" dirty="0" smtClean="0">
                <a:latin typeface="Lucida Sans Unicode"/>
                <a:cs typeface="Lucida Sans Unicode"/>
              </a:rPr>
              <a:t>on </a:t>
            </a:r>
            <a:r>
              <a:rPr lang="tr-TR" sz="1000" spc="10" dirty="0" smtClean="0">
                <a:latin typeface="Lucida Sans Unicode"/>
                <a:cs typeface="Lucida Sans Unicode"/>
              </a:rPr>
              <a:t> </a:t>
            </a:r>
            <a:r>
              <a:rPr lang="tr-TR" sz="1000" spc="-35" dirty="0" smtClean="0">
                <a:latin typeface="Lucida Sans Unicode"/>
                <a:cs typeface="Lucida Sans Unicode"/>
              </a:rPr>
              <a:t>olarak </a:t>
            </a:r>
            <a:r>
              <a:rPr lang="tr-TR" sz="1000" spc="-10" dirty="0" smtClean="0">
                <a:latin typeface="Lucida Sans Unicode"/>
                <a:cs typeface="Lucida Sans Unicode"/>
              </a:rPr>
              <a:t>düzenli </a:t>
            </a:r>
            <a:r>
              <a:rPr lang="tr-TR" sz="1000" spc="-30" dirty="0" smtClean="0">
                <a:latin typeface="Lucida Sans Unicode"/>
                <a:cs typeface="Lucida Sans Unicode"/>
              </a:rPr>
              <a:t>ve </a:t>
            </a:r>
            <a:r>
              <a:rPr lang="tr-TR" sz="1000" spc="-5" dirty="0" smtClean="0">
                <a:latin typeface="Lucida Sans Unicode"/>
                <a:cs typeface="Lucida Sans Unicode"/>
              </a:rPr>
              <a:t>dengeli </a:t>
            </a:r>
            <a:r>
              <a:rPr lang="tr-TR" sz="1000" spc="-10" dirty="0" smtClean="0">
                <a:latin typeface="Lucida Sans Unicode"/>
                <a:cs typeface="Lucida Sans Unicode"/>
              </a:rPr>
              <a:t>sulanması </a:t>
            </a:r>
            <a:r>
              <a:rPr lang="tr-TR" sz="1000" spc="-15" dirty="0" smtClean="0">
                <a:latin typeface="Lucida Sans Unicode"/>
                <a:cs typeface="Lucida Sans Unicode"/>
              </a:rPr>
              <a:t>gerektiğini </a:t>
            </a:r>
            <a:r>
              <a:rPr lang="tr-TR" sz="1000" spc="-10" dirty="0" smtClean="0">
                <a:latin typeface="Lucida Sans Unicode"/>
                <a:cs typeface="Lucida Sans Unicode"/>
              </a:rPr>
              <a:t>de </a:t>
            </a:r>
            <a:r>
              <a:rPr lang="tr-TR" sz="1000" spc="-15" dirty="0" smtClean="0">
                <a:latin typeface="Lucida Sans Unicode"/>
                <a:cs typeface="Lucida Sans Unicode"/>
              </a:rPr>
              <a:t>eklemeliyim. </a:t>
            </a:r>
            <a:r>
              <a:rPr lang="tr-TR" sz="1000" spc="-20" dirty="0">
                <a:latin typeface="Lucida Sans Unicode"/>
                <a:cs typeface="Lucida Sans Unicode"/>
              </a:rPr>
              <a:t>S</a:t>
            </a:r>
            <a:r>
              <a:rPr lang="tr-TR" sz="1000" spc="-20" dirty="0" smtClean="0">
                <a:latin typeface="Lucida Sans Unicode"/>
                <a:cs typeface="Lucida Sans Unicode"/>
              </a:rPr>
              <a:t>izce </a:t>
            </a:r>
            <a:r>
              <a:rPr lang="tr-TR" sz="1000" spc="-15" dirty="0" smtClean="0">
                <a:latin typeface="Lucida Sans Unicode"/>
                <a:cs typeface="Lucida Sans Unicode"/>
              </a:rPr>
              <a:t> </a:t>
            </a:r>
            <a:r>
              <a:rPr lang="tr-TR" sz="1000" spc="-10" dirty="0" smtClean="0">
                <a:latin typeface="Lucida Sans Unicode"/>
                <a:cs typeface="Lucida Sans Unicode"/>
              </a:rPr>
              <a:t>de </a:t>
            </a:r>
            <a:r>
              <a:rPr lang="tr-TR" sz="1000" spc="50" dirty="0" smtClean="0">
                <a:latin typeface="Lucida Sans Unicode"/>
                <a:cs typeface="Lucida Sans Unicode"/>
              </a:rPr>
              <a:t>bu </a:t>
            </a:r>
            <a:r>
              <a:rPr lang="tr-TR" sz="1000" spc="-20" dirty="0" smtClean="0">
                <a:latin typeface="Lucida Sans Unicode"/>
                <a:cs typeface="Lucida Sans Unicode"/>
              </a:rPr>
              <a:t>sarmaşık </a:t>
            </a:r>
            <a:r>
              <a:rPr lang="tr-TR" sz="1000" spc="-15" dirty="0" smtClean="0">
                <a:latin typeface="Lucida Sans Unicode"/>
                <a:cs typeface="Lucida Sans Unicode"/>
              </a:rPr>
              <a:t>türü </a:t>
            </a:r>
            <a:r>
              <a:rPr lang="tr-TR" sz="1000" spc="-20" dirty="0" smtClean="0">
                <a:latin typeface="Lucida Sans Unicode"/>
                <a:cs typeface="Lucida Sans Unicode"/>
              </a:rPr>
              <a:t>sağlam </a:t>
            </a:r>
            <a:r>
              <a:rPr lang="tr-TR" sz="1000" spc="10" dirty="0" smtClean="0">
                <a:latin typeface="Lucida Sans Unicode"/>
                <a:cs typeface="Lucida Sans Unicode"/>
              </a:rPr>
              <a:t>bir </a:t>
            </a:r>
            <a:r>
              <a:rPr lang="tr-TR" sz="1000" spc="-40" dirty="0" smtClean="0">
                <a:latin typeface="Lucida Sans Unicode"/>
                <a:cs typeface="Lucida Sans Unicode"/>
              </a:rPr>
              <a:t>aşkı, </a:t>
            </a:r>
            <a:r>
              <a:rPr lang="tr-TR" sz="1000" spc="-5" dirty="0" smtClean="0">
                <a:latin typeface="Lucida Sans Unicode"/>
                <a:cs typeface="Lucida Sans Unicode"/>
              </a:rPr>
              <a:t>güçlü </a:t>
            </a:r>
            <a:r>
              <a:rPr lang="tr-TR" sz="1000" spc="10" dirty="0" smtClean="0">
                <a:latin typeface="Lucida Sans Unicode"/>
                <a:cs typeface="Lucida Sans Unicode"/>
              </a:rPr>
              <a:t>bir </a:t>
            </a:r>
            <a:r>
              <a:rPr lang="tr-TR" sz="1000" spc="-20" dirty="0" smtClean="0">
                <a:latin typeface="Lucida Sans Unicode"/>
                <a:cs typeface="Lucida Sans Unicode"/>
              </a:rPr>
              <a:t>sevgiyi </a:t>
            </a:r>
            <a:r>
              <a:rPr lang="tr-TR" sz="1000" spc="-10" dirty="0" smtClean="0">
                <a:latin typeface="Lucida Sans Unicode"/>
                <a:cs typeface="Lucida Sans Unicode"/>
              </a:rPr>
              <a:t>temsil </a:t>
            </a:r>
            <a:r>
              <a:rPr lang="tr-TR" sz="1000" spc="-20" dirty="0" smtClean="0">
                <a:latin typeface="Lucida Sans Unicode"/>
                <a:cs typeface="Lucida Sans Unicode"/>
              </a:rPr>
              <a:t>etmiyor </a:t>
            </a:r>
            <a:r>
              <a:rPr lang="tr-TR" sz="1000" spc="-15" dirty="0" smtClean="0">
                <a:latin typeface="Lucida Sans Unicode"/>
                <a:cs typeface="Lucida Sans Unicode"/>
              </a:rPr>
              <a:t> </a:t>
            </a:r>
            <a:r>
              <a:rPr lang="tr-TR" sz="1000" spc="20" dirty="0" smtClean="0">
                <a:latin typeface="Lucida Sans Unicode"/>
                <a:cs typeface="Lucida Sans Unicode"/>
              </a:rPr>
              <a:t>mu? </a:t>
            </a:r>
            <a:r>
              <a:rPr lang="tr-TR" sz="1000" spc="-5" dirty="0">
                <a:latin typeface="Lucida Sans Unicode"/>
                <a:cs typeface="Lucida Sans Unicode"/>
              </a:rPr>
              <a:t>H</a:t>
            </a:r>
            <a:r>
              <a:rPr lang="tr-TR" sz="1000" spc="-5" dirty="0" smtClean="0">
                <a:latin typeface="Lucida Sans Unicode"/>
                <a:cs typeface="Lucida Sans Unicode"/>
              </a:rPr>
              <a:t>er </a:t>
            </a:r>
            <a:r>
              <a:rPr lang="tr-TR" sz="1000" spc="-20" dirty="0" smtClean="0">
                <a:latin typeface="Lucida Sans Unicode"/>
                <a:cs typeface="Lucida Sans Unicode"/>
              </a:rPr>
              <a:t>zorluğa </a:t>
            </a:r>
            <a:r>
              <a:rPr lang="tr-TR" sz="1000" spc="-15" dirty="0" smtClean="0">
                <a:latin typeface="Lucida Sans Unicode"/>
                <a:cs typeface="Lucida Sans Unicode"/>
              </a:rPr>
              <a:t>rağmen, </a:t>
            </a:r>
            <a:r>
              <a:rPr lang="tr-TR" sz="1000" spc="-5" dirty="0" smtClean="0">
                <a:latin typeface="Lucida Sans Unicode"/>
                <a:cs typeface="Lucida Sans Unicode"/>
              </a:rPr>
              <a:t>güz </a:t>
            </a:r>
            <a:r>
              <a:rPr lang="tr-TR" sz="1000" spc="-35" dirty="0" smtClean="0">
                <a:latin typeface="Lucida Sans Unicode"/>
                <a:cs typeface="Lucida Sans Unicode"/>
              </a:rPr>
              <a:t>vaktinin </a:t>
            </a:r>
            <a:r>
              <a:rPr lang="tr-TR" sz="1000" spc="-30" dirty="0" smtClean="0">
                <a:latin typeface="Lucida Sans Unicode"/>
                <a:cs typeface="Lucida Sans Unicode"/>
              </a:rPr>
              <a:t>çetin </a:t>
            </a:r>
            <a:r>
              <a:rPr lang="tr-TR" sz="1000" spc="-35" dirty="0" smtClean="0">
                <a:latin typeface="Lucida Sans Unicode"/>
                <a:cs typeface="Lucida Sans Unicode"/>
              </a:rPr>
              <a:t>şartlarına </a:t>
            </a:r>
            <a:r>
              <a:rPr lang="tr-TR" sz="1000" spc="-5" dirty="0" smtClean="0">
                <a:latin typeface="Lucida Sans Unicode"/>
                <a:cs typeface="Lucida Sans Unicode"/>
              </a:rPr>
              <a:t>rağmen </a:t>
            </a:r>
            <a:r>
              <a:rPr lang="tr-TR" sz="1000" spc="-25" dirty="0" smtClean="0">
                <a:latin typeface="Lucida Sans Unicode"/>
                <a:cs typeface="Lucida Sans Unicode"/>
              </a:rPr>
              <a:t>hiç </a:t>
            </a:r>
            <a:r>
              <a:rPr lang="tr-TR" sz="1000" spc="-20" dirty="0" smtClean="0">
                <a:latin typeface="Lucida Sans Unicode"/>
                <a:cs typeface="Lucida Sans Unicode"/>
              </a:rPr>
              <a:t> </a:t>
            </a:r>
            <a:r>
              <a:rPr lang="tr-TR" sz="1000" spc="-5" dirty="0" smtClean="0">
                <a:latin typeface="Lucida Sans Unicode"/>
                <a:cs typeface="Lucida Sans Unicode"/>
              </a:rPr>
              <a:t>değişmeyen</a:t>
            </a:r>
            <a:r>
              <a:rPr lang="tr-TR" sz="1000" dirty="0" smtClean="0">
                <a:latin typeface="Lucida Sans Unicode"/>
                <a:cs typeface="Lucida Sans Unicode"/>
              </a:rPr>
              <a:t> </a:t>
            </a:r>
            <a:r>
              <a:rPr lang="tr-TR" sz="1000" spc="-30" dirty="0" smtClean="0">
                <a:latin typeface="Lucida Sans Unicode"/>
                <a:cs typeface="Lucida Sans Unicode"/>
              </a:rPr>
              <a:t>ve</a:t>
            </a:r>
            <a:r>
              <a:rPr lang="tr-TR" sz="1000" spc="-25" dirty="0" smtClean="0">
                <a:latin typeface="Lucida Sans Unicode"/>
                <a:cs typeface="Lucida Sans Unicode"/>
              </a:rPr>
              <a:t> </a:t>
            </a:r>
            <a:r>
              <a:rPr lang="tr-TR" sz="1000" spc="-10" dirty="0" smtClean="0">
                <a:latin typeface="Lucida Sans Unicode"/>
                <a:cs typeface="Lucida Sans Unicode"/>
              </a:rPr>
              <a:t>kendinden</a:t>
            </a:r>
            <a:r>
              <a:rPr lang="tr-TR" sz="1000" spc="-5" dirty="0" smtClean="0">
                <a:latin typeface="Lucida Sans Unicode"/>
                <a:cs typeface="Lucida Sans Unicode"/>
              </a:rPr>
              <a:t> </a:t>
            </a:r>
            <a:r>
              <a:rPr lang="tr-TR" sz="1000" dirty="0" smtClean="0">
                <a:latin typeface="Lucida Sans Unicode"/>
                <a:cs typeface="Lucida Sans Unicode"/>
              </a:rPr>
              <a:t>ödün</a:t>
            </a:r>
            <a:r>
              <a:rPr lang="tr-TR" sz="1000" spc="5" dirty="0" smtClean="0">
                <a:latin typeface="Lucida Sans Unicode"/>
                <a:cs typeface="Lucida Sans Unicode"/>
              </a:rPr>
              <a:t> </a:t>
            </a:r>
            <a:r>
              <a:rPr lang="tr-TR" sz="1000" spc="-10" dirty="0" smtClean="0">
                <a:latin typeface="Lucida Sans Unicode"/>
                <a:cs typeface="Lucida Sans Unicode"/>
              </a:rPr>
              <a:t>vermeyen</a:t>
            </a:r>
            <a:r>
              <a:rPr lang="tr-TR" sz="1000" spc="-5" dirty="0" smtClean="0">
                <a:latin typeface="Lucida Sans Unicode"/>
                <a:cs typeface="Lucida Sans Unicode"/>
              </a:rPr>
              <a:t> </a:t>
            </a:r>
            <a:r>
              <a:rPr lang="tr-TR" sz="1000" spc="10" dirty="0" smtClean="0">
                <a:latin typeface="Lucida Sans Unicode"/>
                <a:cs typeface="Lucida Sans Unicode"/>
              </a:rPr>
              <a:t>bir</a:t>
            </a:r>
            <a:r>
              <a:rPr lang="tr-TR" sz="1000" spc="15" dirty="0" smtClean="0">
                <a:latin typeface="Lucida Sans Unicode"/>
                <a:cs typeface="Lucida Sans Unicode"/>
              </a:rPr>
              <a:t> </a:t>
            </a:r>
            <a:r>
              <a:rPr lang="tr-TR" sz="1000" spc="-45" dirty="0" smtClean="0">
                <a:latin typeface="Lucida Sans Unicode"/>
                <a:cs typeface="Lucida Sans Unicode"/>
              </a:rPr>
              <a:t>sarmaşık…</a:t>
            </a:r>
            <a:r>
              <a:rPr lang="tr-TR" sz="1000" spc="229" dirty="0" smtClean="0">
                <a:latin typeface="Lucida Sans Unicode"/>
                <a:cs typeface="Lucida Sans Unicode"/>
              </a:rPr>
              <a:t> </a:t>
            </a:r>
            <a:r>
              <a:rPr lang="tr-TR" sz="1000" spc="-5" dirty="0">
                <a:latin typeface="Lucida Sans Unicode"/>
                <a:cs typeface="Lucida Sans Unicode"/>
              </a:rPr>
              <a:t>B</a:t>
            </a:r>
            <a:r>
              <a:rPr lang="tr-TR" sz="1000" spc="-5" dirty="0" smtClean="0">
                <a:latin typeface="Lucida Sans Unicode"/>
                <a:cs typeface="Lucida Sans Unicode"/>
              </a:rPr>
              <a:t>itmek </a:t>
            </a:r>
            <a:r>
              <a:rPr lang="tr-TR" sz="1000" dirty="0" smtClean="0">
                <a:latin typeface="Lucida Sans Unicode"/>
                <a:cs typeface="Lucida Sans Unicode"/>
              </a:rPr>
              <a:t> bilmeyen </a:t>
            </a:r>
            <a:r>
              <a:rPr lang="tr-TR" sz="1000" spc="10" dirty="0" smtClean="0">
                <a:latin typeface="Lucida Sans Unicode"/>
                <a:cs typeface="Lucida Sans Unicode"/>
              </a:rPr>
              <a:t>bir </a:t>
            </a:r>
            <a:r>
              <a:rPr lang="tr-TR" sz="1000" spc="-60" dirty="0" smtClean="0">
                <a:latin typeface="Lucida Sans Unicode"/>
                <a:cs typeface="Lucida Sans Unicode"/>
              </a:rPr>
              <a:t>sevda… </a:t>
            </a:r>
            <a:r>
              <a:rPr lang="tr-TR" sz="1000" spc="-25" dirty="0">
                <a:latin typeface="Lucida Sans Unicode"/>
                <a:cs typeface="Lucida Sans Unicode"/>
              </a:rPr>
              <a:t>S</a:t>
            </a:r>
            <a:r>
              <a:rPr lang="tr-TR" sz="1000" spc="-25" dirty="0" smtClean="0">
                <a:latin typeface="Lucida Sans Unicode"/>
                <a:cs typeface="Lucida Sans Unicode"/>
              </a:rPr>
              <a:t>ağlıklı </a:t>
            </a:r>
            <a:r>
              <a:rPr lang="tr-TR" sz="1000" spc="-30" dirty="0" smtClean="0">
                <a:latin typeface="Lucida Sans Unicode"/>
                <a:cs typeface="Lucida Sans Unicode"/>
              </a:rPr>
              <a:t>ve </a:t>
            </a:r>
            <a:r>
              <a:rPr lang="tr-TR" sz="1000" spc="-5" dirty="0" smtClean="0">
                <a:latin typeface="Lucida Sans Unicode"/>
                <a:cs typeface="Lucida Sans Unicode"/>
              </a:rPr>
              <a:t>güçlü </a:t>
            </a:r>
            <a:r>
              <a:rPr lang="tr-TR" sz="1000" spc="10" dirty="0" smtClean="0">
                <a:latin typeface="Lucida Sans Unicode"/>
                <a:cs typeface="Lucida Sans Unicode"/>
              </a:rPr>
              <a:t>bir </a:t>
            </a:r>
            <a:r>
              <a:rPr lang="tr-TR" sz="1000" spc="-35" dirty="0" smtClean="0">
                <a:latin typeface="Lucida Sans Unicode"/>
                <a:cs typeface="Lucida Sans Unicode"/>
              </a:rPr>
              <a:t>duruş… </a:t>
            </a:r>
            <a:r>
              <a:rPr lang="tr-TR" sz="1000" spc="-40" dirty="0">
                <a:latin typeface="Lucida Sans Unicode"/>
                <a:cs typeface="Lucida Sans Unicode"/>
              </a:rPr>
              <a:t>D</a:t>
            </a:r>
            <a:r>
              <a:rPr lang="tr-TR" sz="1000" spc="-40" dirty="0" smtClean="0">
                <a:latin typeface="Lucida Sans Unicode"/>
                <a:cs typeface="Lucida Sans Unicode"/>
              </a:rPr>
              <a:t>aha </a:t>
            </a:r>
            <a:r>
              <a:rPr lang="tr-TR" sz="1000" spc="10" dirty="0" smtClean="0">
                <a:latin typeface="Lucida Sans Unicode"/>
                <a:cs typeface="Lucida Sans Unicode"/>
              </a:rPr>
              <a:t>ne </a:t>
            </a:r>
            <a:r>
              <a:rPr lang="tr-TR" sz="1000" spc="-15" dirty="0" smtClean="0">
                <a:latin typeface="Lucida Sans Unicode"/>
                <a:cs typeface="Lucida Sans Unicode"/>
              </a:rPr>
              <a:t>diyelim </a:t>
            </a:r>
            <a:r>
              <a:rPr lang="tr-TR" sz="1000" spc="-95" dirty="0" smtClean="0">
                <a:latin typeface="Lucida Sans Unicode"/>
                <a:cs typeface="Lucida Sans Unicode"/>
              </a:rPr>
              <a:t>ki… </a:t>
            </a:r>
            <a:r>
              <a:rPr lang="tr-TR" sz="1000" spc="-90" dirty="0" smtClean="0">
                <a:latin typeface="Lucida Sans Unicode"/>
                <a:cs typeface="Lucida Sans Unicode"/>
              </a:rPr>
              <a:t> </a:t>
            </a:r>
            <a:r>
              <a:rPr lang="tr-TR" sz="1000" dirty="0">
                <a:latin typeface="Lucida Sans Unicode"/>
                <a:cs typeface="Lucida Sans Unicode"/>
              </a:rPr>
              <a:t>U</a:t>
            </a:r>
            <a:r>
              <a:rPr lang="tr-TR" sz="1000" dirty="0" smtClean="0">
                <a:latin typeface="Lucida Sans Unicode"/>
                <a:cs typeface="Lucida Sans Unicode"/>
              </a:rPr>
              <a:t>marım hepimiz </a:t>
            </a:r>
            <a:r>
              <a:rPr lang="tr-TR" sz="1000" spc="-15" dirty="0" smtClean="0">
                <a:latin typeface="Lucida Sans Unicode"/>
                <a:cs typeface="Lucida Sans Unicode"/>
              </a:rPr>
              <a:t>gerektiğinde</a:t>
            </a:r>
            <a:r>
              <a:rPr lang="tr-TR" sz="1000" spc="-10" dirty="0" smtClean="0">
                <a:latin typeface="Lucida Sans Unicode"/>
                <a:cs typeface="Lucida Sans Unicode"/>
              </a:rPr>
              <a:t> </a:t>
            </a:r>
            <a:r>
              <a:rPr lang="tr-TR" sz="1000" spc="15" dirty="0" smtClean="0">
                <a:latin typeface="Lucida Sans Unicode"/>
                <a:cs typeface="Lucida Sans Unicode"/>
              </a:rPr>
              <a:t>günün </a:t>
            </a:r>
            <a:r>
              <a:rPr lang="tr-TR" sz="1000" spc="-5" dirty="0" smtClean="0">
                <a:latin typeface="Lucida Sans Unicode"/>
                <a:cs typeface="Lucida Sans Unicode"/>
              </a:rPr>
              <a:t>sonunda </a:t>
            </a:r>
            <a:r>
              <a:rPr lang="tr-TR" sz="1000" spc="10" dirty="0" smtClean="0">
                <a:latin typeface="Lucida Sans Unicode"/>
                <a:cs typeface="Lucida Sans Unicode"/>
              </a:rPr>
              <a:t>bir </a:t>
            </a:r>
            <a:r>
              <a:rPr lang="tr-TR" sz="1000" spc="-30" dirty="0" smtClean="0">
                <a:latin typeface="Lucida Sans Unicode"/>
                <a:cs typeface="Lucida Sans Unicode"/>
              </a:rPr>
              <a:t>duvar</a:t>
            </a:r>
            <a:r>
              <a:rPr lang="tr-TR" sz="1000" spc="-25" dirty="0" smtClean="0">
                <a:latin typeface="Lucida Sans Unicode"/>
                <a:cs typeface="Lucida Sans Unicode"/>
              </a:rPr>
              <a:t> </a:t>
            </a:r>
            <a:r>
              <a:rPr lang="tr-TR" sz="1000" spc="-15" dirty="0" smtClean="0">
                <a:latin typeface="Lucida Sans Unicode"/>
                <a:cs typeface="Lucida Sans Unicode"/>
              </a:rPr>
              <a:t>sarmaşığı </a:t>
            </a:r>
            <a:r>
              <a:rPr lang="tr-TR" sz="1000" spc="-10" dirty="0" smtClean="0">
                <a:latin typeface="Lucida Sans Unicode"/>
                <a:cs typeface="Lucida Sans Unicode"/>
              </a:rPr>
              <a:t> </a:t>
            </a:r>
            <a:r>
              <a:rPr lang="tr-TR" sz="1000" spc="-25" dirty="0" smtClean="0">
                <a:latin typeface="Lucida Sans Unicode"/>
                <a:cs typeface="Lucida Sans Unicode"/>
              </a:rPr>
              <a:t>olmayı</a:t>
            </a:r>
            <a:r>
              <a:rPr lang="tr-TR" sz="1000" spc="-65" dirty="0" smtClean="0">
                <a:latin typeface="Lucida Sans Unicode"/>
                <a:cs typeface="Lucida Sans Unicode"/>
              </a:rPr>
              <a:t> </a:t>
            </a:r>
            <a:r>
              <a:rPr lang="tr-TR" sz="1000" spc="-15" dirty="0" smtClean="0">
                <a:latin typeface="Lucida Sans Unicode"/>
                <a:cs typeface="Lucida Sans Unicode"/>
              </a:rPr>
              <a:t>biliriz.</a:t>
            </a:r>
            <a:endParaRPr lang="tr-TR" sz="1000" dirty="0">
              <a:latin typeface="Lucida Sans Unicode"/>
              <a:cs typeface="Lucida Sans Unicode"/>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E6D145EB-A3D9-C2F7-79ED-446D05E30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6500" cy="10699751"/>
          </a:xfrm>
          <a:prstGeom prst="rect">
            <a:avLst/>
          </a:prstGeom>
        </p:spPr>
      </p:pic>
      <p:sp>
        <p:nvSpPr>
          <p:cNvPr id="3" name="Metin kutusu 2">
            <a:extLst>
              <a:ext uri="{FF2B5EF4-FFF2-40B4-BE49-F238E27FC236}">
                <a16:creationId xmlns:a16="http://schemas.microsoft.com/office/drawing/2014/main" id="{90837961-1713-3CD6-3BEF-097BB2884734}"/>
              </a:ext>
            </a:extLst>
          </p:cNvPr>
          <p:cNvSpPr txBox="1"/>
          <p:nvPr/>
        </p:nvSpPr>
        <p:spPr>
          <a:xfrm>
            <a:off x="-943876" y="615931"/>
            <a:ext cx="94442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tr-TR" sz="3200" dirty="0">
                <a:solidFill>
                  <a:schemeClr val="bg2">
                    <a:lumMod val="25000"/>
                  </a:schemeClr>
                </a:solidFill>
                <a:latin typeface="Adobe Caslon Pro" panose="0205050205050A020403" pitchFamily="18" charset="-94"/>
                <a:cs typeface="Calibri"/>
              </a:rPr>
              <a:t>TEŞEKKÜRÜ </a:t>
            </a:r>
            <a:r>
              <a:rPr lang="tr-TR" sz="3200" dirty="0" smtClean="0">
                <a:solidFill>
                  <a:schemeClr val="bg2">
                    <a:lumMod val="25000"/>
                  </a:schemeClr>
                </a:solidFill>
                <a:latin typeface="Adobe Caslon Pro" panose="0205050205050A020403" pitchFamily="18" charset="-94"/>
                <a:cs typeface="Calibri"/>
              </a:rPr>
              <a:t>BORÇ BİLDİKLERİMİZ</a:t>
            </a:r>
            <a:endParaRPr lang="tr-TR" sz="3200" dirty="0">
              <a:solidFill>
                <a:schemeClr val="bg2">
                  <a:lumMod val="25000"/>
                </a:schemeClr>
              </a:solidFill>
              <a:latin typeface="Adobe Caslon Pro" panose="0205050205050A020403" pitchFamily="18" charset="-94"/>
              <a:cs typeface="Calibri"/>
            </a:endParaRPr>
          </a:p>
        </p:txBody>
      </p:sp>
      <p:sp>
        <p:nvSpPr>
          <p:cNvPr id="4" name="Metin kutusu 3">
            <a:extLst>
              <a:ext uri="{FF2B5EF4-FFF2-40B4-BE49-F238E27FC236}">
                <a16:creationId xmlns:a16="http://schemas.microsoft.com/office/drawing/2014/main" id="{7D6ADCE7-3C97-726A-45B1-574CF718DBEE}"/>
              </a:ext>
            </a:extLst>
          </p:cNvPr>
          <p:cNvSpPr txBox="1"/>
          <p:nvPr/>
        </p:nvSpPr>
        <p:spPr>
          <a:xfrm>
            <a:off x="573759" y="1816636"/>
            <a:ext cx="5564351" cy="51398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2800" dirty="0">
                <a:solidFill>
                  <a:srgbClr val="4F6228"/>
                </a:solidFill>
                <a:latin typeface="Adobe Caslon Pro Bold" panose="0205070206050A020403" pitchFamily="18" charset="-94"/>
                <a:cs typeface="Calibri"/>
              </a:rPr>
              <a:t>Ersin </a:t>
            </a:r>
            <a:r>
              <a:rPr lang="tr-TR" sz="2800" dirty="0" smtClean="0">
                <a:solidFill>
                  <a:srgbClr val="4F6228"/>
                </a:solidFill>
                <a:latin typeface="Adobe Caslon Pro Bold" panose="0205070206050A020403" pitchFamily="18" charset="-94"/>
                <a:cs typeface="Calibri"/>
              </a:rPr>
              <a:t> YILMAZ</a:t>
            </a:r>
            <a:endParaRPr lang="tr-TR" sz="2800" dirty="0">
              <a:solidFill>
                <a:srgbClr val="4F6228"/>
              </a:solidFill>
              <a:latin typeface="Adobe Caslon Pro Bold" panose="0205070206050A020403" pitchFamily="18" charset="-94"/>
              <a:cs typeface="Calibri"/>
            </a:endParaRPr>
          </a:p>
          <a:p>
            <a:r>
              <a:rPr lang="tr-TR" sz="2800" dirty="0">
                <a:solidFill>
                  <a:srgbClr val="4F6228"/>
                </a:solidFill>
                <a:latin typeface="Adobe Caslon Pro Bold" panose="0205070206050A020403" pitchFamily="18" charset="-94"/>
                <a:cs typeface="Calibri"/>
              </a:rPr>
              <a:t>Cüneyt </a:t>
            </a:r>
            <a:r>
              <a:rPr lang="tr-TR" sz="2800" dirty="0" smtClean="0">
                <a:solidFill>
                  <a:srgbClr val="4F6228"/>
                </a:solidFill>
                <a:latin typeface="Adobe Caslon Pro Bold" panose="0205070206050A020403" pitchFamily="18" charset="-94"/>
                <a:cs typeface="Calibri"/>
              </a:rPr>
              <a:t> ÇALIŞIR</a:t>
            </a:r>
            <a:endParaRPr lang="tr-TR" sz="2800" dirty="0">
              <a:solidFill>
                <a:srgbClr val="4F6228"/>
              </a:solidFill>
              <a:latin typeface="Adobe Caslon Pro Bold" panose="0205070206050A020403" pitchFamily="18" charset="-94"/>
              <a:cs typeface="Calibri"/>
            </a:endParaRPr>
          </a:p>
          <a:p>
            <a:r>
              <a:rPr lang="tr-TR" sz="2800" dirty="0" err="1" smtClean="0">
                <a:solidFill>
                  <a:srgbClr val="4F6228"/>
                </a:solidFill>
                <a:latin typeface="Adobe Caslon Pro Bold" panose="0205070206050A020403" pitchFamily="18" charset="-94"/>
                <a:cs typeface="Calibri"/>
              </a:rPr>
              <a:t>İsmigül</a:t>
            </a:r>
            <a:r>
              <a:rPr lang="tr-TR" sz="2800" dirty="0" smtClean="0">
                <a:solidFill>
                  <a:srgbClr val="4F6228"/>
                </a:solidFill>
                <a:latin typeface="Adobe Caslon Pro Bold" panose="0205070206050A020403" pitchFamily="18" charset="-94"/>
                <a:cs typeface="Calibri"/>
              </a:rPr>
              <a:t>  KAYRETLİ</a:t>
            </a:r>
            <a:endParaRPr lang="tr-TR" sz="2800" dirty="0">
              <a:solidFill>
                <a:srgbClr val="4F6228"/>
              </a:solidFill>
              <a:latin typeface="Adobe Caslon Pro Bold" panose="0205070206050A020403" pitchFamily="18" charset="-94"/>
              <a:cs typeface="Calibri"/>
            </a:endParaRPr>
          </a:p>
          <a:p>
            <a:r>
              <a:rPr lang="tr-TR" sz="2800" dirty="0">
                <a:solidFill>
                  <a:srgbClr val="4F6228"/>
                </a:solidFill>
                <a:latin typeface="Adobe Caslon Pro Bold" panose="0205070206050A020403" pitchFamily="18" charset="-94"/>
                <a:cs typeface="Calibri"/>
              </a:rPr>
              <a:t>Esra </a:t>
            </a:r>
            <a:r>
              <a:rPr lang="tr-TR" sz="2800" dirty="0" smtClean="0">
                <a:solidFill>
                  <a:srgbClr val="4F6228"/>
                </a:solidFill>
                <a:latin typeface="Adobe Caslon Pro Bold" panose="0205070206050A020403" pitchFamily="18" charset="-94"/>
                <a:cs typeface="Calibri"/>
              </a:rPr>
              <a:t> YILDIZ</a:t>
            </a:r>
            <a:endParaRPr lang="tr-TR" sz="2800" dirty="0">
              <a:solidFill>
                <a:srgbClr val="4F6228"/>
              </a:solidFill>
              <a:latin typeface="Adobe Caslon Pro Bold" panose="0205070206050A020403" pitchFamily="18" charset="-94"/>
              <a:cs typeface="Calibri"/>
            </a:endParaRPr>
          </a:p>
          <a:p>
            <a:r>
              <a:rPr lang="tr-TR" sz="2800" dirty="0">
                <a:solidFill>
                  <a:srgbClr val="4F6228"/>
                </a:solidFill>
                <a:latin typeface="Adobe Caslon Pro Bold" panose="0205070206050A020403" pitchFamily="18" charset="-94"/>
                <a:cs typeface="Calibri"/>
              </a:rPr>
              <a:t>Şeyda </a:t>
            </a:r>
            <a:r>
              <a:rPr lang="tr-TR" sz="2800" dirty="0" smtClean="0">
                <a:solidFill>
                  <a:srgbClr val="4F6228"/>
                </a:solidFill>
                <a:latin typeface="Adobe Caslon Pro Bold" panose="0205070206050A020403" pitchFamily="18" charset="-94"/>
                <a:cs typeface="Calibri"/>
              </a:rPr>
              <a:t> SİPAHİ</a:t>
            </a:r>
            <a:endParaRPr lang="tr-TR" sz="2800" dirty="0">
              <a:solidFill>
                <a:srgbClr val="4F6228"/>
              </a:solidFill>
              <a:latin typeface="Adobe Caslon Pro Bold" panose="0205070206050A020403" pitchFamily="18" charset="-94"/>
              <a:cs typeface="Calibri"/>
            </a:endParaRPr>
          </a:p>
          <a:p>
            <a:r>
              <a:rPr lang="tr-TR" sz="2800" dirty="0">
                <a:solidFill>
                  <a:srgbClr val="4F6228"/>
                </a:solidFill>
                <a:latin typeface="Adobe Caslon Pro Bold" panose="0205070206050A020403" pitchFamily="18" charset="-94"/>
                <a:cs typeface="Calibri"/>
              </a:rPr>
              <a:t>İbrahim </a:t>
            </a:r>
            <a:r>
              <a:rPr lang="tr-TR" sz="2800" dirty="0" smtClean="0">
                <a:solidFill>
                  <a:srgbClr val="4F6228"/>
                </a:solidFill>
                <a:latin typeface="Adobe Caslon Pro Bold" panose="0205070206050A020403" pitchFamily="18" charset="-94"/>
                <a:cs typeface="Calibri"/>
              </a:rPr>
              <a:t> ÖNER</a:t>
            </a:r>
            <a:endParaRPr lang="tr-TR" sz="2800" dirty="0">
              <a:solidFill>
                <a:srgbClr val="4F6228"/>
              </a:solidFill>
              <a:latin typeface="Adobe Caslon Pro Bold" panose="0205070206050A020403" pitchFamily="18" charset="-94"/>
              <a:cs typeface="Calibri"/>
            </a:endParaRPr>
          </a:p>
          <a:p>
            <a:r>
              <a:rPr lang="tr-TR" sz="2800" dirty="0">
                <a:solidFill>
                  <a:srgbClr val="4F6228"/>
                </a:solidFill>
                <a:latin typeface="Adobe Caslon Pro Bold" panose="0205070206050A020403" pitchFamily="18" charset="-94"/>
                <a:cs typeface="Calibri"/>
              </a:rPr>
              <a:t>Melek </a:t>
            </a:r>
            <a:r>
              <a:rPr lang="tr-TR" sz="2800" dirty="0" smtClean="0">
                <a:solidFill>
                  <a:srgbClr val="4F6228"/>
                </a:solidFill>
                <a:latin typeface="Adobe Caslon Pro Bold" panose="0205070206050A020403" pitchFamily="18" charset="-94"/>
                <a:cs typeface="Calibri"/>
              </a:rPr>
              <a:t> Bengisu  YÜKSEL</a:t>
            </a:r>
            <a:endParaRPr lang="tr-TR" sz="2800" dirty="0">
              <a:solidFill>
                <a:srgbClr val="4F6228"/>
              </a:solidFill>
              <a:latin typeface="Adobe Caslon Pro Bold" panose="0205070206050A020403" pitchFamily="18" charset="-94"/>
              <a:cs typeface="Calibri"/>
            </a:endParaRPr>
          </a:p>
          <a:p>
            <a:r>
              <a:rPr lang="tr-TR" sz="2800" dirty="0">
                <a:solidFill>
                  <a:srgbClr val="4F6228"/>
                </a:solidFill>
                <a:latin typeface="Adobe Caslon Pro Bold" panose="0205070206050A020403" pitchFamily="18" charset="-94"/>
                <a:cs typeface="Calibri"/>
              </a:rPr>
              <a:t>Mehmet </a:t>
            </a:r>
            <a:r>
              <a:rPr lang="tr-TR" sz="2800" dirty="0" smtClean="0">
                <a:solidFill>
                  <a:srgbClr val="4F6228"/>
                </a:solidFill>
                <a:latin typeface="Adobe Caslon Pro Bold" panose="0205070206050A020403" pitchFamily="18" charset="-94"/>
                <a:cs typeface="Calibri"/>
              </a:rPr>
              <a:t> GÜRBÜZ</a:t>
            </a:r>
            <a:endParaRPr lang="tr-TR" sz="2800" dirty="0">
              <a:solidFill>
                <a:srgbClr val="4F6228"/>
              </a:solidFill>
              <a:latin typeface="Adobe Caslon Pro Bold" panose="0205070206050A020403" pitchFamily="18" charset="-94"/>
              <a:cs typeface="Calibri"/>
            </a:endParaRPr>
          </a:p>
          <a:p>
            <a:r>
              <a:rPr lang="tr-TR" sz="2800" dirty="0" smtClean="0">
                <a:solidFill>
                  <a:srgbClr val="4F6228"/>
                </a:solidFill>
                <a:latin typeface="Adobe Caslon Pro Bold" panose="0205070206050A020403" pitchFamily="18" charset="-94"/>
                <a:cs typeface="Calibri"/>
              </a:rPr>
              <a:t>Raif  AKIN</a:t>
            </a:r>
            <a:endParaRPr lang="tr-TR" sz="2800" dirty="0">
              <a:solidFill>
                <a:srgbClr val="4F6228"/>
              </a:solidFill>
              <a:latin typeface="Adobe Caslon Pro Bold" panose="0205070206050A020403" pitchFamily="18" charset="-94"/>
              <a:cs typeface="Calibri"/>
            </a:endParaRPr>
          </a:p>
          <a:p>
            <a:r>
              <a:rPr lang="tr-TR" sz="2800" dirty="0">
                <a:solidFill>
                  <a:srgbClr val="4F6228"/>
                </a:solidFill>
                <a:latin typeface="Adobe Caslon Pro Bold" panose="0205070206050A020403" pitchFamily="18" charset="-94"/>
                <a:cs typeface="Calibri"/>
              </a:rPr>
              <a:t>Merve </a:t>
            </a:r>
            <a:r>
              <a:rPr lang="tr-TR" sz="2800" dirty="0" smtClean="0">
                <a:solidFill>
                  <a:srgbClr val="4F6228"/>
                </a:solidFill>
                <a:latin typeface="Adobe Caslon Pro Bold" panose="0205070206050A020403" pitchFamily="18" charset="-94"/>
                <a:cs typeface="Calibri"/>
              </a:rPr>
              <a:t> ŞANLITÜRK</a:t>
            </a:r>
            <a:endParaRPr lang="tr-TR" sz="2800" dirty="0">
              <a:solidFill>
                <a:srgbClr val="4F6228"/>
              </a:solidFill>
              <a:latin typeface="Adobe Caslon Pro Bold" panose="0205070206050A020403" pitchFamily="18" charset="-94"/>
              <a:cs typeface="Calibri"/>
            </a:endParaRPr>
          </a:p>
          <a:p>
            <a:endParaRPr lang="tr-TR" sz="2400" dirty="0">
              <a:solidFill>
                <a:srgbClr val="4F6228"/>
              </a:solidFill>
              <a:cs typeface="Calibri"/>
            </a:endParaRPr>
          </a:p>
          <a:p>
            <a:endParaRPr lang="tr-TR" sz="2400" dirty="0">
              <a:solidFill>
                <a:srgbClr val="4F6228"/>
              </a:solidFill>
              <a:cs typeface="Calibri"/>
            </a:endParaRPr>
          </a:p>
        </p:txBody>
      </p:sp>
    </p:spTree>
    <p:extLst>
      <p:ext uri="{BB962C8B-B14F-4D97-AF65-F5344CB8AC3E}">
        <p14:creationId xmlns:p14="http://schemas.microsoft.com/office/powerpoint/2010/main" val="14722033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67096" y="755362"/>
            <a:ext cx="4035208" cy="4016174"/>
          </a:xfrm>
          <a:prstGeom prst="rect">
            <a:avLst/>
          </a:prstGeom>
        </p:spPr>
      </p:pic>
      <p:sp>
        <p:nvSpPr>
          <p:cNvPr id="3" name="object 3"/>
          <p:cNvSpPr txBox="1"/>
          <p:nvPr/>
        </p:nvSpPr>
        <p:spPr>
          <a:xfrm>
            <a:off x="238710" y="4864763"/>
            <a:ext cx="6315710" cy="4822190"/>
          </a:xfrm>
          <a:prstGeom prst="rect">
            <a:avLst/>
          </a:prstGeom>
        </p:spPr>
        <p:txBody>
          <a:bodyPr vert="horz" wrap="square" lIns="0" tIns="12700" rIns="0" bIns="0" rtlCol="0">
            <a:spAutoFit/>
          </a:bodyPr>
          <a:lstStyle/>
          <a:p>
            <a:pPr marL="12700" marR="5080" algn="just">
              <a:lnSpc>
                <a:spcPct val="145700"/>
              </a:lnSpc>
              <a:spcBef>
                <a:spcPts val="100"/>
              </a:spcBef>
            </a:pPr>
            <a:r>
              <a:rPr sz="1200" spc="-15">
                <a:solidFill>
                  <a:srgbClr val="171717"/>
                </a:solidFill>
                <a:latin typeface="Lucida Sans Unicode"/>
                <a:cs typeface="Lucida Sans Unicode"/>
              </a:rPr>
              <a:t>İnsan </a:t>
            </a:r>
            <a:r>
              <a:rPr sz="1200" spc="-40">
                <a:solidFill>
                  <a:srgbClr val="171717"/>
                </a:solidFill>
                <a:latin typeface="Lucida Sans Unicode"/>
                <a:cs typeface="Lucida Sans Unicode"/>
              </a:rPr>
              <a:t>aşık </a:t>
            </a:r>
            <a:r>
              <a:rPr sz="1200" spc="-15">
                <a:solidFill>
                  <a:srgbClr val="171717"/>
                </a:solidFill>
                <a:latin typeface="Lucida Sans Unicode"/>
                <a:cs typeface="Lucida Sans Unicode"/>
              </a:rPr>
              <a:t>olmadan </a:t>
            </a:r>
            <a:r>
              <a:rPr sz="1200" spc="-30">
                <a:solidFill>
                  <a:srgbClr val="171717"/>
                </a:solidFill>
                <a:latin typeface="Lucida Sans Unicode"/>
                <a:cs typeface="Lucida Sans Unicode"/>
              </a:rPr>
              <a:t>aşka alerjisi </a:t>
            </a:r>
            <a:r>
              <a:rPr sz="1200" spc="-10">
                <a:solidFill>
                  <a:srgbClr val="171717"/>
                </a:solidFill>
                <a:latin typeface="Lucida Sans Unicode"/>
                <a:cs typeface="Lucida Sans Unicode"/>
              </a:rPr>
              <a:t>var </a:t>
            </a:r>
            <a:r>
              <a:rPr sz="1200" spc="-25">
                <a:solidFill>
                  <a:srgbClr val="171717"/>
                </a:solidFill>
                <a:latin typeface="Lucida Sans Unicode"/>
                <a:cs typeface="Lucida Sans Unicode"/>
              </a:rPr>
              <a:t>mı </a:t>
            </a:r>
            <a:r>
              <a:rPr sz="1200" spc="-10">
                <a:solidFill>
                  <a:srgbClr val="171717"/>
                </a:solidFill>
                <a:latin typeface="Lucida Sans Unicode"/>
                <a:cs typeface="Lucida Sans Unicode"/>
              </a:rPr>
              <a:t>veya </a:t>
            </a:r>
            <a:r>
              <a:rPr sz="1200" spc="-30">
                <a:solidFill>
                  <a:srgbClr val="171717"/>
                </a:solidFill>
                <a:latin typeface="Lucida Sans Unicode"/>
                <a:cs typeface="Lucida Sans Unicode"/>
              </a:rPr>
              <a:t>aşkla </a:t>
            </a:r>
            <a:r>
              <a:rPr sz="1200" spc="-55">
                <a:solidFill>
                  <a:srgbClr val="171717"/>
                </a:solidFill>
                <a:latin typeface="Lucida Sans Unicode"/>
                <a:cs typeface="Lucida Sans Unicode"/>
              </a:rPr>
              <a:t>ilgili </a:t>
            </a:r>
            <a:r>
              <a:rPr sz="1200" spc="-5">
                <a:solidFill>
                  <a:srgbClr val="171717"/>
                </a:solidFill>
                <a:latin typeface="Lucida Sans Unicode"/>
                <a:cs typeface="Lucida Sans Unicode"/>
              </a:rPr>
              <a:t>ne </a:t>
            </a:r>
            <a:r>
              <a:rPr sz="1200" spc="-40">
                <a:solidFill>
                  <a:srgbClr val="171717"/>
                </a:solidFill>
                <a:latin typeface="Lucida Sans Unicode"/>
                <a:cs typeface="Lucida Sans Unicode"/>
              </a:rPr>
              <a:t>bildiğini </a:t>
            </a:r>
            <a:r>
              <a:rPr sz="1200" spc="-30">
                <a:solidFill>
                  <a:srgbClr val="171717"/>
                </a:solidFill>
                <a:latin typeface="Lucida Sans Unicode"/>
                <a:cs typeface="Lucida Sans Unicode"/>
              </a:rPr>
              <a:t>bilmeli </a:t>
            </a:r>
            <a:r>
              <a:rPr sz="1200" spc="-25">
                <a:solidFill>
                  <a:srgbClr val="171717"/>
                </a:solidFill>
                <a:latin typeface="Lucida Sans Unicode"/>
                <a:cs typeface="Lucida Sans Unicode"/>
              </a:rPr>
              <a:t>önce. </a:t>
            </a:r>
            <a:r>
              <a:rPr sz="1200">
                <a:solidFill>
                  <a:srgbClr val="171717"/>
                </a:solidFill>
                <a:latin typeface="Lucida Sans Unicode"/>
                <a:cs typeface="Lucida Sans Unicode"/>
              </a:rPr>
              <a:t>Neye </a:t>
            </a:r>
            <a:r>
              <a:rPr sz="1200" spc="-10">
                <a:solidFill>
                  <a:srgbClr val="171717"/>
                </a:solidFill>
                <a:latin typeface="Lucida Sans Unicode"/>
                <a:cs typeface="Lucida Sans Unicode"/>
              </a:rPr>
              <a:t>ve </a:t>
            </a:r>
            <a:r>
              <a:rPr sz="1200" spc="-5">
                <a:solidFill>
                  <a:srgbClr val="171717"/>
                </a:solidFill>
                <a:latin typeface="Lucida Sans Unicode"/>
                <a:cs typeface="Lucida Sans Unicode"/>
              </a:rPr>
              <a:t> </a:t>
            </a:r>
            <a:r>
              <a:rPr sz="1200" spc="-30">
                <a:solidFill>
                  <a:srgbClr val="171717"/>
                </a:solidFill>
                <a:latin typeface="Lucida Sans Unicode"/>
                <a:cs typeface="Lucida Sans Unicode"/>
              </a:rPr>
              <a:t>nasıl </a:t>
            </a:r>
            <a:r>
              <a:rPr sz="1200" spc="-40">
                <a:solidFill>
                  <a:srgbClr val="171717"/>
                </a:solidFill>
                <a:latin typeface="Lucida Sans Unicode"/>
                <a:cs typeface="Lucida Sans Unicode"/>
              </a:rPr>
              <a:t>aşık </a:t>
            </a:r>
            <a:r>
              <a:rPr sz="1200" spc="-30">
                <a:solidFill>
                  <a:srgbClr val="171717"/>
                </a:solidFill>
                <a:latin typeface="Lucida Sans Unicode"/>
                <a:cs typeface="Lucida Sans Unicode"/>
              </a:rPr>
              <a:t>olduğunu </a:t>
            </a:r>
            <a:r>
              <a:rPr sz="1200" spc="-35">
                <a:solidFill>
                  <a:srgbClr val="171717"/>
                </a:solidFill>
                <a:latin typeface="Lucida Sans Unicode"/>
                <a:cs typeface="Lucida Sans Unicode"/>
              </a:rPr>
              <a:t>bilmeli. </a:t>
            </a:r>
            <a:r>
              <a:rPr sz="1200" spc="-25">
                <a:solidFill>
                  <a:srgbClr val="171717"/>
                </a:solidFill>
                <a:latin typeface="Lucida Sans Unicode"/>
                <a:cs typeface="Lucida Sans Unicode"/>
              </a:rPr>
              <a:t>Zihninde </a:t>
            </a:r>
            <a:r>
              <a:rPr sz="1200" spc="-10">
                <a:solidFill>
                  <a:srgbClr val="171717"/>
                </a:solidFill>
                <a:latin typeface="Lucida Sans Unicode"/>
                <a:cs typeface="Lucida Sans Unicode"/>
              </a:rPr>
              <a:t>ve </a:t>
            </a:r>
            <a:r>
              <a:rPr sz="1200" spc="-30">
                <a:solidFill>
                  <a:srgbClr val="171717"/>
                </a:solidFill>
                <a:latin typeface="Lucida Sans Unicode"/>
                <a:cs typeface="Lucida Sans Unicode"/>
              </a:rPr>
              <a:t>kalbinde </a:t>
            </a:r>
            <a:r>
              <a:rPr sz="1200" spc="-15">
                <a:solidFill>
                  <a:srgbClr val="171717"/>
                </a:solidFill>
                <a:latin typeface="Lucida Sans Unicode"/>
                <a:cs typeface="Lucida Sans Unicode"/>
              </a:rPr>
              <a:t>bunu derinden </a:t>
            </a:r>
            <a:r>
              <a:rPr sz="1200" spc="-30">
                <a:solidFill>
                  <a:srgbClr val="171717"/>
                </a:solidFill>
                <a:latin typeface="Lucida Sans Unicode"/>
                <a:cs typeface="Lucida Sans Unicode"/>
              </a:rPr>
              <a:t>hissetmeli. </a:t>
            </a:r>
            <a:r>
              <a:rPr sz="1200" spc="-35">
                <a:solidFill>
                  <a:srgbClr val="171717"/>
                </a:solidFill>
                <a:latin typeface="Lucida Sans Unicode"/>
                <a:cs typeface="Lucida Sans Unicode"/>
              </a:rPr>
              <a:t>Çünkü </a:t>
            </a:r>
            <a:r>
              <a:rPr sz="1200" spc="-20">
                <a:solidFill>
                  <a:srgbClr val="171717"/>
                </a:solidFill>
                <a:latin typeface="Lucida Sans Unicode"/>
                <a:cs typeface="Lucida Sans Unicode"/>
              </a:rPr>
              <a:t>insan </a:t>
            </a:r>
            <a:r>
              <a:rPr sz="1200" spc="-365">
                <a:solidFill>
                  <a:srgbClr val="171717"/>
                </a:solidFill>
                <a:latin typeface="Lucida Sans Unicode"/>
                <a:cs typeface="Lucida Sans Unicode"/>
              </a:rPr>
              <a:t> </a:t>
            </a:r>
            <a:r>
              <a:rPr sz="1200" spc="-40">
                <a:solidFill>
                  <a:srgbClr val="171717"/>
                </a:solidFill>
                <a:latin typeface="Lucida Sans Unicode"/>
                <a:cs typeface="Lucida Sans Unicode"/>
              </a:rPr>
              <a:t>aşık </a:t>
            </a:r>
            <a:r>
              <a:rPr sz="1200" spc="-25">
                <a:solidFill>
                  <a:srgbClr val="171717"/>
                </a:solidFill>
                <a:latin typeface="Lucida Sans Unicode"/>
                <a:cs typeface="Lucida Sans Unicode"/>
              </a:rPr>
              <a:t>olduğunda </a:t>
            </a:r>
            <a:r>
              <a:rPr sz="1200" spc="-45">
                <a:solidFill>
                  <a:srgbClr val="171717"/>
                </a:solidFill>
                <a:latin typeface="Lucida Sans Unicode"/>
                <a:cs typeface="Lucida Sans Unicode"/>
              </a:rPr>
              <a:t>çok </a:t>
            </a:r>
            <a:r>
              <a:rPr sz="1200" spc="-40">
                <a:solidFill>
                  <a:srgbClr val="171717"/>
                </a:solidFill>
                <a:latin typeface="Lucida Sans Unicode"/>
                <a:cs typeface="Lucida Sans Unicode"/>
              </a:rPr>
              <a:t>fazla </a:t>
            </a:r>
            <a:r>
              <a:rPr sz="1200" spc="-35">
                <a:solidFill>
                  <a:srgbClr val="171717"/>
                </a:solidFill>
                <a:latin typeface="Lucida Sans Unicode"/>
                <a:cs typeface="Lucida Sans Unicode"/>
              </a:rPr>
              <a:t>duygu </a:t>
            </a:r>
            <a:r>
              <a:rPr sz="1200" spc="-40">
                <a:solidFill>
                  <a:srgbClr val="171717"/>
                </a:solidFill>
                <a:latin typeface="Lucida Sans Unicode"/>
                <a:cs typeface="Lucida Sans Unicode"/>
              </a:rPr>
              <a:t>değişimi </a:t>
            </a:r>
            <a:r>
              <a:rPr sz="1200" spc="-25">
                <a:solidFill>
                  <a:srgbClr val="171717"/>
                </a:solidFill>
                <a:latin typeface="Lucida Sans Unicode"/>
                <a:cs typeface="Lucida Sans Unicode"/>
              </a:rPr>
              <a:t>yaşayabilir. </a:t>
            </a:r>
            <a:r>
              <a:rPr sz="1200" spc="35">
                <a:solidFill>
                  <a:srgbClr val="171717"/>
                </a:solidFill>
                <a:latin typeface="Lucida Sans Unicode"/>
                <a:cs typeface="Lucida Sans Unicode"/>
              </a:rPr>
              <a:t>Bu </a:t>
            </a:r>
            <a:r>
              <a:rPr sz="1200" spc="-10">
                <a:solidFill>
                  <a:srgbClr val="171717"/>
                </a:solidFill>
                <a:latin typeface="Lucida Sans Unicode"/>
                <a:cs typeface="Lucida Sans Unicode"/>
              </a:rPr>
              <a:t>durum </a:t>
            </a:r>
            <a:r>
              <a:rPr sz="1200" spc="-45">
                <a:solidFill>
                  <a:srgbClr val="171717"/>
                </a:solidFill>
                <a:latin typeface="Lucida Sans Unicode"/>
                <a:cs typeface="Lucida Sans Unicode"/>
              </a:rPr>
              <a:t>kişiyi </a:t>
            </a:r>
            <a:r>
              <a:rPr sz="1200" spc="-40">
                <a:solidFill>
                  <a:srgbClr val="171717"/>
                </a:solidFill>
                <a:latin typeface="Lucida Sans Unicode"/>
                <a:cs typeface="Lucida Sans Unicode"/>
              </a:rPr>
              <a:t>iyi </a:t>
            </a:r>
            <a:r>
              <a:rPr sz="1200" spc="-10">
                <a:solidFill>
                  <a:srgbClr val="171717"/>
                </a:solidFill>
                <a:latin typeface="Lucida Sans Unicode"/>
                <a:cs typeface="Lucida Sans Unicode"/>
              </a:rPr>
              <a:t>ya da </a:t>
            </a:r>
            <a:r>
              <a:rPr sz="1200" spc="-30">
                <a:solidFill>
                  <a:srgbClr val="171717"/>
                </a:solidFill>
                <a:latin typeface="Lucida Sans Unicode"/>
                <a:cs typeface="Lucida Sans Unicode"/>
              </a:rPr>
              <a:t>kötü </a:t>
            </a:r>
            <a:r>
              <a:rPr sz="1200" spc="-25">
                <a:solidFill>
                  <a:srgbClr val="171717"/>
                </a:solidFill>
                <a:latin typeface="Lucida Sans Unicode"/>
                <a:cs typeface="Lucida Sans Unicode"/>
              </a:rPr>
              <a:t> </a:t>
            </a:r>
            <a:r>
              <a:rPr sz="1200" spc="-30">
                <a:solidFill>
                  <a:srgbClr val="171717"/>
                </a:solidFill>
                <a:latin typeface="Lucida Sans Unicode"/>
                <a:cs typeface="Lucida Sans Unicode"/>
              </a:rPr>
              <a:t>etkiler. </a:t>
            </a:r>
            <a:r>
              <a:rPr sz="1200" spc="-20">
                <a:solidFill>
                  <a:srgbClr val="171717"/>
                </a:solidFill>
                <a:latin typeface="Lucida Sans Unicode"/>
                <a:cs typeface="Lucida Sans Unicode"/>
              </a:rPr>
              <a:t>Bazı insanlar </a:t>
            </a:r>
            <a:r>
              <a:rPr sz="1200" spc="-35">
                <a:solidFill>
                  <a:srgbClr val="171717"/>
                </a:solidFill>
                <a:latin typeface="Lucida Sans Unicode"/>
                <a:cs typeface="Lucida Sans Unicode"/>
              </a:rPr>
              <a:t>için </a:t>
            </a:r>
            <a:r>
              <a:rPr sz="1200" spc="-40">
                <a:solidFill>
                  <a:srgbClr val="171717"/>
                </a:solidFill>
                <a:latin typeface="Lucida Sans Unicode"/>
                <a:cs typeface="Lucida Sans Unicode"/>
              </a:rPr>
              <a:t>aşk </a:t>
            </a:r>
            <a:r>
              <a:rPr sz="1200" spc="-35">
                <a:solidFill>
                  <a:srgbClr val="171717"/>
                </a:solidFill>
                <a:latin typeface="Lucida Sans Unicode"/>
                <a:cs typeface="Lucida Sans Unicode"/>
              </a:rPr>
              <a:t>anlamsız </a:t>
            </a:r>
            <a:r>
              <a:rPr sz="1200" spc="-10">
                <a:solidFill>
                  <a:srgbClr val="171717"/>
                </a:solidFill>
                <a:latin typeface="Lucida Sans Unicode"/>
                <a:cs typeface="Lucida Sans Unicode"/>
              </a:rPr>
              <a:t>ve </a:t>
            </a:r>
            <a:r>
              <a:rPr sz="1200" spc="-50">
                <a:solidFill>
                  <a:srgbClr val="171717"/>
                </a:solidFill>
                <a:latin typeface="Lucida Sans Unicode"/>
                <a:cs typeface="Lucida Sans Unicode"/>
              </a:rPr>
              <a:t>gereksiz </a:t>
            </a:r>
            <a:r>
              <a:rPr sz="1200" spc="-25">
                <a:solidFill>
                  <a:srgbClr val="171717"/>
                </a:solidFill>
                <a:latin typeface="Lucida Sans Unicode"/>
                <a:cs typeface="Lucida Sans Unicode"/>
              </a:rPr>
              <a:t>bir </a:t>
            </a:r>
            <a:r>
              <a:rPr sz="1200" spc="-20">
                <a:solidFill>
                  <a:srgbClr val="171717"/>
                </a:solidFill>
                <a:latin typeface="Lucida Sans Unicode"/>
                <a:cs typeface="Lucida Sans Unicode"/>
              </a:rPr>
              <a:t>şey haline </a:t>
            </a:r>
            <a:r>
              <a:rPr sz="1200" spc="-35">
                <a:solidFill>
                  <a:srgbClr val="171717"/>
                </a:solidFill>
                <a:latin typeface="Lucida Sans Unicode"/>
                <a:cs typeface="Lucida Sans Unicode"/>
              </a:rPr>
              <a:t>gelebilir. </a:t>
            </a:r>
            <a:r>
              <a:rPr sz="1200" spc="-25">
                <a:solidFill>
                  <a:srgbClr val="171717"/>
                </a:solidFill>
                <a:latin typeface="Lucida Sans Unicode"/>
                <a:cs typeface="Lucida Sans Unicode"/>
              </a:rPr>
              <a:t>Bazıları </a:t>
            </a:r>
            <a:r>
              <a:rPr sz="1200" spc="-30">
                <a:solidFill>
                  <a:srgbClr val="171717"/>
                </a:solidFill>
                <a:latin typeface="Lucida Sans Unicode"/>
                <a:cs typeface="Lucida Sans Unicode"/>
              </a:rPr>
              <a:t>içinse </a:t>
            </a:r>
            <a:r>
              <a:rPr sz="1200" spc="-25">
                <a:solidFill>
                  <a:srgbClr val="171717"/>
                </a:solidFill>
                <a:latin typeface="Lucida Sans Unicode"/>
                <a:cs typeface="Lucida Sans Unicode"/>
              </a:rPr>
              <a:t> </a:t>
            </a:r>
            <a:r>
              <a:rPr sz="1200" spc="-15">
                <a:solidFill>
                  <a:srgbClr val="171717"/>
                </a:solidFill>
                <a:latin typeface="Lucida Sans Unicode"/>
                <a:cs typeface="Lucida Sans Unicode"/>
              </a:rPr>
              <a:t>hayatın </a:t>
            </a:r>
            <a:r>
              <a:rPr sz="1200" spc="-20">
                <a:solidFill>
                  <a:srgbClr val="171717"/>
                </a:solidFill>
                <a:latin typeface="Lucida Sans Unicode"/>
                <a:cs typeface="Lucida Sans Unicode"/>
              </a:rPr>
              <a:t>anlamı </a:t>
            </a:r>
            <a:r>
              <a:rPr sz="1200" spc="-10">
                <a:solidFill>
                  <a:srgbClr val="171717"/>
                </a:solidFill>
                <a:latin typeface="Lucida Sans Unicode"/>
                <a:cs typeface="Lucida Sans Unicode"/>
              </a:rPr>
              <a:t>ve </a:t>
            </a:r>
            <a:r>
              <a:rPr sz="1200" spc="-25">
                <a:solidFill>
                  <a:srgbClr val="171717"/>
                </a:solidFill>
                <a:latin typeface="Lucida Sans Unicode"/>
                <a:cs typeface="Lucida Sans Unicode"/>
              </a:rPr>
              <a:t>önemidir. </a:t>
            </a:r>
            <a:r>
              <a:rPr sz="1200" spc="-35">
                <a:solidFill>
                  <a:srgbClr val="171717"/>
                </a:solidFill>
                <a:latin typeface="Lucida Sans Unicode"/>
                <a:cs typeface="Lucida Sans Unicode"/>
              </a:rPr>
              <a:t>Aslında </a:t>
            </a:r>
            <a:r>
              <a:rPr sz="1200" spc="-20">
                <a:solidFill>
                  <a:srgbClr val="171717"/>
                </a:solidFill>
                <a:latin typeface="Lucida Sans Unicode"/>
                <a:cs typeface="Lucida Sans Unicode"/>
              </a:rPr>
              <a:t>insan </a:t>
            </a:r>
            <a:r>
              <a:rPr sz="1200" spc="-35">
                <a:solidFill>
                  <a:srgbClr val="171717"/>
                </a:solidFill>
                <a:latin typeface="Lucida Sans Unicode"/>
                <a:cs typeface="Lucida Sans Unicode"/>
              </a:rPr>
              <a:t>illa </a:t>
            </a:r>
            <a:r>
              <a:rPr sz="1200" spc="-25">
                <a:solidFill>
                  <a:srgbClr val="171717"/>
                </a:solidFill>
                <a:latin typeface="Lucida Sans Unicode"/>
                <a:cs typeface="Lucida Sans Unicode"/>
              </a:rPr>
              <a:t>başka bir </a:t>
            </a:r>
            <a:r>
              <a:rPr sz="1200" spc="-20">
                <a:solidFill>
                  <a:srgbClr val="171717"/>
                </a:solidFill>
                <a:latin typeface="Lucida Sans Unicode"/>
                <a:cs typeface="Lucida Sans Unicode"/>
              </a:rPr>
              <a:t>insana </a:t>
            </a:r>
            <a:r>
              <a:rPr sz="1200" spc="-40">
                <a:solidFill>
                  <a:srgbClr val="171717"/>
                </a:solidFill>
                <a:latin typeface="Lucida Sans Unicode"/>
                <a:cs typeface="Lucida Sans Unicode"/>
              </a:rPr>
              <a:t>aşık </a:t>
            </a:r>
            <a:r>
              <a:rPr sz="1200" spc="-30">
                <a:solidFill>
                  <a:srgbClr val="171717"/>
                </a:solidFill>
                <a:latin typeface="Lucida Sans Unicode"/>
                <a:cs typeface="Lucida Sans Unicode"/>
              </a:rPr>
              <a:t>olmak zorunda </a:t>
            </a:r>
            <a:r>
              <a:rPr sz="1200" spc="-25">
                <a:solidFill>
                  <a:srgbClr val="171717"/>
                </a:solidFill>
                <a:latin typeface="Lucida Sans Unicode"/>
                <a:cs typeface="Lucida Sans Unicode"/>
              </a:rPr>
              <a:t> </a:t>
            </a:r>
            <a:r>
              <a:rPr sz="1200" spc="-40">
                <a:solidFill>
                  <a:srgbClr val="171717"/>
                </a:solidFill>
                <a:latin typeface="Lucida Sans Unicode"/>
                <a:cs typeface="Lucida Sans Unicode"/>
              </a:rPr>
              <a:t>değildir. </a:t>
            </a:r>
            <a:r>
              <a:rPr sz="1200" spc="-10">
                <a:solidFill>
                  <a:srgbClr val="171717"/>
                </a:solidFill>
                <a:latin typeface="Lucida Sans Unicode"/>
                <a:cs typeface="Lucida Sans Unicode"/>
              </a:rPr>
              <a:t>Bazen </a:t>
            </a:r>
            <a:r>
              <a:rPr sz="1200" spc="-25">
                <a:solidFill>
                  <a:srgbClr val="171717"/>
                </a:solidFill>
                <a:latin typeface="Lucida Sans Unicode"/>
                <a:cs typeface="Lucida Sans Unicode"/>
              </a:rPr>
              <a:t>bir eşyaya, bir </a:t>
            </a:r>
            <a:r>
              <a:rPr sz="1200" spc="-45">
                <a:solidFill>
                  <a:srgbClr val="171717"/>
                </a:solidFill>
                <a:latin typeface="Lucida Sans Unicode"/>
                <a:cs typeface="Lucida Sans Unicode"/>
              </a:rPr>
              <a:t>cansız </a:t>
            </a:r>
            <a:r>
              <a:rPr sz="1200" spc="-30">
                <a:solidFill>
                  <a:srgbClr val="171717"/>
                </a:solidFill>
                <a:latin typeface="Lucida Sans Unicode"/>
                <a:cs typeface="Lucida Sans Unicode"/>
              </a:rPr>
              <a:t>varlığa </a:t>
            </a:r>
            <a:r>
              <a:rPr sz="1200" spc="-10">
                <a:solidFill>
                  <a:srgbClr val="171717"/>
                </a:solidFill>
                <a:latin typeface="Lucida Sans Unicode"/>
                <a:cs typeface="Lucida Sans Unicode"/>
              </a:rPr>
              <a:t>ya da </a:t>
            </a:r>
            <a:r>
              <a:rPr sz="1200" spc="-35">
                <a:solidFill>
                  <a:srgbClr val="171717"/>
                </a:solidFill>
                <a:latin typeface="Lucida Sans Unicode"/>
                <a:cs typeface="Lucida Sans Unicode"/>
              </a:rPr>
              <a:t>etkilendiği </a:t>
            </a:r>
            <a:r>
              <a:rPr sz="1200" spc="-20">
                <a:solidFill>
                  <a:srgbClr val="171717"/>
                </a:solidFill>
                <a:latin typeface="Lucida Sans Unicode"/>
                <a:cs typeface="Lucida Sans Unicode"/>
              </a:rPr>
              <a:t>herhangi </a:t>
            </a:r>
            <a:r>
              <a:rPr sz="1200" spc="-25">
                <a:solidFill>
                  <a:srgbClr val="171717"/>
                </a:solidFill>
                <a:latin typeface="Lucida Sans Unicode"/>
                <a:cs typeface="Lucida Sans Unicode"/>
              </a:rPr>
              <a:t>bir </a:t>
            </a:r>
            <a:r>
              <a:rPr sz="1200" spc="-30">
                <a:solidFill>
                  <a:srgbClr val="171717"/>
                </a:solidFill>
                <a:latin typeface="Lucida Sans Unicode"/>
                <a:cs typeface="Lucida Sans Unicode"/>
              </a:rPr>
              <a:t>varlığa </a:t>
            </a:r>
            <a:r>
              <a:rPr sz="1200" spc="-10">
                <a:solidFill>
                  <a:srgbClr val="171717"/>
                </a:solidFill>
                <a:latin typeface="Lucida Sans Unicode"/>
                <a:cs typeface="Lucida Sans Unicode"/>
              </a:rPr>
              <a:t>da </a:t>
            </a:r>
            <a:r>
              <a:rPr sz="1200" spc="-40">
                <a:solidFill>
                  <a:srgbClr val="171717"/>
                </a:solidFill>
                <a:latin typeface="Lucida Sans Unicode"/>
                <a:cs typeface="Lucida Sans Unicode"/>
              </a:rPr>
              <a:t>aşık </a:t>
            </a:r>
            <a:r>
              <a:rPr sz="1200" spc="-365">
                <a:solidFill>
                  <a:srgbClr val="171717"/>
                </a:solidFill>
                <a:latin typeface="Lucida Sans Unicode"/>
                <a:cs typeface="Lucida Sans Unicode"/>
              </a:rPr>
              <a:t> </a:t>
            </a:r>
            <a:r>
              <a:rPr sz="1200" spc="-30">
                <a:solidFill>
                  <a:srgbClr val="171717"/>
                </a:solidFill>
                <a:latin typeface="Lucida Sans Unicode"/>
                <a:cs typeface="Lucida Sans Unicode"/>
              </a:rPr>
              <a:t>olabilir insan. </a:t>
            </a:r>
            <a:r>
              <a:rPr sz="1200" spc="-20">
                <a:solidFill>
                  <a:srgbClr val="171717"/>
                </a:solidFill>
                <a:latin typeface="Lucida Sans Unicode"/>
                <a:cs typeface="Lucida Sans Unicode"/>
              </a:rPr>
              <a:t>İşte </a:t>
            </a:r>
            <a:r>
              <a:rPr sz="1200" spc="-30">
                <a:solidFill>
                  <a:srgbClr val="171717"/>
                </a:solidFill>
                <a:latin typeface="Lucida Sans Unicode"/>
                <a:cs typeface="Lucida Sans Unicode"/>
              </a:rPr>
              <a:t>artık </a:t>
            </a:r>
            <a:r>
              <a:rPr sz="1200" spc="-15">
                <a:solidFill>
                  <a:srgbClr val="171717"/>
                </a:solidFill>
                <a:latin typeface="Lucida Sans Unicode"/>
                <a:cs typeface="Lucida Sans Unicode"/>
              </a:rPr>
              <a:t>bu </a:t>
            </a:r>
            <a:r>
              <a:rPr sz="1200" spc="-20">
                <a:solidFill>
                  <a:srgbClr val="171717"/>
                </a:solidFill>
                <a:latin typeface="Lucida Sans Unicode"/>
                <a:cs typeface="Lucida Sans Unicode"/>
              </a:rPr>
              <a:t>noktada </a:t>
            </a:r>
            <a:r>
              <a:rPr sz="1200" spc="-30">
                <a:solidFill>
                  <a:srgbClr val="171717"/>
                </a:solidFill>
                <a:latin typeface="Lucida Sans Unicode"/>
                <a:cs typeface="Lucida Sans Unicode"/>
              </a:rPr>
              <a:t>aşka </a:t>
            </a:r>
            <a:r>
              <a:rPr sz="1200" spc="-40">
                <a:solidFill>
                  <a:srgbClr val="171717"/>
                </a:solidFill>
                <a:latin typeface="Lucida Sans Unicode"/>
                <a:cs typeface="Lucida Sans Unicode"/>
              </a:rPr>
              <a:t>alerjimiz </a:t>
            </a:r>
            <a:r>
              <a:rPr sz="1200" spc="-25">
                <a:solidFill>
                  <a:srgbClr val="171717"/>
                </a:solidFill>
                <a:latin typeface="Lucida Sans Unicode"/>
                <a:cs typeface="Lucida Sans Unicode"/>
              </a:rPr>
              <a:t>olup </a:t>
            </a:r>
            <a:r>
              <a:rPr sz="1200" spc="-35">
                <a:solidFill>
                  <a:srgbClr val="171717"/>
                </a:solidFill>
                <a:latin typeface="Lucida Sans Unicode"/>
                <a:cs typeface="Lucida Sans Unicode"/>
              </a:rPr>
              <a:t>olmadığını </a:t>
            </a:r>
            <a:r>
              <a:rPr sz="1200" spc="-20">
                <a:solidFill>
                  <a:srgbClr val="171717"/>
                </a:solidFill>
                <a:latin typeface="Lucida Sans Unicode"/>
                <a:cs typeface="Lucida Sans Unicode"/>
              </a:rPr>
              <a:t>öğrenmenin </a:t>
            </a:r>
            <a:r>
              <a:rPr sz="1200" spc="-70">
                <a:solidFill>
                  <a:srgbClr val="171717"/>
                </a:solidFill>
                <a:latin typeface="Lucida Sans Unicode"/>
                <a:cs typeface="Lucida Sans Unicode"/>
              </a:rPr>
              <a:t>vakti… </a:t>
            </a:r>
            <a:r>
              <a:rPr sz="1200" spc="-65">
                <a:solidFill>
                  <a:srgbClr val="171717"/>
                </a:solidFill>
                <a:latin typeface="Lucida Sans Unicode"/>
                <a:cs typeface="Lucida Sans Unicode"/>
              </a:rPr>
              <a:t> </a:t>
            </a:r>
            <a:r>
              <a:rPr sz="1200" spc="15">
                <a:solidFill>
                  <a:srgbClr val="171717"/>
                </a:solidFill>
                <a:latin typeface="Lucida Sans Unicode"/>
                <a:cs typeface="Lucida Sans Unicode"/>
              </a:rPr>
              <a:t>Bunu </a:t>
            </a:r>
            <a:r>
              <a:rPr sz="1200" spc="-20">
                <a:solidFill>
                  <a:srgbClr val="171717"/>
                </a:solidFill>
                <a:latin typeface="Lucida Sans Unicode"/>
                <a:cs typeface="Lucida Sans Unicode"/>
              </a:rPr>
              <a:t>yaşayarak </a:t>
            </a:r>
            <a:r>
              <a:rPr sz="1200" spc="-35">
                <a:solidFill>
                  <a:srgbClr val="171717"/>
                </a:solidFill>
                <a:latin typeface="Lucida Sans Unicode"/>
                <a:cs typeface="Lucida Sans Unicode"/>
              </a:rPr>
              <a:t>öğrenmeliyiz. </a:t>
            </a:r>
            <a:r>
              <a:rPr sz="1200" spc="-40">
                <a:solidFill>
                  <a:srgbClr val="171717"/>
                </a:solidFill>
                <a:latin typeface="Lucida Sans Unicode"/>
                <a:cs typeface="Lucida Sans Unicode"/>
              </a:rPr>
              <a:t>Yoksa alerjimiz </a:t>
            </a:r>
            <a:r>
              <a:rPr sz="1200" spc="-25">
                <a:solidFill>
                  <a:srgbClr val="171717"/>
                </a:solidFill>
                <a:latin typeface="Lucida Sans Unicode"/>
                <a:cs typeface="Lucida Sans Unicode"/>
              </a:rPr>
              <a:t>olup </a:t>
            </a:r>
            <a:r>
              <a:rPr sz="1200" spc="-35">
                <a:solidFill>
                  <a:srgbClr val="171717"/>
                </a:solidFill>
                <a:latin typeface="Lucida Sans Unicode"/>
                <a:cs typeface="Lucida Sans Unicode"/>
              </a:rPr>
              <a:t>olmadığını </a:t>
            </a:r>
            <a:r>
              <a:rPr sz="1200" spc="-30">
                <a:solidFill>
                  <a:srgbClr val="171717"/>
                </a:solidFill>
                <a:latin typeface="Lucida Sans Unicode"/>
                <a:cs typeface="Lucida Sans Unicode"/>
              </a:rPr>
              <a:t>anlayamayız. </a:t>
            </a:r>
            <a:r>
              <a:rPr sz="1200" spc="-20">
                <a:solidFill>
                  <a:srgbClr val="171717"/>
                </a:solidFill>
                <a:latin typeface="Lucida Sans Unicode"/>
                <a:cs typeface="Lucida Sans Unicode"/>
              </a:rPr>
              <a:t>Haydi </a:t>
            </a:r>
            <a:r>
              <a:rPr sz="1200" spc="-45">
                <a:solidFill>
                  <a:srgbClr val="171717"/>
                </a:solidFill>
                <a:latin typeface="Lucida Sans Unicode"/>
                <a:cs typeface="Lucida Sans Unicode"/>
              </a:rPr>
              <a:t>gelin, </a:t>
            </a:r>
            <a:r>
              <a:rPr sz="1200" spc="-40">
                <a:solidFill>
                  <a:srgbClr val="171717"/>
                </a:solidFill>
                <a:latin typeface="Lucida Sans Unicode"/>
                <a:cs typeface="Lucida Sans Unicode"/>
              </a:rPr>
              <a:t> </a:t>
            </a:r>
            <a:r>
              <a:rPr sz="1200" spc="-15">
                <a:solidFill>
                  <a:srgbClr val="171717"/>
                </a:solidFill>
                <a:latin typeface="Lucida Sans Unicode"/>
                <a:cs typeface="Lucida Sans Unicode"/>
              </a:rPr>
              <a:t>bunu</a:t>
            </a:r>
            <a:r>
              <a:rPr sz="1200" spc="-10">
                <a:solidFill>
                  <a:srgbClr val="171717"/>
                </a:solidFill>
                <a:latin typeface="Lucida Sans Unicode"/>
                <a:cs typeface="Lucida Sans Unicode"/>
              </a:rPr>
              <a:t> </a:t>
            </a:r>
            <a:r>
              <a:rPr sz="1200" spc="-30">
                <a:solidFill>
                  <a:srgbClr val="171717"/>
                </a:solidFill>
                <a:latin typeface="Lucida Sans Unicode"/>
                <a:cs typeface="Lucida Sans Unicode"/>
              </a:rPr>
              <a:t>öğrenelim!</a:t>
            </a:r>
            <a:r>
              <a:rPr sz="1200" spc="-25">
                <a:solidFill>
                  <a:srgbClr val="171717"/>
                </a:solidFill>
                <a:latin typeface="Lucida Sans Unicode"/>
                <a:cs typeface="Lucida Sans Unicode"/>
              </a:rPr>
              <a:t> </a:t>
            </a:r>
            <a:r>
              <a:rPr sz="1200" spc="-60">
                <a:solidFill>
                  <a:srgbClr val="171717"/>
                </a:solidFill>
                <a:latin typeface="Lucida Sans Unicode"/>
                <a:cs typeface="Lucida Sans Unicode"/>
              </a:rPr>
              <a:t>Aşkı</a:t>
            </a:r>
            <a:r>
              <a:rPr sz="1200" spc="-55">
                <a:solidFill>
                  <a:srgbClr val="171717"/>
                </a:solidFill>
                <a:latin typeface="Lucida Sans Unicode"/>
                <a:cs typeface="Lucida Sans Unicode"/>
              </a:rPr>
              <a:t> </a:t>
            </a:r>
            <a:r>
              <a:rPr sz="1200" spc="-20">
                <a:solidFill>
                  <a:srgbClr val="171717"/>
                </a:solidFill>
                <a:latin typeface="Lucida Sans Unicode"/>
                <a:cs typeface="Lucida Sans Unicode"/>
              </a:rPr>
              <a:t>hisseden</a:t>
            </a:r>
            <a:r>
              <a:rPr sz="1200" spc="-15">
                <a:solidFill>
                  <a:srgbClr val="171717"/>
                </a:solidFill>
                <a:latin typeface="Lucida Sans Unicode"/>
                <a:cs typeface="Lucida Sans Unicode"/>
              </a:rPr>
              <a:t> </a:t>
            </a:r>
            <a:r>
              <a:rPr sz="1200" spc="-25">
                <a:solidFill>
                  <a:srgbClr val="171717"/>
                </a:solidFill>
                <a:latin typeface="Lucida Sans Unicode"/>
                <a:cs typeface="Lucida Sans Unicode"/>
              </a:rPr>
              <a:t>insanın</a:t>
            </a:r>
            <a:r>
              <a:rPr sz="1200" spc="-20">
                <a:solidFill>
                  <a:srgbClr val="171717"/>
                </a:solidFill>
                <a:latin typeface="Lucida Sans Unicode"/>
                <a:cs typeface="Lucida Sans Unicode"/>
              </a:rPr>
              <a:t> </a:t>
            </a:r>
            <a:r>
              <a:rPr sz="1200" spc="-45">
                <a:solidFill>
                  <a:srgbClr val="171717"/>
                </a:solidFill>
                <a:latin typeface="Lucida Sans Unicode"/>
                <a:cs typeface="Lucida Sans Unicode"/>
              </a:rPr>
              <a:t>çok</a:t>
            </a:r>
            <a:r>
              <a:rPr sz="1200" spc="-40">
                <a:solidFill>
                  <a:srgbClr val="171717"/>
                </a:solidFill>
                <a:latin typeface="Lucida Sans Unicode"/>
                <a:cs typeface="Lucida Sans Unicode"/>
              </a:rPr>
              <a:t> fazla</a:t>
            </a:r>
            <a:r>
              <a:rPr sz="1200" spc="-35">
                <a:solidFill>
                  <a:srgbClr val="171717"/>
                </a:solidFill>
                <a:latin typeface="Lucida Sans Unicode"/>
                <a:cs typeface="Lucida Sans Unicode"/>
              </a:rPr>
              <a:t> duygu</a:t>
            </a:r>
            <a:r>
              <a:rPr sz="1200" spc="-30">
                <a:solidFill>
                  <a:srgbClr val="171717"/>
                </a:solidFill>
                <a:latin typeface="Lucida Sans Unicode"/>
                <a:cs typeface="Lucida Sans Unicode"/>
              </a:rPr>
              <a:t> </a:t>
            </a:r>
            <a:r>
              <a:rPr sz="1200" spc="-40">
                <a:solidFill>
                  <a:srgbClr val="171717"/>
                </a:solidFill>
                <a:latin typeface="Lucida Sans Unicode"/>
                <a:cs typeface="Lucida Sans Unicode"/>
              </a:rPr>
              <a:t>değişimi</a:t>
            </a:r>
            <a:r>
              <a:rPr sz="1200" spc="-35">
                <a:solidFill>
                  <a:srgbClr val="171717"/>
                </a:solidFill>
                <a:latin typeface="Lucida Sans Unicode"/>
                <a:cs typeface="Lucida Sans Unicode"/>
              </a:rPr>
              <a:t> </a:t>
            </a:r>
            <a:r>
              <a:rPr sz="1200" spc="-30">
                <a:solidFill>
                  <a:srgbClr val="171717"/>
                </a:solidFill>
                <a:latin typeface="Lucida Sans Unicode"/>
                <a:cs typeface="Lucida Sans Unicode"/>
              </a:rPr>
              <a:t>yaşayabileceğini </a:t>
            </a:r>
            <a:r>
              <a:rPr sz="1200" spc="-25">
                <a:solidFill>
                  <a:srgbClr val="171717"/>
                </a:solidFill>
                <a:latin typeface="Lucida Sans Unicode"/>
                <a:cs typeface="Lucida Sans Unicode"/>
              </a:rPr>
              <a:t> </a:t>
            </a:r>
            <a:r>
              <a:rPr sz="1200" spc="-35">
                <a:solidFill>
                  <a:srgbClr val="171717"/>
                </a:solidFill>
                <a:latin typeface="Lucida Sans Unicode"/>
                <a:cs typeface="Lucida Sans Unicode"/>
              </a:rPr>
              <a:t>söylemiştik. </a:t>
            </a:r>
            <a:r>
              <a:rPr sz="1200" spc="35">
                <a:solidFill>
                  <a:srgbClr val="171717"/>
                </a:solidFill>
                <a:latin typeface="Lucida Sans Unicode"/>
                <a:cs typeface="Lucida Sans Unicode"/>
              </a:rPr>
              <a:t>Bu </a:t>
            </a:r>
            <a:r>
              <a:rPr sz="1200" spc="-35">
                <a:solidFill>
                  <a:srgbClr val="171717"/>
                </a:solidFill>
                <a:latin typeface="Lucida Sans Unicode"/>
                <a:cs typeface="Lucida Sans Unicode"/>
              </a:rPr>
              <a:t>duygu </a:t>
            </a:r>
            <a:r>
              <a:rPr sz="1200" spc="-40">
                <a:solidFill>
                  <a:srgbClr val="171717"/>
                </a:solidFill>
                <a:latin typeface="Lucida Sans Unicode"/>
                <a:cs typeface="Lucida Sans Unicode"/>
              </a:rPr>
              <a:t>değişimi </a:t>
            </a:r>
            <a:r>
              <a:rPr sz="1200" spc="-25">
                <a:solidFill>
                  <a:srgbClr val="171717"/>
                </a:solidFill>
                <a:latin typeface="Lucida Sans Unicode"/>
                <a:cs typeface="Lucida Sans Unicode"/>
              </a:rPr>
              <a:t>olumlu etkilerse </a:t>
            </a:r>
            <a:r>
              <a:rPr sz="1200" spc="-20">
                <a:solidFill>
                  <a:srgbClr val="171717"/>
                </a:solidFill>
                <a:latin typeface="Lucida Sans Unicode"/>
                <a:cs typeface="Lucida Sans Unicode"/>
              </a:rPr>
              <a:t>yani </a:t>
            </a:r>
            <a:r>
              <a:rPr sz="1200" spc="-45">
                <a:solidFill>
                  <a:srgbClr val="171717"/>
                </a:solidFill>
                <a:latin typeface="Lucida Sans Unicode"/>
                <a:cs typeface="Lucida Sans Unicode"/>
              </a:rPr>
              <a:t>kişiyi </a:t>
            </a:r>
            <a:r>
              <a:rPr sz="1200" spc="-20">
                <a:solidFill>
                  <a:srgbClr val="171717"/>
                </a:solidFill>
                <a:latin typeface="Lucida Sans Unicode"/>
                <a:cs typeface="Lucida Sans Unicode"/>
              </a:rPr>
              <a:t>mutlu eder, </a:t>
            </a:r>
            <a:r>
              <a:rPr sz="1200" spc="-30">
                <a:solidFill>
                  <a:srgbClr val="171717"/>
                </a:solidFill>
                <a:latin typeface="Lucida Sans Unicode"/>
                <a:cs typeface="Lucida Sans Unicode"/>
              </a:rPr>
              <a:t>iyileştirirse aşka </a:t>
            </a:r>
            <a:r>
              <a:rPr sz="1200" spc="-25">
                <a:solidFill>
                  <a:srgbClr val="171717"/>
                </a:solidFill>
                <a:latin typeface="Lucida Sans Unicode"/>
                <a:cs typeface="Lucida Sans Unicode"/>
              </a:rPr>
              <a:t> </a:t>
            </a:r>
            <a:r>
              <a:rPr sz="1200" spc="-30">
                <a:solidFill>
                  <a:srgbClr val="171717"/>
                </a:solidFill>
                <a:latin typeface="Lucida Sans Unicode"/>
                <a:cs typeface="Lucida Sans Unicode"/>
              </a:rPr>
              <a:t>alerjisi yoktur. </a:t>
            </a:r>
            <a:r>
              <a:rPr sz="1200" spc="-25">
                <a:solidFill>
                  <a:srgbClr val="171717"/>
                </a:solidFill>
                <a:latin typeface="Lucida Sans Unicode"/>
                <a:cs typeface="Lucida Sans Unicode"/>
              </a:rPr>
              <a:t>Ama </a:t>
            </a:r>
            <a:r>
              <a:rPr sz="1200" spc="-20">
                <a:solidFill>
                  <a:srgbClr val="171717"/>
                </a:solidFill>
                <a:latin typeface="Lucida Sans Unicode"/>
                <a:cs typeface="Lucida Sans Unicode"/>
              </a:rPr>
              <a:t>bunların </a:t>
            </a:r>
            <a:r>
              <a:rPr sz="1200" spc="-10">
                <a:solidFill>
                  <a:srgbClr val="171717"/>
                </a:solidFill>
                <a:latin typeface="Lucida Sans Unicode"/>
                <a:cs typeface="Lucida Sans Unicode"/>
              </a:rPr>
              <a:t>tam </a:t>
            </a:r>
            <a:r>
              <a:rPr sz="1200" spc="-25">
                <a:solidFill>
                  <a:srgbClr val="171717"/>
                </a:solidFill>
                <a:latin typeface="Lucida Sans Unicode"/>
                <a:cs typeface="Lucida Sans Unicode"/>
              </a:rPr>
              <a:t>tersi bir </a:t>
            </a:r>
            <a:r>
              <a:rPr sz="1200" spc="-10">
                <a:solidFill>
                  <a:srgbClr val="171717"/>
                </a:solidFill>
                <a:latin typeface="Lucida Sans Unicode"/>
                <a:cs typeface="Lucida Sans Unicode"/>
              </a:rPr>
              <a:t>durum </a:t>
            </a:r>
            <a:r>
              <a:rPr sz="1200" spc="-20">
                <a:solidFill>
                  <a:srgbClr val="171717"/>
                </a:solidFill>
                <a:latin typeface="Lucida Sans Unicode"/>
                <a:cs typeface="Lucida Sans Unicode"/>
              </a:rPr>
              <a:t>yaşanıyorsa </a:t>
            </a:r>
            <a:r>
              <a:rPr sz="1200" spc="-30">
                <a:solidFill>
                  <a:srgbClr val="171717"/>
                </a:solidFill>
                <a:latin typeface="Lucida Sans Unicode"/>
                <a:cs typeface="Lucida Sans Unicode"/>
              </a:rPr>
              <a:t>alerjisi </a:t>
            </a:r>
            <a:r>
              <a:rPr sz="1200" spc="-25">
                <a:solidFill>
                  <a:srgbClr val="171717"/>
                </a:solidFill>
                <a:latin typeface="Lucida Sans Unicode"/>
                <a:cs typeface="Lucida Sans Unicode"/>
              </a:rPr>
              <a:t>vardır, demektir. </a:t>
            </a:r>
            <a:r>
              <a:rPr sz="1200" spc="-20">
                <a:solidFill>
                  <a:srgbClr val="171717"/>
                </a:solidFill>
                <a:latin typeface="Lucida Sans Unicode"/>
                <a:cs typeface="Lucida Sans Unicode"/>
              </a:rPr>
              <a:t> Unutmayın, </a:t>
            </a:r>
            <a:r>
              <a:rPr sz="1200" spc="-25">
                <a:solidFill>
                  <a:srgbClr val="171717"/>
                </a:solidFill>
                <a:latin typeface="Lucida Sans Unicode"/>
                <a:cs typeface="Lucida Sans Unicode"/>
              </a:rPr>
              <a:t>alerjinin </a:t>
            </a:r>
            <a:r>
              <a:rPr sz="1200" spc="-35">
                <a:solidFill>
                  <a:srgbClr val="171717"/>
                </a:solidFill>
                <a:latin typeface="Lucida Sans Unicode"/>
                <a:cs typeface="Lucida Sans Unicode"/>
              </a:rPr>
              <a:t>geçmesi için ilaç </a:t>
            </a:r>
            <a:r>
              <a:rPr sz="1200" spc="-15">
                <a:solidFill>
                  <a:srgbClr val="171717"/>
                </a:solidFill>
                <a:latin typeface="Lucida Sans Unicode"/>
                <a:cs typeface="Lucida Sans Unicode"/>
              </a:rPr>
              <a:t>vardır </a:t>
            </a:r>
            <a:r>
              <a:rPr sz="1200">
                <a:solidFill>
                  <a:srgbClr val="171717"/>
                </a:solidFill>
                <a:latin typeface="Lucida Sans Unicode"/>
                <a:cs typeface="Lucida Sans Unicode"/>
              </a:rPr>
              <a:t>ama </a:t>
            </a:r>
            <a:r>
              <a:rPr sz="1200" spc="-25">
                <a:solidFill>
                  <a:srgbClr val="171717"/>
                </a:solidFill>
                <a:latin typeface="Lucida Sans Unicode"/>
                <a:cs typeface="Lucida Sans Unicode"/>
              </a:rPr>
              <a:t>bitmesi </a:t>
            </a:r>
            <a:r>
              <a:rPr sz="1200" spc="-35">
                <a:solidFill>
                  <a:srgbClr val="171717"/>
                </a:solidFill>
                <a:latin typeface="Lucida Sans Unicode"/>
                <a:cs typeface="Lucida Sans Unicode"/>
              </a:rPr>
              <a:t>için </a:t>
            </a:r>
            <a:r>
              <a:rPr sz="1200" spc="-30">
                <a:solidFill>
                  <a:srgbClr val="171717"/>
                </a:solidFill>
                <a:latin typeface="Lucida Sans Unicode"/>
                <a:cs typeface="Lucida Sans Unicode"/>
              </a:rPr>
              <a:t>yoktur. </a:t>
            </a:r>
            <a:r>
              <a:rPr sz="1200" spc="-25">
                <a:solidFill>
                  <a:srgbClr val="171717"/>
                </a:solidFill>
                <a:latin typeface="Lucida Sans Unicode"/>
                <a:cs typeface="Lucida Sans Unicode"/>
              </a:rPr>
              <a:t>Evet, </a:t>
            </a:r>
            <a:r>
              <a:rPr sz="1200" spc="-40">
                <a:solidFill>
                  <a:srgbClr val="171717"/>
                </a:solidFill>
                <a:latin typeface="Lucida Sans Unicode"/>
                <a:cs typeface="Lucida Sans Unicode"/>
              </a:rPr>
              <a:t>alerjimiz </a:t>
            </a:r>
            <a:r>
              <a:rPr sz="1200" spc="-25">
                <a:solidFill>
                  <a:srgbClr val="171717"/>
                </a:solidFill>
                <a:latin typeface="Lucida Sans Unicode"/>
                <a:cs typeface="Lucida Sans Unicode"/>
              </a:rPr>
              <a:t>olup </a:t>
            </a:r>
            <a:r>
              <a:rPr sz="1200" spc="-20">
                <a:solidFill>
                  <a:srgbClr val="171717"/>
                </a:solidFill>
                <a:latin typeface="Lucida Sans Unicode"/>
                <a:cs typeface="Lucida Sans Unicode"/>
              </a:rPr>
              <a:t> </a:t>
            </a:r>
            <a:r>
              <a:rPr sz="1200" spc="-35">
                <a:solidFill>
                  <a:srgbClr val="171717"/>
                </a:solidFill>
                <a:latin typeface="Lucida Sans Unicode"/>
                <a:cs typeface="Lucida Sans Unicode"/>
              </a:rPr>
              <a:t>olmadığını öğrendik </a:t>
            </a:r>
            <a:r>
              <a:rPr sz="1200" spc="-25">
                <a:solidFill>
                  <a:srgbClr val="171717"/>
                </a:solidFill>
                <a:latin typeface="Lucida Sans Unicode"/>
                <a:cs typeface="Lucida Sans Unicode"/>
              </a:rPr>
              <a:t>fakat eğer </a:t>
            </a:r>
            <a:r>
              <a:rPr sz="1200" spc="-15">
                <a:solidFill>
                  <a:srgbClr val="171717"/>
                </a:solidFill>
                <a:latin typeface="Lucida Sans Unicode"/>
                <a:cs typeface="Lucida Sans Unicode"/>
              </a:rPr>
              <a:t>varsa </a:t>
            </a:r>
            <a:r>
              <a:rPr sz="1200" spc="-30">
                <a:solidFill>
                  <a:srgbClr val="171717"/>
                </a:solidFill>
                <a:latin typeface="Lucida Sans Unicode"/>
                <a:cs typeface="Lucida Sans Unicode"/>
              </a:rPr>
              <a:t>nasıl </a:t>
            </a:r>
            <a:r>
              <a:rPr sz="1200" spc="-40">
                <a:solidFill>
                  <a:srgbClr val="171717"/>
                </a:solidFill>
                <a:latin typeface="Lucida Sans Unicode"/>
                <a:cs typeface="Lucida Sans Unicode"/>
              </a:rPr>
              <a:t>yaşayacağız, </a:t>
            </a:r>
            <a:r>
              <a:rPr sz="1200" spc="-30">
                <a:solidFill>
                  <a:srgbClr val="171717"/>
                </a:solidFill>
                <a:latin typeface="Lucida Sans Unicode"/>
                <a:cs typeface="Lucida Sans Unicode"/>
              </a:rPr>
              <a:t>nasıl </a:t>
            </a:r>
            <a:r>
              <a:rPr sz="1200" spc="-35">
                <a:solidFill>
                  <a:srgbClr val="171717"/>
                </a:solidFill>
                <a:latin typeface="Lucida Sans Unicode"/>
                <a:cs typeface="Lucida Sans Unicode"/>
              </a:rPr>
              <a:t>sürdüreceğiz </a:t>
            </a:r>
            <a:r>
              <a:rPr sz="1200" spc="-10">
                <a:solidFill>
                  <a:srgbClr val="171717"/>
                </a:solidFill>
                <a:latin typeface="Lucida Sans Unicode"/>
                <a:cs typeface="Lucida Sans Unicode"/>
              </a:rPr>
              <a:t>bunu? </a:t>
            </a:r>
            <a:r>
              <a:rPr sz="1200" spc="-40">
                <a:solidFill>
                  <a:srgbClr val="171717"/>
                </a:solidFill>
                <a:latin typeface="Lucida Sans Unicode"/>
                <a:cs typeface="Lucida Sans Unicode"/>
              </a:rPr>
              <a:t>Ya </a:t>
            </a:r>
            <a:r>
              <a:rPr sz="1200" spc="-35">
                <a:solidFill>
                  <a:srgbClr val="171717"/>
                </a:solidFill>
                <a:latin typeface="Lucida Sans Unicode"/>
                <a:cs typeface="Lucida Sans Unicode"/>
              </a:rPr>
              <a:t> </a:t>
            </a:r>
            <a:r>
              <a:rPr sz="1200" spc="-50">
                <a:solidFill>
                  <a:srgbClr val="171717"/>
                </a:solidFill>
                <a:latin typeface="Lucida Sans Unicode"/>
                <a:cs typeface="Lucida Sans Unicode"/>
              </a:rPr>
              <a:t>aşkımızı</a:t>
            </a:r>
            <a:r>
              <a:rPr sz="1200" spc="-65">
                <a:solidFill>
                  <a:srgbClr val="171717"/>
                </a:solidFill>
                <a:latin typeface="Lucida Sans Unicode"/>
                <a:cs typeface="Lucida Sans Unicode"/>
              </a:rPr>
              <a:t> </a:t>
            </a:r>
            <a:r>
              <a:rPr sz="1200" spc="-40">
                <a:solidFill>
                  <a:srgbClr val="171717"/>
                </a:solidFill>
                <a:latin typeface="Lucida Sans Unicode"/>
                <a:cs typeface="Lucida Sans Unicode"/>
              </a:rPr>
              <a:t>bitireceğiz</a:t>
            </a:r>
            <a:r>
              <a:rPr sz="1200" spc="-60">
                <a:solidFill>
                  <a:srgbClr val="171717"/>
                </a:solidFill>
                <a:latin typeface="Lucida Sans Unicode"/>
                <a:cs typeface="Lucida Sans Unicode"/>
              </a:rPr>
              <a:t> </a:t>
            </a:r>
            <a:r>
              <a:rPr sz="1200" spc="-10">
                <a:solidFill>
                  <a:srgbClr val="171717"/>
                </a:solidFill>
                <a:latin typeface="Lucida Sans Unicode"/>
                <a:cs typeface="Lucida Sans Unicode"/>
              </a:rPr>
              <a:t>ya</a:t>
            </a:r>
            <a:r>
              <a:rPr sz="1200" spc="-60">
                <a:solidFill>
                  <a:srgbClr val="171717"/>
                </a:solidFill>
                <a:latin typeface="Lucida Sans Unicode"/>
                <a:cs typeface="Lucida Sans Unicode"/>
              </a:rPr>
              <a:t> </a:t>
            </a:r>
            <a:r>
              <a:rPr sz="1200" spc="-10">
                <a:solidFill>
                  <a:srgbClr val="171717"/>
                </a:solidFill>
                <a:latin typeface="Lucida Sans Unicode"/>
                <a:cs typeface="Lucida Sans Unicode"/>
              </a:rPr>
              <a:t>da</a:t>
            </a:r>
            <a:r>
              <a:rPr sz="1200" spc="-60">
                <a:solidFill>
                  <a:srgbClr val="171717"/>
                </a:solidFill>
                <a:latin typeface="Lucida Sans Unicode"/>
                <a:cs typeface="Lucida Sans Unicode"/>
              </a:rPr>
              <a:t> </a:t>
            </a:r>
            <a:r>
              <a:rPr sz="1200" spc="-20">
                <a:solidFill>
                  <a:srgbClr val="171717"/>
                </a:solidFill>
                <a:latin typeface="Lucida Sans Unicode"/>
                <a:cs typeface="Lucida Sans Unicode"/>
              </a:rPr>
              <a:t>sonuçlarına</a:t>
            </a:r>
            <a:r>
              <a:rPr sz="1200" spc="-60">
                <a:solidFill>
                  <a:srgbClr val="171717"/>
                </a:solidFill>
                <a:latin typeface="Lucida Sans Unicode"/>
                <a:cs typeface="Lucida Sans Unicode"/>
              </a:rPr>
              <a:t> </a:t>
            </a:r>
            <a:r>
              <a:rPr sz="1200" spc="-25">
                <a:solidFill>
                  <a:srgbClr val="171717"/>
                </a:solidFill>
                <a:latin typeface="Lucida Sans Unicode"/>
                <a:cs typeface="Lucida Sans Unicode"/>
              </a:rPr>
              <a:t>katlanarak</a:t>
            </a:r>
            <a:r>
              <a:rPr sz="1200" spc="-65">
                <a:solidFill>
                  <a:srgbClr val="171717"/>
                </a:solidFill>
                <a:latin typeface="Lucida Sans Unicode"/>
                <a:cs typeface="Lucida Sans Unicode"/>
              </a:rPr>
              <a:t> </a:t>
            </a:r>
            <a:r>
              <a:rPr sz="1200" spc="-10">
                <a:solidFill>
                  <a:srgbClr val="171717"/>
                </a:solidFill>
                <a:latin typeface="Lucida Sans Unicode"/>
                <a:cs typeface="Lucida Sans Unicode"/>
              </a:rPr>
              <a:t>devam</a:t>
            </a:r>
            <a:r>
              <a:rPr sz="1200" spc="-60">
                <a:solidFill>
                  <a:srgbClr val="171717"/>
                </a:solidFill>
                <a:latin typeface="Lucida Sans Unicode"/>
                <a:cs typeface="Lucida Sans Unicode"/>
              </a:rPr>
              <a:t> </a:t>
            </a:r>
            <a:r>
              <a:rPr sz="1200" spc="-40">
                <a:solidFill>
                  <a:srgbClr val="171717"/>
                </a:solidFill>
                <a:latin typeface="Lucida Sans Unicode"/>
                <a:cs typeface="Lucida Sans Unicode"/>
              </a:rPr>
              <a:t>edeceğiniz.</a:t>
            </a:r>
            <a:r>
              <a:rPr sz="1200" spc="-60">
                <a:solidFill>
                  <a:srgbClr val="171717"/>
                </a:solidFill>
                <a:latin typeface="Lucida Sans Unicode"/>
                <a:cs typeface="Lucida Sans Unicode"/>
              </a:rPr>
              <a:t> </a:t>
            </a:r>
            <a:r>
              <a:rPr sz="1200" spc="20">
                <a:solidFill>
                  <a:srgbClr val="171717"/>
                </a:solidFill>
                <a:latin typeface="Lucida Sans Unicode"/>
                <a:cs typeface="Lucida Sans Unicode"/>
              </a:rPr>
              <a:t>Bana</a:t>
            </a:r>
            <a:r>
              <a:rPr sz="1200" spc="-60">
                <a:solidFill>
                  <a:srgbClr val="171717"/>
                </a:solidFill>
                <a:latin typeface="Lucida Sans Unicode"/>
                <a:cs typeface="Lucida Sans Unicode"/>
              </a:rPr>
              <a:t> </a:t>
            </a:r>
            <a:r>
              <a:rPr sz="1200" spc="-30">
                <a:solidFill>
                  <a:srgbClr val="171717"/>
                </a:solidFill>
                <a:latin typeface="Lucida Sans Unicode"/>
                <a:cs typeface="Lucida Sans Unicode"/>
              </a:rPr>
              <a:t>kalırsa</a:t>
            </a:r>
            <a:r>
              <a:rPr sz="1200" spc="-60">
                <a:solidFill>
                  <a:srgbClr val="171717"/>
                </a:solidFill>
                <a:latin typeface="Lucida Sans Unicode"/>
                <a:cs typeface="Lucida Sans Unicode"/>
              </a:rPr>
              <a:t> </a:t>
            </a:r>
            <a:r>
              <a:rPr sz="1200" spc="-40">
                <a:solidFill>
                  <a:srgbClr val="171717"/>
                </a:solidFill>
                <a:latin typeface="Lucida Sans Unicode"/>
                <a:cs typeface="Lucida Sans Unicode"/>
              </a:rPr>
              <a:t>alerjimiz </a:t>
            </a:r>
            <a:r>
              <a:rPr sz="1200" spc="-370">
                <a:solidFill>
                  <a:srgbClr val="171717"/>
                </a:solidFill>
                <a:latin typeface="Lucida Sans Unicode"/>
                <a:cs typeface="Lucida Sans Unicode"/>
              </a:rPr>
              <a:t> </a:t>
            </a:r>
            <a:r>
              <a:rPr sz="1200" spc="-15">
                <a:solidFill>
                  <a:srgbClr val="171717"/>
                </a:solidFill>
                <a:latin typeface="Lucida Sans Unicode"/>
                <a:cs typeface="Lucida Sans Unicode"/>
              </a:rPr>
              <a:t>varsa</a:t>
            </a:r>
            <a:r>
              <a:rPr sz="1200" spc="-10">
                <a:solidFill>
                  <a:srgbClr val="171717"/>
                </a:solidFill>
                <a:latin typeface="Lucida Sans Unicode"/>
                <a:cs typeface="Lucida Sans Unicode"/>
              </a:rPr>
              <a:t> </a:t>
            </a:r>
            <a:r>
              <a:rPr sz="1200" spc="-40">
                <a:solidFill>
                  <a:srgbClr val="171717"/>
                </a:solidFill>
                <a:latin typeface="Lucida Sans Unicode"/>
                <a:cs typeface="Lucida Sans Unicode"/>
              </a:rPr>
              <a:t>bitirmeliyiz.</a:t>
            </a:r>
            <a:r>
              <a:rPr sz="1200" spc="-35">
                <a:solidFill>
                  <a:srgbClr val="171717"/>
                </a:solidFill>
                <a:latin typeface="Lucida Sans Unicode"/>
                <a:cs typeface="Lucida Sans Unicode"/>
              </a:rPr>
              <a:t> Çünkü</a:t>
            </a:r>
            <a:r>
              <a:rPr sz="1200" spc="-30">
                <a:solidFill>
                  <a:srgbClr val="171717"/>
                </a:solidFill>
                <a:latin typeface="Lucida Sans Unicode"/>
                <a:cs typeface="Lucida Sans Unicode"/>
              </a:rPr>
              <a:t> </a:t>
            </a:r>
            <a:r>
              <a:rPr sz="1200" spc="-25">
                <a:solidFill>
                  <a:srgbClr val="171717"/>
                </a:solidFill>
                <a:latin typeface="Lucida Sans Unicode"/>
                <a:cs typeface="Lucida Sans Unicode"/>
              </a:rPr>
              <a:t>uzmanların</a:t>
            </a:r>
            <a:r>
              <a:rPr sz="1200" spc="-20">
                <a:solidFill>
                  <a:srgbClr val="171717"/>
                </a:solidFill>
                <a:latin typeface="Lucida Sans Unicode"/>
                <a:cs typeface="Lucida Sans Unicode"/>
              </a:rPr>
              <a:t> </a:t>
            </a:r>
            <a:r>
              <a:rPr sz="1200" spc="-30">
                <a:solidFill>
                  <a:srgbClr val="171717"/>
                </a:solidFill>
                <a:latin typeface="Lucida Sans Unicode"/>
                <a:cs typeface="Lucida Sans Unicode"/>
              </a:rPr>
              <a:t>söylediğine</a:t>
            </a:r>
            <a:r>
              <a:rPr sz="1200" spc="-25">
                <a:solidFill>
                  <a:srgbClr val="171717"/>
                </a:solidFill>
                <a:latin typeface="Lucida Sans Unicode"/>
                <a:cs typeface="Lucida Sans Unicode"/>
              </a:rPr>
              <a:t> </a:t>
            </a:r>
            <a:r>
              <a:rPr sz="1200" spc="-30">
                <a:solidFill>
                  <a:srgbClr val="171717"/>
                </a:solidFill>
                <a:latin typeface="Lucida Sans Unicode"/>
                <a:cs typeface="Lucida Sans Unicode"/>
              </a:rPr>
              <a:t>göre</a:t>
            </a:r>
            <a:r>
              <a:rPr sz="1200" spc="-25">
                <a:solidFill>
                  <a:srgbClr val="171717"/>
                </a:solidFill>
                <a:latin typeface="Lucida Sans Unicode"/>
                <a:cs typeface="Lucida Sans Unicode"/>
              </a:rPr>
              <a:t> alerjinin</a:t>
            </a:r>
            <a:r>
              <a:rPr sz="1200" spc="-20">
                <a:solidFill>
                  <a:srgbClr val="171717"/>
                </a:solidFill>
                <a:latin typeface="Lucida Sans Unicode"/>
                <a:cs typeface="Lucida Sans Unicode"/>
              </a:rPr>
              <a:t> </a:t>
            </a:r>
            <a:r>
              <a:rPr sz="1200" spc="-25">
                <a:solidFill>
                  <a:srgbClr val="171717"/>
                </a:solidFill>
                <a:latin typeface="Lucida Sans Unicode"/>
                <a:cs typeface="Lucida Sans Unicode"/>
              </a:rPr>
              <a:t>sonuçları</a:t>
            </a:r>
            <a:r>
              <a:rPr sz="1200" spc="-20">
                <a:solidFill>
                  <a:srgbClr val="171717"/>
                </a:solidFill>
                <a:latin typeface="Lucida Sans Unicode"/>
                <a:cs typeface="Lucida Sans Unicode"/>
              </a:rPr>
              <a:t> </a:t>
            </a:r>
            <a:r>
              <a:rPr sz="1200" spc="-5">
                <a:solidFill>
                  <a:srgbClr val="171717"/>
                </a:solidFill>
                <a:latin typeface="Lucida Sans Unicode"/>
                <a:cs typeface="Lucida Sans Unicode"/>
              </a:rPr>
              <a:t>en</a:t>
            </a:r>
            <a:r>
              <a:rPr sz="1200">
                <a:solidFill>
                  <a:srgbClr val="171717"/>
                </a:solidFill>
                <a:latin typeface="Lucida Sans Unicode"/>
                <a:cs typeface="Lucida Sans Unicode"/>
              </a:rPr>
              <a:t> </a:t>
            </a:r>
            <a:r>
              <a:rPr sz="1200" spc="-30">
                <a:solidFill>
                  <a:srgbClr val="171717"/>
                </a:solidFill>
                <a:latin typeface="Lucida Sans Unicode"/>
                <a:cs typeface="Lucida Sans Unicode"/>
              </a:rPr>
              <a:t>kötü </a:t>
            </a:r>
            <a:r>
              <a:rPr sz="1200" spc="-25">
                <a:solidFill>
                  <a:srgbClr val="171717"/>
                </a:solidFill>
                <a:latin typeface="Lucida Sans Unicode"/>
                <a:cs typeface="Lucida Sans Unicode"/>
              </a:rPr>
              <a:t> ihtimalle</a:t>
            </a:r>
            <a:r>
              <a:rPr sz="1200" spc="-70">
                <a:solidFill>
                  <a:srgbClr val="171717"/>
                </a:solidFill>
                <a:latin typeface="Lucida Sans Unicode"/>
                <a:cs typeface="Lucida Sans Unicode"/>
              </a:rPr>
              <a:t> </a:t>
            </a:r>
            <a:r>
              <a:rPr sz="1200" spc="-20">
                <a:solidFill>
                  <a:srgbClr val="171717"/>
                </a:solidFill>
                <a:latin typeface="Lucida Sans Unicode"/>
                <a:cs typeface="Lucida Sans Unicode"/>
              </a:rPr>
              <a:t>hayati</a:t>
            </a:r>
            <a:r>
              <a:rPr sz="1200" spc="-70">
                <a:solidFill>
                  <a:srgbClr val="171717"/>
                </a:solidFill>
                <a:latin typeface="Lucida Sans Unicode"/>
                <a:cs typeface="Lucida Sans Unicode"/>
              </a:rPr>
              <a:t> </a:t>
            </a:r>
            <a:r>
              <a:rPr sz="1200" spc="-25">
                <a:solidFill>
                  <a:srgbClr val="171717"/>
                </a:solidFill>
                <a:latin typeface="Lucida Sans Unicode"/>
                <a:cs typeface="Lucida Sans Unicode"/>
              </a:rPr>
              <a:t>tehlikeye</a:t>
            </a:r>
            <a:r>
              <a:rPr sz="1200" spc="-70">
                <a:solidFill>
                  <a:srgbClr val="171717"/>
                </a:solidFill>
                <a:latin typeface="Lucida Sans Unicode"/>
                <a:cs typeface="Lucida Sans Unicode"/>
              </a:rPr>
              <a:t> </a:t>
            </a:r>
            <a:r>
              <a:rPr sz="1200" spc="-20">
                <a:solidFill>
                  <a:srgbClr val="171717"/>
                </a:solidFill>
                <a:latin typeface="Lucida Sans Unicode"/>
                <a:cs typeface="Lucida Sans Unicode"/>
              </a:rPr>
              <a:t>kadar</a:t>
            </a:r>
            <a:r>
              <a:rPr sz="1200" spc="-70">
                <a:solidFill>
                  <a:srgbClr val="171717"/>
                </a:solidFill>
                <a:latin typeface="Lucida Sans Unicode"/>
                <a:cs typeface="Lucida Sans Unicode"/>
              </a:rPr>
              <a:t> </a:t>
            </a:r>
            <a:r>
              <a:rPr sz="1200" spc="-25">
                <a:solidFill>
                  <a:srgbClr val="171717"/>
                </a:solidFill>
                <a:latin typeface="Lucida Sans Unicode"/>
                <a:cs typeface="Lucida Sans Unicode"/>
              </a:rPr>
              <a:t>varabiliyor.</a:t>
            </a:r>
            <a:endParaRPr sz="1200">
              <a:latin typeface="Lucida Sans Unicode"/>
              <a:cs typeface="Lucida Sans Unicode"/>
            </a:endParaRPr>
          </a:p>
          <a:p>
            <a:pPr marL="12700" marR="10160" algn="just">
              <a:lnSpc>
                <a:spcPct val="145700"/>
              </a:lnSpc>
            </a:pPr>
            <a:r>
              <a:rPr sz="1200" spc="-20">
                <a:solidFill>
                  <a:srgbClr val="171717"/>
                </a:solidFill>
                <a:latin typeface="Lucida Sans Unicode"/>
                <a:cs typeface="Lucida Sans Unicode"/>
              </a:rPr>
              <a:t>Gerisi</a:t>
            </a:r>
            <a:r>
              <a:rPr sz="1200" spc="-15">
                <a:solidFill>
                  <a:srgbClr val="171717"/>
                </a:solidFill>
                <a:latin typeface="Lucida Sans Unicode"/>
                <a:cs typeface="Lucida Sans Unicode"/>
              </a:rPr>
              <a:t> </a:t>
            </a:r>
            <a:r>
              <a:rPr sz="1200" spc="-30">
                <a:solidFill>
                  <a:srgbClr val="171717"/>
                </a:solidFill>
                <a:latin typeface="Lucida Sans Unicode"/>
                <a:cs typeface="Lucida Sans Unicode"/>
              </a:rPr>
              <a:t>artık</a:t>
            </a:r>
            <a:r>
              <a:rPr sz="1200" spc="-25">
                <a:solidFill>
                  <a:srgbClr val="171717"/>
                </a:solidFill>
                <a:latin typeface="Lucida Sans Unicode"/>
                <a:cs typeface="Lucida Sans Unicode"/>
              </a:rPr>
              <a:t> </a:t>
            </a:r>
            <a:r>
              <a:rPr sz="1200" spc="-85">
                <a:solidFill>
                  <a:srgbClr val="171717"/>
                </a:solidFill>
                <a:latin typeface="Lucida Sans Unicode"/>
                <a:cs typeface="Lucida Sans Unicode"/>
              </a:rPr>
              <a:t>sizde…</a:t>
            </a:r>
            <a:r>
              <a:rPr sz="1200" spc="-80">
                <a:solidFill>
                  <a:srgbClr val="171717"/>
                </a:solidFill>
                <a:latin typeface="Lucida Sans Unicode"/>
                <a:cs typeface="Lucida Sans Unicode"/>
              </a:rPr>
              <a:t> </a:t>
            </a:r>
            <a:r>
              <a:rPr sz="1200" spc="-45">
                <a:solidFill>
                  <a:srgbClr val="171717"/>
                </a:solidFill>
                <a:latin typeface="Lucida Sans Unicode"/>
                <a:cs typeface="Lucida Sans Unicode"/>
              </a:rPr>
              <a:t>Alerjiniz</a:t>
            </a:r>
            <a:r>
              <a:rPr sz="1200" spc="-40">
                <a:solidFill>
                  <a:srgbClr val="171717"/>
                </a:solidFill>
                <a:latin typeface="Lucida Sans Unicode"/>
                <a:cs typeface="Lucida Sans Unicode"/>
              </a:rPr>
              <a:t> </a:t>
            </a:r>
            <a:r>
              <a:rPr sz="1200" spc="-25">
                <a:solidFill>
                  <a:srgbClr val="171717"/>
                </a:solidFill>
                <a:latin typeface="Lucida Sans Unicode"/>
                <a:cs typeface="Lucida Sans Unicode"/>
              </a:rPr>
              <a:t>olup</a:t>
            </a:r>
            <a:r>
              <a:rPr sz="1200" spc="-20">
                <a:solidFill>
                  <a:srgbClr val="171717"/>
                </a:solidFill>
                <a:latin typeface="Lucida Sans Unicode"/>
                <a:cs typeface="Lucida Sans Unicode"/>
              </a:rPr>
              <a:t> </a:t>
            </a:r>
            <a:r>
              <a:rPr sz="1200" spc="-35">
                <a:solidFill>
                  <a:srgbClr val="171717"/>
                </a:solidFill>
                <a:latin typeface="Lucida Sans Unicode"/>
                <a:cs typeface="Lucida Sans Unicode"/>
              </a:rPr>
              <a:t>olmadığını</a:t>
            </a:r>
            <a:r>
              <a:rPr sz="1200" spc="-30">
                <a:solidFill>
                  <a:srgbClr val="171717"/>
                </a:solidFill>
                <a:latin typeface="Lucida Sans Unicode"/>
                <a:cs typeface="Lucida Sans Unicode"/>
              </a:rPr>
              <a:t> </a:t>
            </a:r>
            <a:r>
              <a:rPr sz="1200" spc="-25">
                <a:solidFill>
                  <a:srgbClr val="171717"/>
                </a:solidFill>
                <a:latin typeface="Lucida Sans Unicode"/>
                <a:cs typeface="Lucida Sans Unicode"/>
              </a:rPr>
              <a:t>test</a:t>
            </a:r>
            <a:r>
              <a:rPr sz="1200" spc="-20">
                <a:solidFill>
                  <a:srgbClr val="171717"/>
                </a:solidFill>
                <a:latin typeface="Lucida Sans Unicode"/>
                <a:cs typeface="Lucida Sans Unicode"/>
              </a:rPr>
              <a:t> edin</a:t>
            </a:r>
            <a:r>
              <a:rPr sz="1200" spc="-15">
                <a:solidFill>
                  <a:srgbClr val="171717"/>
                </a:solidFill>
                <a:latin typeface="Lucida Sans Unicode"/>
                <a:cs typeface="Lucida Sans Unicode"/>
              </a:rPr>
              <a:t> </a:t>
            </a:r>
            <a:r>
              <a:rPr sz="1200" spc="-10">
                <a:solidFill>
                  <a:srgbClr val="171717"/>
                </a:solidFill>
                <a:latin typeface="Lucida Sans Unicode"/>
                <a:cs typeface="Lucida Sans Unicode"/>
              </a:rPr>
              <a:t>ve</a:t>
            </a:r>
            <a:r>
              <a:rPr sz="1200" spc="-5">
                <a:solidFill>
                  <a:srgbClr val="171717"/>
                </a:solidFill>
                <a:latin typeface="Lucida Sans Unicode"/>
                <a:cs typeface="Lucida Sans Unicode"/>
              </a:rPr>
              <a:t> </a:t>
            </a:r>
            <a:r>
              <a:rPr sz="1200" spc="-30">
                <a:solidFill>
                  <a:srgbClr val="171717"/>
                </a:solidFill>
                <a:latin typeface="Lucida Sans Unicode"/>
                <a:cs typeface="Lucida Sans Unicode"/>
              </a:rPr>
              <a:t>öğrenin.</a:t>
            </a:r>
            <a:r>
              <a:rPr sz="1200" spc="-25">
                <a:solidFill>
                  <a:srgbClr val="171717"/>
                </a:solidFill>
                <a:latin typeface="Lucida Sans Unicode"/>
                <a:cs typeface="Lucida Sans Unicode"/>
              </a:rPr>
              <a:t> </a:t>
            </a:r>
            <a:r>
              <a:rPr sz="1200" spc="15">
                <a:solidFill>
                  <a:srgbClr val="171717"/>
                </a:solidFill>
                <a:latin typeface="Lucida Sans Unicode"/>
                <a:cs typeface="Lucida Sans Unicode"/>
              </a:rPr>
              <a:t>Buna</a:t>
            </a:r>
            <a:r>
              <a:rPr sz="1200" spc="20">
                <a:solidFill>
                  <a:srgbClr val="171717"/>
                </a:solidFill>
                <a:latin typeface="Lucida Sans Unicode"/>
                <a:cs typeface="Lucida Sans Unicode"/>
              </a:rPr>
              <a:t> </a:t>
            </a:r>
            <a:r>
              <a:rPr sz="1200" spc="-30">
                <a:solidFill>
                  <a:srgbClr val="171717"/>
                </a:solidFill>
                <a:latin typeface="Lucida Sans Unicode"/>
                <a:cs typeface="Lucida Sans Unicode"/>
              </a:rPr>
              <a:t>göre</a:t>
            </a:r>
            <a:r>
              <a:rPr sz="1200" spc="-25">
                <a:solidFill>
                  <a:srgbClr val="171717"/>
                </a:solidFill>
                <a:latin typeface="Lucida Sans Unicode"/>
                <a:cs typeface="Lucida Sans Unicode"/>
              </a:rPr>
              <a:t> </a:t>
            </a:r>
            <a:r>
              <a:rPr sz="1200" spc="-10">
                <a:solidFill>
                  <a:srgbClr val="171717"/>
                </a:solidFill>
                <a:latin typeface="Lucida Sans Unicode"/>
                <a:cs typeface="Lucida Sans Unicode"/>
              </a:rPr>
              <a:t>de </a:t>
            </a:r>
            <a:r>
              <a:rPr sz="1200" spc="-5">
                <a:solidFill>
                  <a:srgbClr val="171717"/>
                </a:solidFill>
                <a:latin typeface="Lucida Sans Unicode"/>
                <a:cs typeface="Lucida Sans Unicode"/>
              </a:rPr>
              <a:t> </a:t>
            </a:r>
            <a:r>
              <a:rPr sz="1200" spc="-30">
                <a:solidFill>
                  <a:srgbClr val="171717"/>
                </a:solidFill>
                <a:latin typeface="Lucida Sans Unicode"/>
                <a:cs typeface="Lucida Sans Unicode"/>
              </a:rPr>
              <a:t>yaşamınızda</a:t>
            </a:r>
            <a:r>
              <a:rPr sz="1200" spc="-70">
                <a:solidFill>
                  <a:srgbClr val="171717"/>
                </a:solidFill>
                <a:latin typeface="Lucida Sans Unicode"/>
                <a:cs typeface="Lucida Sans Unicode"/>
              </a:rPr>
              <a:t> </a:t>
            </a:r>
            <a:r>
              <a:rPr sz="1200" spc="-10">
                <a:solidFill>
                  <a:srgbClr val="171717"/>
                </a:solidFill>
                <a:latin typeface="Lucida Sans Unicode"/>
                <a:cs typeface="Lucida Sans Unicode"/>
              </a:rPr>
              <a:t>ya</a:t>
            </a:r>
            <a:r>
              <a:rPr sz="1200" spc="-70">
                <a:solidFill>
                  <a:srgbClr val="171717"/>
                </a:solidFill>
                <a:latin typeface="Lucida Sans Unicode"/>
                <a:cs typeface="Lucida Sans Unicode"/>
              </a:rPr>
              <a:t> </a:t>
            </a:r>
            <a:r>
              <a:rPr sz="1200" spc="-30">
                <a:solidFill>
                  <a:srgbClr val="171717"/>
                </a:solidFill>
                <a:latin typeface="Lucida Sans Unicode"/>
                <a:cs typeface="Lucida Sans Unicode"/>
              </a:rPr>
              <a:t>çiçekler</a:t>
            </a:r>
            <a:r>
              <a:rPr sz="1200" spc="-65">
                <a:solidFill>
                  <a:srgbClr val="171717"/>
                </a:solidFill>
                <a:latin typeface="Lucida Sans Unicode"/>
                <a:cs typeface="Lucida Sans Unicode"/>
              </a:rPr>
              <a:t> </a:t>
            </a:r>
            <a:r>
              <a:rPr sz="1200" spc="-25">
                <a:solidFill>
                  <a:srgbClr val="171717"/>
                </a:solidFill>
                <a:latin typeface="Lucida Sans Unicode"/>
                <a:cs typeface="Lucida Sans Unicode"/>
              </a:rPr>
              <a:t>açtırın</a:t>
            </a:r>
            <a:r>
              <a:rPr sz="1200" spc="-70">
                <a:solidFill>
                  <a:srgbClr val="171717"/>
                </a:solidFill>
                <a:latin typeface="Lucida Sans Unicode"/>
                <a:cs typeface="Lucida Sans Unicode"/>
              </a:rPr>
              <a:t> </a:t>
            </a:r>
            <a:r>
              <a:rPr sz="1200" spc="-10">
                <a:solidFill>
                  <a:srgbClr val="171717"/>
                </a:solidFill>
                <a:latin typeface="Lucida Sans Unicode"/>
                <a:cs typeface="Lucida Sans Unicode"/>
              </a:rPr>
              <a:t>ya</a:t>
            </a:r>
            <a:r>
              <a:rPr sz="1200" spc="-70">
                <a:solidFill>
                  <a:srgbClr val="171717"/>
                </a:solidFill>
                <a:latin typeface="Lucida Sans Unicode"/>
                <a:cs typeface="Lucida Sans Unicode"/>
              </a:rPr>
              <a:t> </a:t>
            </a:r>
            <a:r>
              <a:rPr sz="1200" spc="-10">
                <a:solidFill>
                  <a:srgbClr val="171717"/>
                </a:solidFill>
                <a:latin typeface="Lucida Sans Unicode"/>
                <a:cs typeface="Lucida Sans Unicode"/>
              </a:rPr>
              <a:t>da</a:t>
            </a:r>
            <a:r>
              <a:rPr sz="1200" spc="-65">
                <a:solidFill>
                  <a:srgbClr val="171717"/>
                </a:solidFill>
                <a:latin typeface="Lucida Sans Unicode"/>
                <a:cs typeface="Lucida Sans Unicode"/>
              </a:rPr>
              <a:t> </a:t>
            </a:r>
            <a:r>
              <a:rPr sz="1200" spc="-50">
                <a:solidFill>
                  <a:srgbClr val="171717"/>
                </a:solidFill>
                <a:latin typeface="Lucida Sans Unicode"/>
                <a:cs typeface="Lucida Sans Unicode"/>
              </a:rPr>
              <a:t>çiçeğinizi</a:t>
            </a:r>
            <a:r>
              <a:rPr sz="1200" spc="-70">
                <a:solidFill>
                  <a:srgbClr val="171717"/>
                </a:solidFill>
                <a:latin typeface="Lucida Sans Unicode"/>
                <a:cs typeface="Lucida Sans Unicode"/>
              </a:rPr>
              <a:t> </a:t>
            </a:r>
            <a:r>
              <a:rPr sz="1200" spc="-20">
                <a:solidFill>
                  <a:srgbClr val="171717"/>
                </a:solidFill>
                <a:latin typeface="Lucida Sans Unicode"/>
                <a:cs typeface="Lucida Sans Unicode"/>
              </a:rPr>
              <a:t>solmaya</a:t>
            </a:r>
            <a:r>
              <a:rPr sz="1200" spc="-65">
                <a:solidFill>
                  <a:srgbClr val="171717"/>
                </a:solidFill>
                <a:latin typeface="Lucida Sans Unicode"/>
                <a:cs typeface="Lucida Sans Unicode"/>
              </a:rPr>
              <a:t> </a:t>
            </a:r>
            <a:r>
              <a:rPr sz="1200" spc="-35">
                <a:solidFill>
                  <a:srgbClr val="171717"/>
                </a:solidFill>
                <a:latin typeface="Lucida Sans Unicode"/>
                <a:cs typeface="Lucida Sans Unicode"/>
              </a:rPr>
              <a:t>bırakın.</a:t>
            </a:r>
            <a:r>
              <a:rPr sz="1200" spc="-70">
                <a:solidFill>
                  <a:srgbClr val="171717"/>
                </a:solidFill>
                <a:latin typeface="Lucida Sans Unicode"/>
                <a:cs typeface="Lucida Sans Unicode"/>
              </a:rPr>
              <a:t> </a:t>
            </a:r>
            <a:r>
              <a:rPr sz="1200" spc="-20">
                <a:solidFill>
                  <a:srgbClr val="171717"/>
                </a:solidFill>
                <a:latin typeface="Lucida Sans Unicode"/>
                <a:cs typeface="Lucida Sans Unicode"/>
              </a:rPr>
              <a:t>Seçim</a:t>
            </a:r>
            <a:r>
              <a:rPr sz="1200" spc="-70">
                <a:solidFill>
                  <a:srgbClr val="171717"/>
                </a:solidFill>
                <a:latin typeface="Lucida Sans Unicode"/>
                <a:cs typeface="Lucida Sans Unicode"/>
              </a:rPr>
              <a:t> </a:t>
            </a:r>
            <a:r>
              <a:rPr sz="1200" spc="-90">
                <a:solidFill>
                  <a:srgbClr val="171717"/>
                </a:solidFill>
                <a:latin typeface="Lucida Sans Unicode"/>
                <a:cs typeface="Lucida Sans Unicode"/>
              </a:rPr>
              <a:t>sizin…</a:t>
            </a:r>
            <a:endParaRPr sz="1200">
              <a:latin typeface="Lucida Sans Unicode"/>
              <a:cs typeface="Lucida Sans Unicode"/>
            </a:endParaRPr>
          </a:p>
        </p:txBody>
      </p:sp>
      <p:sp>
        <p:nvSpPr>
          <p:cNvPr id="4" name="object 4"/>
          <p:cNvSpPr/>
          <p:nvPr/>
        </p:nvSpPr>
        <p:spPr>
          <a:xfrm>
            <a:off x="7044413" y="5104674"/>
            <a:ext cx="511809" cy="5582920"/>
          </a:xfrm>
          <a:custGeom>
            <a:avLst/>
            <a:gdLst/>
            <a:ahLst/>
            <a:cxnLst/>
            <a:rect l="l" t="t" r="r" b="b"/>
            <a:pathLst>
              <a:path w="511809" h="5582920">
                <a:moveTo>
                  <a:pt x="511577" y="5582917"/>
                </a:moveTo>
                <a:lnTo>
                  <a:pt x="0" y="5582917"/>
                </a:lnTo>
                <a:lnTo>
                  <a:pt x="0" y="0"/>
                </a:lnTo>
                <a:lnTo>
                  <a:pt x="511577" y="0"/>
                </a:lnTo>
                <a:lnTo>
                  <a:pt x="511577" y="5582917"/>
                </a:lnTo>
                <a:close/>
              </a:path>
            </a:pathLst>
          </a:custGeom>
          <a:solidFill>
            <a:srgbClr val="FE6D53"/>
          </a:solidFill>
        </p:spPr>
        <p:txBody>
          <a:bodyPr wrap="square" lIns="0" tIns="0" rIns="0" bIns="0" rtlCol="0"/>
          <a:lstStyle/>
          <a:p>
            <a:endParaRPr/>
          </a:p>
        </p:txBody>
      </p:sp>
      <p:sp>
        <p:nvSpPr>
          <p:cNvPr id="5" name="object 5"/>
          <p:cNvSpPr txBox="1"/>
          <p:nvPr/>
        </p:nvSpPr>
        <p:spPr>
          <a:xfrm>
            <a:off x="7280705" y="5328779"/>
            <a:ext cx="184666" cy="3649979"/>
          </a:xfrm>
          <a:prstGeom prst="rect">
            <a:avLst/>
          </a:prstGeom>
        </p:spPr>
        <p:txBody>
          <a:bodyPr vert="vert" wrap="square" lIns="0" tIns="24130" rIns="0" bIns="0" rtlCol="0">
            <a:spAutoFit/>
          </a:bodyPr>
          <a:lstStyle/>
          <a:p>
            <a:pPr marL="12700">
              <a:lnSpc>
                <a:spcPct val="100000"/>
              </a:lnSpc>
              <a:spcBef>
                <a:spcPts val="190"/>
              </a:spcBef>
            </a:pPr>
            <a:r>
              <a:rPr sz="1200" b="1" spc="55" dirty="0" err="1">
                <a:solidFill>
                  <a:srgbClr val="212121"/>
                </a:solidFill>
                <a:latin typeface="Trebuchet MS"/>
                <a:cs typeface="Trebuchet MS"/>
              </a:rPr>
              <a:t>Yazan</a:t>
            </a:r>
            <a:r>
              <a:rPr sz="1200" b="1" spc="290" dirty="0">
                <a:solidFill>
                  <a:srgbClr val="212121"/>
                </a:solidFill>
                <a:latin typeface="Trebuchet MS"/>
                <a:cs typeface="Trebuchet MS"/>
              </a:rPr>
              <a:t> </a:t>
            </a:r>
            <a:r>
              <a:rPr sz="1200" b="1" spc="105" dirty="0">
                <a:solidFill>
                  <a:srgbClr val="212121"/>
                </a:solidFill>
                <a:latin typeface="Trebuchet MS"/>
                <a:cs typeface="Trebuchet MS"/>
              </a:rPr>
              <a:t>Mustafa</a:t>
            </a:r>
            <a:r>
              <a:rPr sz="1200" b="1" spc="-25" dirty="0">
                <a:solidFill>
                  <a:srgbClr val="212121"/>
                </a:solidFill>
                <a:latin typeface="Trebuchet MS"/>
                <a:cs typeface="Trebuchet MS"/>
              </a:rPr>
              <a:t> </a:t>
            </a:r>
            <a:r>
              <a:rPr sz="1200" b="1" spc="45" dirty="0" err="1">
                <a:solidFill>
                  <a:srgbClr val="212121"/>
                </a:solidFill>
                <a:latin typeface="Trebuchet MS"/>
                <a:cs typeface="Trebuchet MS"/>
              </a:rPr>
              <a:t>Taner</a:t>
            </a:r>
            <a:r>
              <a:rPr sz="1200" b="1" spc="-25" dirty="0">
                <a:solidFill>
                  <a:srgbClr val="212121"/>
                </a:solidFill>
                <a:latin typeface="Trebuchet MS"/>
                <a:cs typeface="Trebuchet MS"/>
              </a:rPr>
              <a:t> </a:t>
            </a:r>
            <a:r>
              <a:rPr sz="1200" b="1" spc="60" dirty="0">
                <a:solidFill>
                  <a:srgbClr val="212121"/>
                </a:solidFill>
                <a:latin typeface="Trebuchet MS"/>
                <a:cs typeface="Trebuchet MS"/>
              </a:rPr>
              <a:t>AVCI</a:t>
            </a:r>
            <a:r>
              <a:rPr sz="1200" b="1" spc="-25" dirty="0">
                <a:solidFill>
                  <a:srgbClr val="212121"/>
                </a:solidFill>
                <a:latin typeface="Trebuchet MS"/>
                <a:cs typeface="Trebuchet MS"/>
              </a:rPr>
              <a:t> </a:t>
            </a:r>
            <a:endParaRPr sz="1200" dirty="0">
              <a:latin typeface="Trebuchet MS"/>
              <a:cs typeface="Trebuchet MS"/>
            </a:endParaRPr>
          </a:p>
        </p:txBody>
      </p:sp>
      <p:sp>
        <p:nvSpPr>
          <p:cNvPr id="7" name="object 7"/>
          <p:cNvSpPr txBox="1">
            <a:spLocks noGrp="1"/>
          </p:cNvSpPr>
          <p:nvPr>
            <p:ph type="sldNum" sz="quarter" idx="7"/>
          </p:nvPr>
        </p:nvSpPr>
        <p:spPr>
          <a:prstGeom prst="rect">
            <a:avLst/>
          </a:prstGeom>
        </p:spPr>
        <p:txBody>
          <a:bodyPr vert="horz" wrap="square" lIns="0" tIns="31115" rIns="0" bIns="0" rtlCol="0">
            <a:spAutoFit/>
          </a:bodyPr>
          <a:lstStyle/>
          <a:p>
            <a:pPr marL="38100">
              <a:lnSpc>
                <a:spcPct val="100000"/>
              </a:lnSpc>
              <a:spcBef>
                <a:spcPts val="245"/>
              </a:spcBef>
            </a:pPr>
            <a:r>
              <a:rPr spc="-25"/>
              <a:t>28</a:t>
            </a:r>
          </a:p>
        </p:txBody>
      </p:sp>
      <p:sp>
        <p:nvSpPr>
          <p:cNvPr id="6" name="object 6"/>
          <p:cNvSpPr txBox="1">
            <a:spLocks noGrp="1"/>
          </p:cNvSpPr>
          <p:nvPr>
            <p:ph type="title"/>
          </p:nvPr>
        </p:nvSpPr>
        <p:spPr>
          <a:xfrm>
            <a:off x="179376" y="190675"/>
            <a:ext cx="3874770" cy="436880"/>
          </a:xfrm>
          <a:prstGeom prst="rect">
            <a:avLst/>
          </a:prstGeom>
        </p:spPr>
        <p:txBody>
          <a:bodyPr vert="horz" wrap="square" lIns="0" tIns="12065" rIns="0" bIns="0" rtlCol="0" anchor="t">
            <a:spAutoFit/>
          </a:bodyPr>
          <a:lstStyle/>
          <a:p>
            <a:pPr marL="12700">
              <a:lnSpc>
                <a:spcPct val="100000"/>
              </a:lnSpc>
              <a:spcBef>
                <a:spcPts val="95"/>
              </a:spcBef>
            </a:pPr>
            <a:r>
              <a:rPr lang="tr-TR" spc="-155"/>
              <a:t>AŞ</a:t>
            </a:r>
            <a:r>
              <a:rPr lang="tr-TR" spc="-175"/>
              <a:t>K</a:t>
            </a:r>
            <a:r>
              <a:rPr lang="tr-TR" spc="-155"/>
              <a:t>A</a:t>
            </a:r>
            <a:r>
              <a:rPr spc="-50"/>
              <a:t> </a:t>
            </a:r>
            <a:r>
              <a:rPr spc="-155"/>
              <a:t>AL</a:t>
            </a:r>
            <a:r>
              <a:rPr spc="-95"/>
              <a:t>E</a:t>
            </a:r>
            <a:r>
              <a:rPr spc="-85"/>
              <a:t>R</a:t>
            </a:r>
            <a:r>
              <a:rPr spc="-370"/>
              <a:t>J</a:t>
            </a:r>
            <a:r>
              <a:rPr spc="-40"/>
              <a:t>İ</a:t>
            </a:r>
            <a:r>
              <a:rPr spc="-5"/>
              <a:t>N</a:t>
            </a:r>
            <a:r>
              <a:rPr spc="-50"/>
              <a:t> </a:t>
            </a:r>
            <a:r>
              <a:rPr spc="-150"/>
              <a:t>V</a:t>
            </a:r>
            <a:r>
              <a:rPr spc="-155"/>
              <a:t>A</a:t>
            </a:r>
            <a:r>
              <a:rPr spc="-85"/>
              <a:t>R</a:t>
            </a:r>
            <a:r>
              <a:rPr spc="-50"/>
              <a:t> M</a:t>
            </a:r>
            <a:r>
              <a:rPr spc="-40"/>
              <a:t>I</a:t>
            </a:r>
            <a:r>
              <a:rPr spc="20"/>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044413" y="5104677"/>
            <a:ext cx="511809" cy="5582920"/>
          </a:xfrm>
          <a:custGeom>
            <a:avLst/>
            <a:gdLst/>
            <a:ahLst/>
            <a:cxnLst/>
            <a:rect l="l" t="t" r="r" b="b"/>
            <a:pathLst>
              <a:path w="511809" h="5582920">
                <a:moveTo>
                  <a:pt x="511577" y="5582915"/>
                </a:moveTo>
                <a:lnTo>
                  <a:pt x="0" y="5582915"/>
                </a:lnTo>
                <a:lnTo>
                  <a:pt x="0" y="0"/>
                </a:lnTo>
                <a:lnTo>
                  <a:pt x="511577" y="0"/>
                </a:lnTo>
                <a:lnTo>
                  <a:pt x="511577" y="5582915"/>
                </a:lnTo>
                <a:close/>
              </a:path>
            </a:pathLst>
          </a:custGeom>
          <a:solidFill>
            <a:srgbClr val="FE6D53"/>
          </a:solidFill>
        </p:spPr>
        <p:txBody>
          <a:bodyPr wrap="square" lIns="0" tIns="0" rIns="0" bIns="0" rtlCol="0"/>
          <a:lstStyle/>
          <a:p>
            <a:endParaRPr/>
          </a:p>
        </p:txBody>
      </p:sp>
      <p:pic>
        <p:nvPicPr>
          <p:cNvPr id="3" name="object 3"/>
          <p:cNvPicPr/>
          <p:nvPr/>
        </p:nvPicPr>
        <p:blipFill>
          <a:blip r:embed="rId2" cstate="print"/>
          <a:stretch>
            <a:fillRect/>
          </a:stretch>
        </p:blipFill>
        <p:spPr>
          <a:xfrm>
            <a:off x="251410" y="631488"/>
            <a:ext cx="6547696" cy="4462490"/>
          </a:xfrm>
          <a:prstGeom prst="rect">
            <a:avLst/>
          </a:prstGeom>
        </p:spPr>
      </p:pic>
      <p:sp>
        <p:nvSpPr>
          <p:cNvPr id="4" name="object 4"/>
          <p:cNvSpPr txBox="1"/>
          <p:nvPr/>
        </p:nvSpPr>
        <p:spPr>
          <a:xfrm>
            <a:off x="238710" y="5238970"/>
            <a:ext cx="6315075" cy="3489960"/>
          </a:xfrm>
          <a:prstGeom prst="rect">
            <a:avLst/>
          </a:prstGeom>
        </p:spPr>
        <p:txBody>
          <a:bodyPr vert="horz" wrap="square" lIns="0" tIns="12700" rIns="0" bIns="0" rtlCol="0">
            <a:spAutoFit/>
          </a:bodyPr>
          <a:lstStyle/>
          <a:p>
            <a:pPr marL="12700" marR="5080" algn="just">
              <a:lnSpc>
                <a:spcPct val="145700"/>
              </a:lnSpc>
              <a:spcBef>
                <a:spcPts val="100"/>
              </a:spcBef>
            </a:pPr>
            <a:r>
              <a:rPr sz="1200" spc="-25">
                <a:solidFill>
                  <a:srgbClr val="171717"/>
                </a:solidFill>
                <a:latin typeface="Lucida Sans Unicode"/>
                <a:cs typeface="Lucida Sans Unicode"/>
              </a:rPr>
              <a:t>Evet,</a:t>
            </a:r>
            <a:r>
              <a:rPr sz="1200" spc="-20">
                <a:solidFill>
                  <a:srgbClr val="171717"/>
                </a:solidFill>
                <a:latin typeface="Lucida Sans Unicode"/>
                <a:cs typeface="Lucida Sans Unicode"/>
              </a:rPr>
              <a:t> </a:t>
            </a:r>
            <a:r>
              <a:rPr sz="1200" spc="-40">
                <a:solidFill>
                  <a:srgbClr val="171717"/>
                </a:solidFill>
                <a:latin typeface="Lucida Sans Unicode"/>
                <a:cs typeface="Lucida Sans Unicode"/>
              </a:rPr>
              <a:t>aşkı</a:t>
            </a:r>
            <a:r>
              <a:rPr sz="1200" spc="-35">
                <a:solidFill>
                  <a:srgbClr val="171717"/>
                </a:solidFill>
                <a:latin typeface="Lucida Sans Unicode"/>
                <a:cs typeface="Lucida Sans Unicode"/>
              </a:rPr>
              <a:t> </a:t>
            </a:r>
            <a:r>
              <a:rPr sz="1200" spc="-20">
                <a:solidFill>
                  <a:srgbClr val="171717"/>
                </a:solidFill>
                <a:latin typeface="Lucida Sans Unicode"/>
                <a:cs typeface="Lucida Sans Unicode"/>
              </a:rPr>
              <a:t>tanımlamak konusunda </a:t>
            </a:r>
            <a:r>
              <a:rPr sz="1200" spc="-25">
                <a:solidFill>
                  <a:srgbClr val="171717"/>
                </a:solidFill>
                <a:latin typeface="Lucida Sans Unicode"/>
                <a:cs typeface="Lucida Sans Unicode"/>
              </a:rPr>
              <a:t>uzmanlar</a:t>
            </a:r>
            <a:r>
              <a:rPr sz="1200" spc="-20">
                <a:solidFill>
                  <a:srgbClr val="171717"/>
                </a:solidFill>
                <a:latin typeface="Lucida Sans Unicode"/>
                <a:cs typeface="Lucida Sans Unicode"/>
              </a:rPr>
              <a:t> kadar </a:t>
            </a:r>
            <a:r>
              <a:rPr sz="1200" spc="-25">
                <a:solidFill>
                  <a:srgbClr val="171717"/>
                </a:solidFill>
                <a:latin typeface="Lucida Sans Unicode"/>
                <a:cs typeface="Lucida Sans Unicode"/>
              </a:rPr>
              <a:t>başarılı</a:t>
            </a:r>
            <a:r>
              <a:rPr sz="1200" spc="-20">
                <a:solidFill>
                  <a:srgbClr val="171717"/>
                </a:solidFill>
                <a:latin typeface="Lucida Sans Unicode"/>
                <a:cs typeface="Lucida Sans Unicode"/>
              </a:rPr>
              <a:t> </a:t>
            </a:r>
            <a:r>
              <a:rPr sz="1200" spc="-55">
                <a:solidFill>
                  <a:srgbClr val="171717"/>
                </a:solidFill>
                <a:latin typeface="Lucida Sans Unicode"/>
                <a:cs typeface="Lucida Sans Unicode"/>
              </a:rPr>
              <a:t>değiliz</a:t>
            </a:r>
            <a:r>
              <a:rPr sz="1200" spc="-50">
                <a:solidFill>
                  <a:srgbClr val="171717"/>
                </a:solidFill>
                <a:latin typeface="Lucida Sans Unicode"/>
                <a:cs typeface="Lucida Sans Unicode"/>
              </a:rPr>
              <a:t> </a:t>
            </a:r>
            <a:r>
              <a:rPr sz="1200" spc="-5">
                <a:solidFill>
                  <a:srgbClr val="171717"/>
                </a:solidFill>
                <a:latin typeface="Lucida Sans Unicode"/>
                <a:cs typeface="Lucida Sans Unicode"/>
              </a:rPr>
              <a:t>ne </a:t>
            </a:r>
            <a:r>
              <a:rPr sz="1200" spc="-55">
                <a:solidFill>
                  <a:srgbClr val="171717"/>
                </a:solidFill>
                <a:latin typeface="Lucida Sans Unicode"/>
                <a:cs typeface="Lucida Sans Unicode"/>
              </a:rPr>
              <a:t>yazık</a:t>
            </a:r>
            <a:r>
              <a:rPr sz="1200" spc="-50">
                <a:solidFill>
                  <a:srgbClr val="171717"/>
                </a:solidFill>
                <a:latin typeface="Lucida Sans Unicode"/>
                <a:cs typeface="Lucida Sans Unicode"/>
              </a:rPr>
              <a:t> </a:t>
            </a:r>
            <a:r>
              <a:rPr sz="1200" spc="-60">
                <a:solidFill>
                  <a:srgbClr val="171717"/>
                </a:solidFill>
                <a:latin typeface="Lucida Sans Unicode"/>
                <a:cs typeface="Lucida Sans Unicode"/>
              </a:rPr>
              <a:t>ki</a:t>
            </a:r>
            <a:r>
              <a:rPr sz="1200" spc="-55">
                <a:solidFill>
                  <a:srgbClr val="171717"/>
                </a:solidFill>
                <a:latin typeface="Lucida Sans Unicode"/>
                <a:cs typeface="Lucida Sans Unicode"/>
              </a:rPr>
              <a:t> </a:t>
            </a:r>
            <a:r>
              <a:rPr sz="1200" spc="-30">
                <a:solidFill>
                  <a:srgbClr val="171717"/>
                </a:solidFill>
                <a:latin typeface="Lucida Sans Unicode"/>
                <a:cs typeface="Lucida Sans Unicode"/>
              </a:rPr>
              <a:t>kabul </a:t>
            </a:r>
            <a:r>
              <a:rPr sz="1200" spc="-25">
                <a:solidFill>
                  <a:srgbClr val="171717"/>
                </a:solidFill>
                <a:latin typeface="Lucida Sans Unicode"/>
                <a:cs typeface="Lucida Sans Unicode"/>
              </a:rPr>
              <a:t> </a:t>
            </a:r>
            <a:r>
              <a:rPr sz="1200" spc="-35">
                <a:solidFill>
                  <a:srgbClr val="171717"/>
                </a:solidFill>
                <a:latin typeface="Lucida Sans Unicode"/>
                <a:cs typeface="Lucida Sans Unicode"/>
              </a:rPr>
              <a:t>ediyoruz.</a:t>
            </a:r>
            <a:r>
              <a:rPr sz="1200" spc="-30">
                <a:solidFill>
                  <a:srgbClr val="171717"/>
                </a:solidFill>
                <a:latin typeface="Lucida Sans Unicode"/>
                <a:cs typeface="Lucida Sans Unicode"/>
              </a:rPr>
              <a:t> </a:t>
            </a:r>
            <a:r>
              <a:rPr sz="1200" spc="-25">
                <a:solidFill>
                  <a:srgbClr val="171717"/>
                </a:solidFill>
                <a:latin typeface="Lucida Sans Unicode"/>
                <a:cs typeface="Lucida Sans Unicode"/>
              </a:rPr>
              <a:t>Fakat</a:t>
            </a:r>
            <a:r>
              <a:rPr sz="1200" spc="-20">
                <a:solidFill>
                  <a:srgbClr val="171717"/>
                </a:solidFill>
                <a:latin typeface="Lucida Sans Unicode"/>
                <a:cs typeface="Lucida Sans Unicode"/>
              </a:rPr>
              <a:t> </a:t>
            </a:r>
            <a:r>
              <a:rPr sz="1200" spc="-15">
                <a:solidFill>
                  <a:srgbClr val="171717"/>
                </a:solidFill>
                <a:latin typeface="Lucida Sans Unicode"/>
                <a:cs typeface="Lucida Sans Unicode"/>
              </a:rPr>
              <a:t>bu</a:t>
            </a:r>
            <a:r>
              <a:rPr sz="1200" spc="-10">
                <a:solidFill>
                  <a:srgbClr val="171717"/>
                </a:solidFill>
                <a:latin typeface="Lucida Sans Unicode"/>
                <a:cs typeface="Lucida Sans Unicode"/>
              </a:rPr>
              <a:t> </a:t>
            </a:r>
            <a:r>
              <a:rPr sz="1200" spc="-25">
                <a:solidFill>
                  <a:srgbClr val="171717"/>
                </a:solidFill>
                <a:latin typeface="Lucida Sans Unicode"/>
                <a:cs typeface="Lucida Sans Unicode"/>
              </a:rPr>
              <a:t>zamana</a:t>
            </a:r>
            <a:r>
              <a:rPr sz="1200" spc="-20">
                <a:solidFill>
                  <a:srgbClr val="171717"/>
                </a:solidFill>
                <a:latin typeface="Lucida Sans Unicode"/>
                <a:cs typeface="Lucida Sans Unicode"/>
              </a:rPr>
              <a:t> kadar</a:t>
            </a:r>
            <a:r>
              <a:rPr sz="1200" spc="340">
                <a:solidFill>
                  <a:srgbClr val="171717"/>
                </a:solidFill>
                <a:latin typeface="Lucida Sans Unicode"/>
                <a:cs typeface="Lucida Sans Unicode"/>
              </a:rPr>
              <a:t> </a:t>
            </a:r>
            <a:r>
              <a:rPr sz="1200" spc="-45">
                <a:solidFill>
                  <a:srgbClr val="171717"/>
                </a:solidFill>
                <a:latin typeface="Lucida Sans Unicode"/>
                <a:cs typeface="Lucida Sans Unicode"/>
              </a:rPr>
              <a:t>okuduğumuz,</a:t>
            </a:r>
            <a:r>
              <a:rPr sz="1200" spc="290">
                <a:solidFill>
                  <a:srgbClr val="171717"/>
                </a:solidFill>
                <a:latin typeface="Lucida Sans Unicode"/>
                <a:cs typeface="Lucida Sans Unicode"/>
              </a:rPr>
              <a:t> </a:t>
            </a:r>
            <a:r>
              <a:rPr sz="1200" spc="-35">
                <a:solidFill>
                  <a:srgbClr val="171717"/>
                </a:solidFill>
                <a:latin typeface="Lucida Sans Unicode"/>
                <a:cs typeface="Lucida Sans Unicode"/>
              </a:rPr>
              <a:t>duyduğumuz</a:t>
            </a:r>
            <a:r>
              <a:rPr sz="1200" spc="-30">
                <a:solidFill>
                  <a:srgbClr val="171717"/>
                </a:solidFill>
                <a:latin typeface="Lucida Sans Unicode"/>
                <a:cs typeface="Lucida Sans Unicode"/>
              </a:rPr>
              <a:t> </a:t>
            </a:r>
            <a:r>
              <a:rPr sz="1200" spc="-10">
                <a:solidFill>
                  <a:srgbClr val="171717"/>
                </a:solidFill>
                <a:latin typeface="Lucida Sans Unicode"/>
                <a:cs typeface="Lucida Sans Unicode"/>
              </a:rPr>
              <a:t>veya</a:t>
            </a:r>
            <a:r>
              <a:rPr sz="1200" spc="-5">
                <a:solidFill>
                  <a:srgbClr val="171717"/>
                </a:solidFill>
                <a:latin typeface="Lucida Sans Unicode"/>
                <a:cs typeface="Lucida Sans Unicode"/>
              </a:rPr>
              <a:t> </a:t>
            </a:r>
            <a:r>
              <a:rPr sz="1200" spc="-20">
                <a:solidFill>
                  <a:srgbClr val="171717"/>
                </a:solidFill>
                <a:latin typeface="Lucida Sans Unicode"/>
                <a:cs typeface="Lucida Sans Unicode"/>
              </a:rPr>
              <a:t>duyup</a:t>
            </a:r>
            <a:r>
              <a:rPr sz="1200" spc="340">
                <a:solidFill>
                  <a:srgbClr val="171717"/>
                </a:solidFill>
                <a:latin typeface="Lucida Sans Unicode"/>
                <a:cs typeface="Lucida Sans Unicode"/>
              </a:rPr>
              <a:t> </a:t>
            </a:r>
            <a:r>
              <a:rPr sz="1200" spc="-10">
                <a:solidFill>
                  <a:srgbClr val="171717"/>
                </a:solidFill>
                <a:latin typeface="Lucida Sans Unicode"/>
                <a:cs typeface="Lucida Sans Unicode"/>
              </a:rPr>
              <a:t>da </a:t>
            </a:r>
            <a:r>
              <a:rPr sz="1200" spc="-365">
                <a:solidFill>
                  <a:srgbClr val="171717"/>
                </a:solidFill>
                <a:latin typeface="Lucida Sans Unicode"/>
                <a:cs typeface="Lucida Sans Unicode"/>
              </a:rPr>
              <a:t> </a:t>
            </a:r>
            <a:r>
              <a:rPr sz="1200" spc="-45">
                <a:solidFill>
                  <a:srgbClr val="171717"/>
                </a:solidFill>
                <a:latin typeface="Lucida Sans Unicode"/>
                <a:cs typeface="Lucida Sans Unicode"/>
              </a:rPr>
              <a:t>hissettiğimiz</a:t>
            </a:r>
            <a:r>
              <a:rPr sz="1200" spc="-40">
                <a:solidFill>
                  <a:srgbClr val="171717"/>
                </a:solidFill>
                <a:latin typeface="Lucida Sans Unicode"/>
                <a:cs typeface="Lucida Sans Unicode"/>
              </a:rPr>
              <a:t> </a:t>
            </a:r>
            <a:r>
              <a:rPr sz="1200" spc="-25">
                <a:solidFill>
                  <a:srgbClr val="171717"/>
                </a:solidFill>
                <a:latin typeface="Lucida Sans Unicode"/>
                <a:cs typeface="Lucida Sans Unicode"/>
              </a:rPr>
              <a:t>“Evet,</a:t>
            </a:r>
            <a:r>
              <a:rPr sz="1200" spc="-20">
                <a:solidFill>
                  <a:srgbClr val="171717"/>
                </a:solidFill>
                <a:latin typeface="Lucida Sans Unicode"/>
                <a:cs typeface="Lucida Sans Unicode"/>
              </a:rPr>
              <a:t> </a:t>
            </a:r>
            <a:r>
              <a:rPr sz="1200" spc="-30">
                <a:solidFill>
                  <a:srgbClr val="171717"/>
                </a:solidFill>
                <a:latin typeface="Lucida Sans Unicode"/>
                <a:cs typeface="Lucida Sans Unicode"/>
              </a:rPr>
              <a:t>işte</a:t>
            </a:r>
            <a:r>
              <a:rPr sz="1200" spc="-25">
                <a:solidFill>
                  <a:srgbClr val="171717"/>
                </a:solidFill>
                <a:latin typeface="Lucida Sans Unicode"/>
                <a:cs typeface="Lucida Sans Unicode"/>
              </a:rPr>
              <a:t> </a:t>
            </a:r>
            <a:r>
              <a:rPr sz="1200" spc="-15">
                <a:solidFill>
                  <a:srgbClr val="171717"/>
                </a:solidFill>
                <a:latin typeface="Lucida Sans Unicode"/>
                <a:cs typeface="Lucida Sans Unicode"/>
              </a:rPr>
              <a:t>bu</a:t>
            </a:r>
            <a:r>
              <a:rPr sz="1200" spc="-10">
                <a:solidFill>
                  <a:srgbClr val="171717"/>
                </a:solidFill>
                <a:latin typeface="Lucida Sans Unicode"/>
                <a:cs typeface="Lucida Sans Unicode"/>
              </a:rPr>
              <a:t> </a:t>
            </a:r>
            <a:r>
              <a:rPr sz="1200" spc="-40">
                <a:solidFill>
                  <a:srgbClr val="171717"/>
                </a:solidFill>
                <a:latin typeface="Lucida Sans Unicode"/>
                <a:cs typeface="Lucida Sans Unicode"/>
              </a:rPr>
              <a:t>aşk!”</a:t>
            </a:r>
            <a:r>
              <a:rPr sz="1200" spc="-35">
                <a:solidFill>
                  <a:srgbClr val="171717"/>
                </a:solidFill>
                <a:latin typeface="Lucida Sans Unicode"/>
                <a:cs typeface="Lucida Sans Unicode"/>
              </a:rPr>
              <a:t> </a:t>
            </a:r>
            <a:r>
              <a:rPr sz="1200" spc="-40">
                <a:solidFill>
                  <a:srgbClr val="171717"/>
                </a:solidFill>
                <a:latin typeface="Lucida Sans Unicode"/>
                <a:cs typeface="Lucida Sans Unicode"/>
              </a:rPr>
              <a:t>diyebileceğimiz</a:t>
            </a:r>
            <a:r>
              <a:rPr sz="1200" spc="-35">
                <a:solidFill>
                  <a:srgbClr val="171717"/>
                </a:solidFill>
                <a:latin typeface="Lucida Sans Unicode"/>
                <a:cs typeface="Lucida Sans Unicode"/>
              </a:rPr>
              <a:t> </a:t>
            </a:r>
            <a:r>
              <a:rPr sz="1200" spc="-20">
                <a:solidFill>
                  <a:srgbClr val="171717"/>
                </a:solidFill>
                <a:latin typeface="Lucida Sans Unicode"/>
                <a:cs typeface="Lucida Sans Unicode"/>
              </a:rPr>
              <a:t>şeylerin</a:t>
            </a:r>
            <a:r>
              <a:rPr sz="1200" spc="-15">
                <a:solidFill>
                  <a:srgbClr val="171717"/>
                </a:solidFill>
                <a:latin typeface="Lucida Sans Unicode"/>
                <a:cs typeface="Lucida Sans Unicode"/>
              </a:rPr>
              <a:t> </a:t>
            </a:r>
            <a:r>
              <a:rPr sz="1200" spc="-30">
                <a:solidFill>
                  <a:srgbClr val="171717"/>
                </a:solidFill>
                <a:latin typeface="Lucida Sans Unicode"/>
                <a:cs typeface="Lucida Sans Unicode"/>
              </a:rPr>
              <a:t>çoğunun</a:t>
            </a:r>
            <a:r>
              <a:rPr sz="1200" spc="-25">
                <a:solidFill>
                  <a:srgbClr val="171717"/>
                </a:solidFill>
                <a:latin typeface="Lucida Sans Unicode"/>
                <a:cs typeface="Lucida Sans Unicode"/>
              </a:rPr>
              <a:t> </a:t>
            </a:r>
            <a:r>
              <a:rPr sz="1200" spc="-20">
                <a:solidFill>
                  <a:srgbClr val="171717"/>
                </a:solidFill>
                <a:latin typeface="Lucida Sans Unicode"/>
                <a:cs typeface="Lucida Sans Unicode"/>
              </a:rPr>
              <a:t>birbirinden</a:t>
            </a:r>
            <a:r>
              <a:rPr sz="1200" spc="-15">
                <a:solidFill>
                  <a:srgbClr val="171717"/>
                </a:solidFill>
                <a:latin typeface="Lucida Sans Unicode"/>
                <a:cs typeface="Lucida Sans Unicode"/>
              </a:rPr>
              <a:t> </a:t>
            </a:r>
            <a:r>
              <a:rPr sz="1200" spc="-35">
                <a:solidFill>
                  <a:srgbClr val="171717"/>
                </a:solidFill>
                <a:latin typeface="Lucida Sans Unicode"/>
                <a:cs typeface="Lucida Sans Unicode"/>
              </a:rPr>
              <a:t>farklı </a:t>
            </a:r>
            <a:r>
              <a:rPr sz="1200" spc="-30">
                <a:solidFill>
                  <a:srgbClr val="171717"/>
                </a:solidFill>
                <a:latin typeface="Lucida Sans Unicode"/>
                <a:cs typeface="Lucida Sans Unicode"/>
              </a:rPr>
              <a:t> </a:t>
            </a:r>
            <a:r>
              <a:rPr sz="1200" spc="-25">
                <a:solidFill>
                  <a:srgbClr val="171717"/>
                </a:solidFill>
                <a:latin typeface="Lucida Sans Unicode"/>
                <a:cs typeface="Lucida Sans Unicode"/>
              </a:rPr>
              <a:t>olduğunun </a:t>
            </a:r>
            <a:r>
              <a:rPr sz="1200" spc="-40">
                <a:solidFill>
                  <a:srgbClr val="171717"/>
                </a:solidFill>
                <a:latin typeface="Lucida Sans Unicode"/>
                <a:cs typeface="Lucida Sans Unicode"/>
              </a:rPr>
              <a:t>farkındayız. </a:t>
            </a:r>
            <a:r>
              <a:rPr sz="1200" spc="-30">
                <a:solidFill>
                  <a:srgbClr val="171717"/>
                </a:solidFill>
                <a:latin typeface="Lucida Sans Unicode"/>
                <a:cs typeface="Lucida Sans Unicode"/>
              </a:rPr>
              <a:t>İşin özünde </a:t>
            </a:r>
            <a:r>
              <a:rPr sz="1200" spc="-40">
                <a:solidFill>
                  <a:srgbClr val="171717"/>
                </a:solidFill>
                <a:latin typeface="Lucida Sans Unicode"/>
                <a:cs typeface="Lucida Sans Unicode"/>
              </a:rPr>
              <a:t>aşk </a:t>
            </a:r>
            <a:r>
              <a:rPr sz="1200" spc="-30">
                <a:solidFill>
                  <a:srgbClr val="171717"/>
                </a:solidFill>
                <a:latin typeface="Lucida Sans Unicode"/>
                <a:cs typeface="Lucida Sans Unicode"/>
              </a:rPr>
              <a:t>gerçekten </a:t>
            </a:r>
            <a:r>
              <a:rPr sz="1200" spc="-15">
                <a:solidFill>
                  <a:srgbClr val="171717"/>
                </a:solidFill>
                <a:latin typeface="Lucida Sans Unicode"/>
                <a:cs typeface="Lucida Sans Unicode"/>
              </a:rPr>
              <a:t>neydi? </a:t>
            </a:r>
            <a:r>
              <a:rPr sz="1200">
                <a:solidFill>
                  <a:srgbClr val="171717"/>
                </a:solidFill>
                <a:latin typeface="Lucida Sans Unicode"/>
                <a:cs typeface="Lucida Sans Unicode"/>
              </a:rPr>
              <a:t>Neye </a:t>
            </a:r>
            <a:r>
              <a:rPr sz="1200" spc="-40">
                <a:solidFill>
                  <a:srgbClr val="171717"/>
                </a:solidFill>
                <a:latin typeface="Lucida Sans Unicode"/>
                <a:cs typeface="Lucida Sans Unicode"/>
              </a:rPr>
              <a:t>aşık </a:t>
            </a:r>
            <a:r>
              <a:rPr sz="1200" spc="-25">
                <a:solidFill>
                  <a:srgbClr val="171717"/>
                </a:solidFill>
                <a:latin typeface="Lucida Sans Unicode"/>
                <a:cs typeface="Lucida Sans Unicode"/>
              </a:rPr>
              <a:t>oldu </a:t>
            </a:r>
            <a:r>
              <a:rPr sz="1200" spc="-35">
                <a:solidFill>
                  <a:srgbClr val="171717"/>
                </a:solidFill>
                <a:latin typeface="Lucida Sans Unicode"/>
                <a:cs typeface="Lucida Sans Unicode"/>
              </a:rPr>
              <a:t>yüzyıllardır </a:t>
            </a:r>
            <a:r>
              <a:rPr sz="1200" spc="-15">
                <a:solidFill>
                  <a:srgbClr val="171717"/>
                </a:solidFill>
                <a:latin typeface="Lucida Sans Unicode"/>
                <a:cs typeface="Lucida Sans Unicode"/>
              </a:rPr>
              <a:t>tüm </a:t>
            </a:r>
            <a:r>
              <a:rPr sz="1200" spc="-365">
                <a:solidFill>
                  <a:srgbClr val="171717"/>
                </a:solidFill>
                <a:latin typeface="Lucida Sans Unicode"/>
                <a:cs typeface="Lucida Sans Unicode"/>
              </a:rPr>
              <a:t> </a:t>
            </a:r>
            <a:r>
              <a:rPr sz="1200" spc="-15">
                <a:solidFill>
                  <a:srgbClr val="171717"/>
                </a:solidFill>
                <a:latin typeface="Lucida Sans Unicode"/>
                <a:cs typeface="Lucida Sans Unicode"/>
              </a:rPr>
              <a:t>bu insanlar? </a:t>
            </a:r>
            <a:r>
              <a:rPr sz="1200" spc="-5">
                <a:solidFill>
                  <a:srgbClr val="171717"/>
                </a:solidFill>
                <a:latin typeface="Lucida Sans Unicode"/>
                <a:cs typeface="Lucida Sans Unicode"/>
              </a:rPr>
              <a:t>Önüne </a:t>
            </a:r>
            <a:r>
              <a:rPr sz="1200" spc="-35">
                <a:solidFill>
                  <a:srgbClr val="171717"/>
                </a:solidFill>
                <a:latin typeface="Lucida Sans Unicode"/>
                <a:cs typeface="Lucida Sans Unicode"/>
              </a:rPr>
              <a:t>çıkan </a:t>
            </a:r>
            <a:r>
              <a:rPr sz="1200" spc="-25">
                <a:solidFill>
                  <a:srgbClr val="171717"/>
                </a:solidFill>
                <a:latin typeface="Lucida Sans Unicode"/>
                <a:cs typeface="Lucida Sans Unicode"/>
              </a:rPr>
              <a:t>ağaca isimler </a:t>
            </a:r>
            <a:r>
              <a:rPr sz="1200" spc="-45">
                <a:solidFill>
                  <a:srgbClr val="171717"/>
                </a:solidFill>
                <a:latin typeface="Lucida Sans Unicode"/>
                <a:cs typeface="Lucida Sans Unicode"/>
              </a:rPr>
              <a:t>kazıyacak </a:t>
            </a:r>
            <a:r>
              <a:rPr sz="1200" spc="-30">
                <a:solidFill>
                  <a:srgbClr val="171717"/>
                </a:solidFill>
                <a:latin typeface="Lucida Sans Unicode"/>
                <a:cs typeface="Lucida Sans Unicode"/>
              </a:rPr>
              <a:t>kadar, </a:t>
            </a:r>
            <a:r>
              <a:rPr sz="1200" spc="-20">
                <a:solidFill>
                  <a:srgbClr val="171717"/>
                </a:solidFill>
                <a:latin typeface="Lucida Sans Unicode"/>
                <a:cs typeface="Lucida Sans Unicode"/>
              </a:rPr>
              <a:t>satırlarca sayfalarca neyi anlattı </a:t>
            </a:r>
            <a:r>
              <a:rPr sz="1200" spc="-365">
                <a:solidFill>
                  <a:srgbClr val="171717"/>
                </a:solidFill>
                <a:latin typeface="Lucida Sans Unicode"/>
                <a:cs typeface="Lucida Sans Unicode"/>
              </a:rPr>
              <a:t> </a:t>
            </a:r>
            <a:r>
              <a:rPr sz="1200" spc="-15">
                <a:solidFill>
                  <a:srgbClr val="171717"/>
                </a:solidFill>
                <a:latin typeface="Lucida Sans Unicode"/>
                <a:cs typeface="Lucida Sans Unicode"/>
              </a:rPr>
              <a:t>bu </a:t>
            </a:r>
            <a:r>
              <a:rPr sz="1200" spc="-20">
                <a:solidFill>
                  <a:srgbClr val="171717"/>
                </a:solidFill>
                <a:latin typeface="Lucida Sans Unicode"/>
                <a:cs typeface="Lucida Sans Unicode"/>
              </a:rPr>
              <a:t>insanlar </a:t>
            </a:r>
            <a:r>
              <a:rPr sz="1200" spc="-40">
                <a:solidFill>
                  <a:srgbClr val="171717"/>
                </a:solidFill>
                <a:latin typeface="Lucida Sans Unicode"/>
                <a:cs typeface="Lucida Sans Unicode"/>
              </a:rPr>
              <a:t>aşk </a:t>
            </a:r>
            <a:r>
              <a:rPr sz="1200" spc="-15">
                <a:solidFill>
                  <a:srgbClr val="171717"/>
                </a:solidFill>
                <a:latin typeface="Lucida Sans Unicode"/>
                <a:cs typeface="Lucida Sans Unicode"/>
              </a:rPr>
              <a:t>diye? </a:t>
            </a:r>
            <a:r>
              <a:rPr sz="1200" spc="-20">
                <a:solidFill>
                  <a:srgbClr val="171717"/>
                </a:solidFill>
                <a:latin typeface="Lucida Sans Unicode"/>
                <a:cs typeface="Lucida Sans Unicode"/>
              </a:rPr>
              <a:t>Öyle </a:t>
            </a:r>
            <a:r>
              <a:rPr sz="1200" spc="-60">
                <a:solidFill>
                  <a:srgbClr val="171717"/>
                </a:solidFill>
                <a:latin typeface="Lucida Sans Unicode"/>
                <a:cs typeface="Lucida Sans Unicode"/>
              </a:rPr>
              <a:t>ki </a:t>
            </a:r>
            <a:r>
              <a:rPr sz="1200" spc="-45">
                <a:solidFill>
                  <a:srgbClr val="171717"/>
                </a:solidFill>
                <a:latin typeface="Lucida Sans Unicode"/>
                <a:cs typeface="Lucida Sans Unicode"/>
              </a:rPr>
              <a:t>kimi </a:t>
            </a:r>
            <a:r>
              <a:rPr sz="1200" spc="-10">
                <a:solidFill>
                  <a:srgbClr val="171717"/>
                </a:solidFill>
                <a:latin typeface="Lucida Sans Unicode"/>
                <a:cs typeface="Lucida Sans Unicode"/>
              </a:rPr>
              <a:t>aynada </a:t>
            </a:r>
            <a:r>
              <a:rPr sz="1200" spc="-35">
                <a:solidFill>
                  <a:srgbClr val="171717"/>
                </a:solidFill>
                <a:latin typeface="Lucida Sans Unicode"/>
                <a:cs typeface="Lucida Sans Unicode"/>
              </a:rPr>
              <a:t>gördüğü </a:t>
            </a:r>
            <a:r>
              <a:rPr sz="1200" spc="-50">
                <a:solidFill>
                  <a:srgbClr val="171717"/>
                </a:solidFill>
                <a:latin typeface="Lucida Sans Unicode"/>
                <a:cs typeface="Lucida Sans Unicode"/>
              </a:rPr>
              <a:t>eşsiz </a:t>
            </a:r>
            <a:r>
              <a:rPr sz="1200" spc="-35">
                <a:solidFill>
                  <a:srgbClr val="171717"/>
                </a:solidFill>
                <a:latin typeface="Lucida Sans Unicode"/>
                <a:cs typeface="Lucida Sans Unicode"/>
              </a:rPr>
              <a:t>varlığına, </a:t>
            </a:r>
            <a:r>
              <a:rPr sz="1200" spc="-45">
                <a:solidFill>
                  <a:srgbClr val="171717"/>
                </a:solidFill>
                <a:latin typeface="Lucida Sans Unicode"/>
                <a:cs typeface="Lucida Sans Unicode"/>
              </a:rPr>
              <a:t>kimi </a:t>
            </a:r>
            <a:r>
              <a:rPr sz="1200" spc="-25">
                <a:solidFill>
                  <a:srgbClr val="171717"/>
                </a:solidFill>
                <a:latin typeface="Lucida Sans Unicode"/>
                <a:cs typeface="Lucida Sans Unicode"/>
              </a:rPr>
              <a:t>doğaya </a:t>
            </a:r>
            <a:r>
              <a:rPr sz="1200" spc="-15">
                <a:solidFill>
                  <a:srgbClr val="171717"/>
                </a:solidFill>
                <a:latin typeface="Lucida Sans Unicode"/>
                <a:cs typeface="Lucida Sans Unicode"/>
              </a:rPr>
              <a:t>evrenin </a:t>
            </a:r>
            <a:r>
              <a:rPr sz="1200" spc="-10">
                <a:solidFill>
                  <a:srgbClr val="171717"/>
                </a:solidFill>
                <a:latin typeface="Lucida Sans Unicode"/>
                <a:cs typeface="Lucida Sans Unicode"/>
              </a:rPr>
              <a:t> </a:t>
            </a:r>
            <a:r>
              <a:rPr sz="1200" spc="-25">
                <a:solidFill>
                  <a:srgbClr val="171717"/>
                </a:solidFill>
                <a:latin typeface="Lucida Sans Unicode"/>
                <a:cs typeface="Lucida Sans Unicode"/>
              </a:rPr>
              <a:t>binbir </a:t>
            </a:r>
            <a:r>
              <a:rPr sz="1200" spc="-30">
                <a:solidFill>
                  <a:srgbClr val="171717"/>
                </a:solidFill>
                <a:latin typeface="Lucida Sans Unicode"/>
                <a:cs typeface="Lucida Sans Unicode"/>
              </a:rPr>
              <a:t>çeşit </a:t>
            </a:r>
            <a:r>
              <a:rPr sz="1200" spc="-50">
                <a:solidFill>
                  <a:srgbClr val="171717"/>
                </a:solidFill>
                <a:latin typeface="Lucida Sans Unicode"/>
                <a:cs typeface="Lucida Sans Unicode"/>
              </a:rPr>
              <a:t>güzelliğine, </a:t>
            </a:r>
            <a:r>
              <a:rPr sz="1200" spc="-45">
                <a:solidFill>
                  <a:srgbClr val="171717"/>
                </a:solidFill>
                <a:latin typeface="Lucida Sans Unicode"/>
                <a:cs typeface="Lucida Sans Unicode"/>
              </a:rPr>
              <a:t>kimi </a:t>
            </a:r>
            <a:r>
              <a:rPr sz="1200" spc="-10">
                <a:solidFill>
                  <a:srgbClr val="171717"/>
                </a:solidFill>
                <a:latin typeface="Lucida Sans Unicode"/>
                <a:cs typeface="Lucida Sans Unicode"/>
              </a:rPr>
              <a:t>de </a:t>
            </a:r>
            <a:r>
              <a:rPr sz="1200" spc="-15">
                <a:solidFill>
                  <a:srgbClr val="171717"/>
                </a:solidFill>
                <a:latin typeface="Lucida Sans Unicode"/>
                <a:cs typeface="Lucida Sans Unicode"/>
              </a:rPr>
              <a:t>tüm bu </a:t>
            </a:r>
            <a:r>
              <a:rPr sz="1200" spc="-40">
                <a:solidFill>
                  <a:srgbClr val="171717"/>
                </a:solidFill>
                <a:latin typeface="Lucida Sans Unicode"/>
                <a:cs typeface="Lucida Sans Unicode"/>
              </a:rPr>
              <a:t>güzelliklerin </a:t>
            </a:r>
            <a:r>
              <a:rPr sz="1200" spc="-35">
                <a:solidFill>
                  <a:srgbClr val="171717"/>
                </a:solidFill>
                <a:latin typeface="Lucida Sans Unicode"/>
                <a:cs typeface="Lucida Sans Unicode"/>
              </a:rPr>
              <a:t>asıl </a:t>
            </a:r>
            <a:r>
              <a:rPr sz="1200" spc="-30">
                <a:solidFill>
                  <a:srgbClr val="171717"/>
                </a:solidFill>
                <a:latin typeface="Lucida Sans Unicode"/>
                <a:cs typeface="Lucida Sans Unicode"/>
              </a:rPr>
              <a:t>sahibi </a:t>
            </a:r>
            <a:r>
              <a:rPr sz="1200" spc="-55">
                <a:solidFill>
                  <a:srgbClr val="171717"/>
                </a:solidFill>
                <a:latin typeface="Lucida Sans Unicode"/>
                <a:cs typeface="Lucida Sans Unicode"/>
              </a:rPr>
              <a:t>Yaradan’a… </a:t>
            </a:r>
            <a:r>
              <a:rPr sz="1200" spc="-30">
                <a:solidFill>
                  <a:srgbClr val="171717"/>
                </a:solidFill>
                <a:latin typeface="Lucida Sans Unicode"/>
                <a:cs typeface="Lucida Sans Unicode"/>
              </a:rPr>
              <a:t>Hayranlık, </a:t>
            </a:r>
            <a:r>
              <a:rPr sz="1200" spc="-25">
                <a:solidFill>
                  <a:srgbClr val="171717"/>
                </a:solidFill>
                <a:latin typeface="Lucida Sans Unicode"/>
                <a:cs typeface="Lucida Sans Unicode"/>
              </a:rPr>
              <a:t> </a:t>
            </a:r>
            <a:r>
              <a:rPr sz="1200" spc="-40">
                <a:solidFill>
                  <a:srgbClr val="171717"/>
                </a:solidFill>
                <a:latin typeface="Lucida Sans Unicode"/>
                <a:cs typeface="Lucida Sans Unicode"/>
              </a:rPr>
              <a:t>sonsuz </a:t>
            </a:r>
            <a:r>
              <a:rPr sz="1200" spc="-30">
                <a:solidFill>
                  <a:srgbClr val="171717"/>
                </a:solidFill>
                <a:latin typeface="Lucida Sans Unicode"/>
                <a:cs typeface="Lucida Sans Unicode"/>
              </a:rPr>
              <a:t>minnettarlık, </a:t>
            </a:r>
            <a:r>
              <a:rPr sz="1200" spc="-40">
                <a:solidFill>
                  <a:srgbClr val="171717"/>
                </a:solidFill>
                <a:latin typeface="Lucida Sans Unicode"/>
                <a:cs typeface="Lucida Sans Unicode"/>
              </a:rPr>
              <a:t>sonsuz sevgi </a:t>
            </a:r>
            <a:r>
              <a:rPr sz="1200" spc="-25">
                <a:solidFill>
                  <a:srgbClr val="171717"/>
                </a:solidFill>
                <a:latin typeface="Lucida Sans Unicode"/>
                <a:cs typeface="Lucida Sans Unicode"/>
              </a:rPr>
              <a:t>fakat </a:t>
            </a:r>
            <a:r>
              <a:rPr sz="1200" spc="-50">
                <a:solidFill>
                  <a:srgbClr val="171717"/>
                </a:solidFill>
                <a:latin typeface="Lucida Sans Unicode"/>
                <a:cs typeface="Lucida Sans Unicode"/>
              </a:rPr>
              <a:t>“güzel </a:t>
            </a:r>
            <a:r>
              <a:rPr sz="1200" spc="-70">
                <a:solidFill>
                  <a:srgbClr val="171717"/>
                </a:solidFill>
                <a:latin typeface="Lucida Sans Unicode"/>
                <a:cs typeface="Lucida Sans Unicode"/>
              </a:rPr>
              <a:t>sevgi”…. </a:t>
            </a:r>
            <a:r>
              <a:rPr sz="1200" spc="-45">
                <a:solidFill>
                  <a:srgbClr val="171717"/>
                </a:solidFill>
                <a:latin typeface="Lucida Sans Unicode"/>
                <a:cs typeface="Lucida Sans Unicode"/>
              </a:rPr>
              <a:t>Kişi </a:t>
            </a:r>
            <a:r>
              <a:rPr sz="1200" spc="-20">
                <a:solidFill>
                  <a:srgbClr val="171717"/>
                </a:solidFill>
                <a:latin typeface="Lucida Sans Unicode"/>
                <a:cs typeface="Lucida Sans Unicode"/>
              </a:rPr>
              <a:t>neyi </a:t>
            </a:r>
            <a:r>
              <a:rPr sz="1200" spc="-30">
                <a:solidFill>
                  <a:srgbClr val="171717"/>
                </a:solidFill>
                <a:latin typeface="Lucida Sans Unicode"/>
                <a:cs typeface="Lucida Sans Unicode"/>
              </a:rPr>
              <a:t>nasıl </a:t>
            </a:r>
            <a:r>
              <a:rPr sz="1200" spc="-15">
                <a:solidFill>
                  <a:srgbClr val="171717"/>
                </a:solidFill>
                <a:latin typeface="Lucida Sans Unicode"/>
                <a:cs typeface="Lucida Sans Unicode"/>
              </a:rPr>
              <a:t>severse </a:t>
            </a:r>
            <a:r>
              <a:rPr sz="1200" spc="-35">
                <a:solidFill>
                  <a:srgbClr val="171717"/>
                </a:solidFill>
                <a:latin typeface="Lucida Sans Unicode"/>
                <a:cs typeface="Lucida Sans Unicode"/>
              </a:rPr>
              <a:t>sevsin, </a:t>
            </a:r>
            <a:r>
              <a:rPr sz="1200" spc="-30">
                <a:solidFill>
                  <a:srgbClr val="171717"/>
                </a:solidFill>
                <a:latin typeface="Lucida Sans Unicode"/>
                <a:cs typeface="Lucida Sans Unicode"/>
              </a:rPr>
              <a:t> </a:t>
            </a:r>
            <a:r>
              <a:rPr sz="1200" spc="-10">
                <a:solidFill>
                  <a:srgbClr val="171717"/>
                </a:solidFill>
                <a:latin typeface="Lucida Sans Unicode"/>
                <a:cs typeface="Lucida Sans Unicode"/>
              </a:rPr>
              <a:t>yeter </a:t>
            </a:r>
            <a:r>
              <a:rPr sz="1200" spc="-60">
                <a:solidFill>
                  <a:srgbClr val="171717"/>
                </a:solidFill>
                <a:latin typeface="Lucida Sans Unicode"/>
                <a:cs typeface="Lucida Sans Unicode"/>
              </a:rPr>
              <a:t>ki </a:t>
            </a:r>
            <a:r>
              <a:rPr sz="1200" spc="-55">
                <a:solidFill>
                  <a:srgbClr val="171717"/>
                </a:solidFill>
                <a:latin typeface="Lucida Sans Unicode"/>
                <a:cs typeface="Lucida Sans Unicode"/>
              </a:rPr>
              <a:t>güzel </a:t>
            </a:r>
            <a:r>
              <a:rPr sz="1200" spc="-30">
                <a:solidFill>
                  <a:srgbClr val="171717"/>
                </a:solidFill>
                <a:latin typeface="Lucida Sans Unicode"/>
                <a:cs typeface="Lucida Sans Unicode"/>
              </a:rPr>
              <a:t>sevsin. </a:t>
            </a:r>
            <a:r>
              <a:rPr sz="1200" spc="35">
                <a:solidFill>
                  <a:srgbClr val="171717"/>
                </a:solidFill>
                <a:latin typeface="Lucida Sans Unicode"/>
                <a:cs typeface="Lucida Sans Unicode"/>
              </a:rPr>
              <a:t>Bu </a:t>
            </a:r>
            <a:r>
              <a:rPr sz="1200" spc="-35">
                <a:solidFill>
                  <a:srgbClr val="171717"/>
                </a:solidFill>
                <a:latin typeface="Lucida Sans Unicode"/>
                <a:cs typeface="Lucida Sans Unicode"/>
              </a:rPr>
              <a:t>yüzden </a:t>
            </a:r>
            <a:r>
              <a:rPr sz="1200" spc="-25">
                <a:solidFill>
                  <a:srgbClr val="171717"/>
                </a:solidFill>
                <a:latin typeface="Lucida Sans Unicode"/>
                <a:cs typeface="Lucida Sans Unicode"/>
              </a:rPr>
              <a:t>şairin </a:t>
            </a:r>
            <a:r>
              <a:rPr sz="1200" spc="-40">
                <a:solidFill>
                  <a:srgbClr val="171717"/>
                </a:solidFill>
                <a:latin typeface="Lucida Sans Unicode"/>
                <a:cs typeface="Lucida Sans Unicode"/>
              </a:rPr>
              <a:t>dediği </a:t>
            </a:r>
            <a:r>
              <a:rPr sz="1200" spc="-50">
                <a:solidFill>
                  <a:srgbClr val="171717"/>
                </a:solidFill>
                <a:latin typeface="Lucida Sans Unicode"/>
                <a:cs typeface="Lucida Sans Unicode"/>
              </a:rPr>
              <a:t>gibi </a:t>
            </a:r>
            <a:r>
              <a:rPr sz="1200" spc="-75">
                <a:solidFill>
                  <a:srgbClr val="171717"/>
                </a:solidFill>
                <a:latin typeface="Lucida Sans Unicode"/>
                <a:cs typeface="Lucida Sans Unicode"/>
              </a:rPr>
              <a:t>siz, siz </a:t>
            </a:r>
            <a:r>
              <a:rPr sz="1200" spc="-20">
                <a:solidFill>
                  <a:srgbClr val="171717"/>
                </a:solidFill>
                <a:latin typeface="Lucida Sans Unicode"/>
                <a:cs typeface="Lucida Sans Unicode"/>
              </a:rPr>
              <a:t>olun </a:t>
            </a:r>
            <a:r>
              <a:rPr sz="1200" spc="-15">
                <a:solidFill>
                  <a:srgbClr val="171717"/>
                </a:solidFill>
                <a:latin typeface="Lucida Sans Unicode"/>
                <a:cs typeface="Lucida Sans Unicode"/>
              </a:rPr>
              <a:t>sevda sahrasında </a:t>
            </a:r>
            <a:r>
              <a:rPr sz="1200" spc="-5">
                <a:solidFill>
                  <a:srgbClr val="171717"/>
                </a:solidFill>
                <a:latin typeface="Lucida Sans Unicode"/>
                <a:cs typeface="Lucida Sans Unicode"/>
              </a:rPr>
              <a:t>Mecnun </a:t>
            </a:r>
            <a:r>
              <a:rPr sz="1200">
                <a:solidFill>
                  <a:srgbClr val="171717"/>
                </a:solidFill>
                <a:latin typeface="Lucida Sans Unicode"/>
                <a:cs typeface="Lucida Sans Unicode"/>
              </a:rPr>
              <a:t> </a:t>
            </a:r>
            <a:r>
              <a:rPr sz="1200" spc="-45">
                <a:solidFill>
                  <a:srgbClr val="171717"/>
                </a:solidFill>
                <a:latin typeface="Lucida Sans Unicode"/>
                <a:cs typeface="Lucida Sans Unicode"/>
              </a:rPr>
              <a:t>değilseniz</a:t>
            </a:r>
            <a:r>
              <a:rPr sz="1200" spc="-40">
                <a:solidFill>
                  <a:srgbClr val="171717"/>
                </a:solidFill>
                <a:latin typeface="Lucida Sans Unicode"/>
                <a:cs typeface="Lucida Sans Unicode"/>
              </a:rPr>
              <a:t> </a:t>
            </a:r>
            <a:r>
              <a:rPr sz="1200" spc="-5">
                <a:solidFill>
                  <a:srgbClr val="171717"/>
                </a:solidFill>
                <a:latin typeface="Lucida Sans Unicode"/>
                <a:cs typeface="Lucida Sans Unicode"/>
              </a:rPr>
              <a:t>ne</a:t>
            </a:r>
            <a:r>
              <a:rPr sz="1200">
                <a:solidFill>
                  <a:srgbClr val="171717"/>
                </a:solidFill>
                <a:latin typeface="Lucida Sans Unicode"/>
                <a:cs typeface="Lucida Sans Unicode"/>
              </a:rPr>
              <a:t> </a:t>
            </a:r>
            <a:r>
              <a:rPr sz="1200" spc="-40">
                <a:solidFill>
                  <a:srgbClr val="171717"/>
                </a:solidFill>
                <a:latin typeface="Lucida Sans Unicode"/>
                <a:cs typeface="Lucida Sans Unicode"/>
              </a:rPr>
              <a:t>Leyla’yı</a:t>
            </a:r>
            <a:r>
              <a:rPr sz="1200" spc="-35">
                <a:solidFill>
                  <a:srgbClr val="171717"/>
                </a:solidFill>
                <a:latin typeface="Lucida Sans Unicode"/>
                <a:cs typeface="Lucida Sans Unicode"/>
              </a:rPr>
              <a:t> </a:t>
            </a:r>
            <a:r>
              <a:rPr sz="1200" spc="-40">
                <a:solidFill>
                  <a:srgbClr val="171717"/>
                </a:solidFill>
                <a:latin typeface="Lucida Sans Unicode"/>
                <a:cs typeface="Lucida Sans Unicode"/>
              </a:rPr>
              <a:t>çağırın,</a:t>
            </a:r>
            <a:r>
              <a:rPr sz="1200" spc="-35">
                <a:solidFill>
                  <a:srgbClr val="171717"/>
                </a:solidFill>
                <a:latin typeface="Lucida Sans Unicode"/>
                <a:cs typeface="Lucida Sans Unicode"/>
              </a:rPr>
              <a:t> </a:t>
            </a:r>
            <a:r>
              <a:rPr sz="1200" spc="-5">
                <a:solidFill>
                  <a:srgbClr val="171717"/>
                </a:solidFill>
                <a:latin typeface="Lucida Sans Unicode"/>
                <a:cs typeface="Lucida Sans Unicode"/>
              </a:rPr>
              <a:t>ne</a:t>
            </a:r>
            <a:r>
              <a:rPr sz="1200">
                <a:solidFill>
                  <a:srgbClr val="171717"/>
                </a:solidFill>
                <a:latin typeface="Lucida Sans Unicode"/>
                <a:cs typeface="Lucida Sans Unicode"/>
              </a:rPr>
              <a:t> </a:t>
            </a:r>
            <a:r>
              <a:rPr sz="1200" spc="-30">
                <a:solidFill>
                  <a:srgbClr val="171717"/>
                </a:solidFill>
                <a:latin typeface="Lucida Sans Unicode"/>
                <a:cs typeface="Lucida Sans Unicode"/>
              </a:rPr>
              <a:t>çölü</a:t>
            </a:r>
            <a:r>
              <a:rPr sz="1200" spc="-25">
                <a:solidFill>
                  <a:srgbClr val="171717"/>
                </a:solidFill>
                <a:latin typeface="Lucida Sans Unicode"/>
                <a:cs typeface="Lucida Sans Unicode"/>
              </a:rPr>
              <a:t> </a:t>
            </a:r>
            <a:r>
              <a:rPr sz="1200" spc="-35">
                <a:solidFill>
                  <a:srgbClr val="171717"/>
                </a:solidFill>
                <a:latin typeface="Lucida Sans Unicode"/>
                <a:cs typeface="Lucida Sans Unicode"/>
              </a:rPr>
              <a:t>incitin.</a:t>
            </a:r>
            <a:r>
              <a:rPr sz="1200" spc="-30">
                <a:solidFill>
                  <a:srgbClr val="171717"/>
                </a:solidFill>
                <a:latin typeface="Lucida Sans Unicode"/>
                <a:cs typeface="Lucida Sans Unicode"/>
              </a:rPr>
              <a:t> </a:t>
            </a:r>
            <a:r>
              <a:rPr sz="1200" spc="35">
                <a:solidFill>
                  <a:srgbClr val="171717"/>
                </a:solidFill>
                <a:latin typeface="Lucida Sans Unicode"/>
                <a:cs typeface="Lucida Sans Unicode"/>
              </a:rPr>
              <a:t>Bu</a:t>
            </a:r>
            <a:r>
              <a:rPr sz="1200" spc="40">
                <a:solidFill>
                  <a:srgbClr val="171717"/>
                </a:solidFill>
                <a:latin typeface="Lucida Sans Unicode"/>
                <a:cs typeface="Lucida Sans Unicode"/>
              </a:rPr>
              <a:t> </a:t>
            </a:r>
            <a:r>
              <a:rPr sz="1200" spc="-45">
                <a:solidFill>
                  <a:srgbClr val="171717"/>
                </a:solidFill>
                <a:latin typeface="Lucida Sans Unicode"/>
                <a:cs typeface="Lucida Sans Unicode"/>
              </a:rPr>
              <a:t>kısacık</a:t>
            </a:r>
            <a:r>
              <a:rPr sz="1200" spc="-40">
                <a:solidFill>
                  <a:srgbClr val="171717"/>
                </a:solidFill>
                <a:latin typeface="Lucida Sans Unicode"/>
                <a:cs typeface="Lucida Sans Unicode"/>
              </a:rPr>
              <a:t> </a:t>
            </a:r>
            <a:r>
              <a:rPr sz="1200" spc="-15">
                <a:solidFill>
                  <a:srgbClr val="171717"/>
                </a:solidFill>
                <a:latin typeface="Lucida Sans Unicode"/>
                <a:cs typeface="Lucida Sans Unicode"/>
              </a:rPr>
              <a:t>dünya</a:t>
            </a:r>
            <a:r>
              <a:rPr sz="1200" spc="-10">
                <a:solidFill>
                  <a:srgbClr val="171717"/>
                </a:solidFill>
                <a:latin typeface="Lucida Sans Unicode"/>
                <a:cs typeface="Lucida Sans Unicode"/>
              </a:rPr>
              <a:t> </a:t>
            </a:r>
            <a:r>
              <a:rPr sz="1200" spc="-35">
                <a:solidFill>
                  <a:srgbClr val="171717"/>
                </a:solidFill>
                <a:latin typeface="Lucida Sans Unicode"/>
                <a:cs typeface="Lucida Sans Unicode"/>
              </a:rPr>
              <a:t>yolculuğumuzda </a:t>
            </a:r>
            <a:r>
              <a:rPr sz="1200" spc="-30">
                <a:solidFill>
                  <a:srgbClr val="171717"/>
                </a:solidFill>
                <a:latin typeface="Lucida Sans Unicode"/>
                <a:cs typeface="Lucida Sans Unicode"/>
              </a:rPr>
              <a:t> </a:t>
            </a:r>
            <a:r>
              <a:rPr sz="1200" spc="-40">
                <a:solidFill>
                  <a:srgbClr val="171717"/>
                </a:solidFill>
                <a:latin typeface="Lucida Sans Unicode"/>
                <a:cs typeface="Lucida Sans Unicode"/>
              </a:rPr>
              <a:t>keşkelerimiz </a:t>
            </a:r>
            <a:r>
              <a:rPr sz="1200" spc="-30">
                <a:solidFill>
                  <a:srgbClr val="171717"/>
                </a:solidFill>
                <a:latin typeface="Lucida Sans Unicode"/>
                <a:cs typeface="Lucida Sans Unicode"/>
              </a:rPr>
              <a:t>olmasın. </a:t>
            </a:r>
            <a:r>
              <a:rPr sz="1200" spc="-25">
                <a:solidFill>
                  <a:srgbClr val="171717"/>
                </a:solidFill>
                <a:latin typeface="Lucida Sans Unicode"/>
                <a:cs typeface="Lucida Sans Unicode"/>
              </a:rPr>
              <a:t>Mevlana’nın </a:t>
            </a:r>
            <a:r>
              <a:rPr sz="1200" spc="-10">
                <a:solidFill>
                  <a:srgbClr val="171717"/>
                </a:solidFill>
                <a:latin typeface="Lucida Sans Unicode"/>
                <a:cs typeface="Lucida Sans Unicode"/>
              </a:rPr>
              <a:t>da </a:t>
            </a:r>
            <a:r>
              <a:rPr sz="1200" spc="-40">
                <a:solidFill>
                  <a:srgbClr val="171717"/>
                </a:solidFill>
                <a:latin typeface="Lucida Sans Unicode"/>
                <a:cs typeface="Lucida Sans Unicode"/>
              </a:rPr>
              <a:t>dediği </a:t>
            </a:r>
            <a:r>
              <a:rPr sz="1200" spc="-50">
                <a:solidFill>
                  <a:srgbClr val="171717"/>
                </a:solidFill>
                <a:latin typeface="Lucida Sans Unicode"/>
                <a:cs typeface="Lucida Sans Unicode"/>
              </a:rPr>
              <a:t>gibi </a:t>
            </a:r>
            <a:r>
              <a:rPr sz="1200" spc="-15">
                <a:solidFill>
                  <a:srgbClr val="171717"/>
                </a:solidFill>
                <a:latin typeface="Lucida Sans Unicode"/>
                <a:cs typeface="Lucida Sans Unicode"/>
              </a:rPr>
              <a:t>“Unutmayalım dünyada </a:t>
            </a:r>
            <a:r>
              <a:rPr sz="1200" spc="-35">
                <a:solidFill>
                  <a:srgbClr val="171717"/>
                </a:solidFill>
                <a:latin typeface="Lucida Sans Unicode"/>
                <a:cs typeface="Lucida Sans Unicode"/>
              </a:rPr>
              <a:t>yaşamıyoruz, </a:t>
            </a:r>
            <a:r>
              <a:rPr sz="1200" spc="-30">
                <a:solidFill>
                  <a:srgbClr val="171717"/>
                </a:solidFill>
                <a:latin typeface="Lucida Sans Unicode"/>
                <a:cs typeface="Lucida Sans Unicode"/>
              </a:rPr>
              <a:t> </a:t>
            </a:r>
            <a:r>
              <a:rPr sz="1200" spc="-15">
                <a:solidFill>
                  <a:srgbClr val="171717"/>
                </a:solidFill>
                <a:latin typeface="Lucida Sans Unicode"/>
                <a:cs typeface="Lucida Sans Unicode"/>
              </a:rPr>
              <a:t>dünyadan </a:t>
            </a:r>
            <a:r>
              <a:rPr sz="1200" spc="-40">
                <a:solidFill>
                  <a:srgbClr val="171717"/>
                </a:solidFill>
                <a:latin typeface="Lucida Sans Unicode"/>
                <a:cs typeface="Lucida Sans Unicode"/>
              </a:rPr>
              <a:t>geçiyoruz.” </a:t>
            </a:r>
            <a:r>
              <a:rPr sz="1200" spc="5">
                <a:solidFill>
                  <a:srgbClr val="171717"/>
                </a:solidFill>
                <a:latin typeface="Lucida Sans Unicode"/>
                <a:cs typeface="Lucida Sans Unicode"/>
              </a:rPr>
              <a:t>Bundan </a:t>
            </a:r>
            <a:r>
              <a:rPr sz="1200" spc="-25">
                <a:solidFill>
                  <a:srgbClr val="171717"/>
                </a:solidFill>
                <a:latin typeface="Lucida Sans Unicode"/>
                <a:cs typeface="Lucida Sans Unicode"/>
              </a:rPr>
              <a:t>dolayı </a:t>
            </a:r>
            <a:r>
              <a:rPr sz="1200" spc="-60">
                <a:solidFill>
                  <a:srgbClr val="171717"/>
                </a:solidFill>
                <a:latin typeface="Lucida Sans Unicode"/>
                <a:cs typeface="Lucida Sans Unicode"/>
              </a:rPr>
              <a:t>bizi </a:t>
            </a:r>
            <a:r>
              <a:rPr sz="1200" spc="-65">
                <a:solidFill>
                  <a:srgbClr val="171717"/>
                </a:solidFill>
                <a:latin typeface="Lucida Sans Unicode"/>
                <a:cs typeface="Lucida Sans Unicode"/>
              </a:rPr>
              <a:t>biz </a:t>
            </a:r>
            <a:r>
              <a:rPr sz="1200" spc="-10">
                <a:solidFill>
                  <a:srgbClr val="171717"/>
                </a:solidFill>
                <a:latin typeface="Lucida Sans Unicode"/>
                <a:cs typeface="Lucida Sans Unicode"/>
              </a:rPr>
              <a:t>yapan </a:t>
            </a:r>
            <a:r>
              <a:rPr sz="1200" spc="-40">
                <a:solidFill>
                  <a:srgbClr val="171717"/>
                </a:solidFill>
                <a:latin typeface="Lucida Sans Unicode"/>
                <a:cs typeface="Lucida Sans Unicode"/>
              </a:rPr>
              <a:t>aşk </a:t>
            </a:r>
            <a:r>
              <a:rPr sz="1200" spc="-45">
                <a:solidFill>
                  <a:srgbClr val="171717"/>
                </a:solidFill>
                <a:latin typeface="Lucida Sans Unicode"/>
                <a:cs typeface="Lucida Sans Unicode"/>
              </a:rPr>
              <a:t>dediğimiz </a:t>
            </a:r>
            <a:r>
              <a:rPr sz="1200" spc="-20">
                <a:solidFill>
                  <a:srgbClr val="171717"/>
                </a:solidFill>
                <a:latin typeface="Lucida Sans Unicode"/>
                <a:cs typeface="Lucida Sans Unicode"/>
              </a:rPr>
              <a:t>terimin </a:t>
            </a:r>
            <a:r>
              <a:rPr sz="1200" spc="-45">
                <a:solidFill>
                  <a:srgbClr val="171717"/>
                </a:solidFill>
                <a:latin typeface="Lucida Sans Unicode"/>
                <a:cs typeface="Lucida Sans Unicode"/>
              </a:rPr>
              <a:t>karşılığı </a:t>
            </a:r>
            <a:r>
              <a:rPr sz="1200" spc="-5">
                <a:solidFill>
                  <a:srgbClr val="171717"/>
                </a:solidFill>
                <a:latin typeface="Lucida Sans Unicode"/>
                <a:cs typeface="Lucida Sans Unicode"/>
              </a:rPr>
              <a:t>her ne </a:t>
            </a:r>
            <a:r>
              <a:rPr sz="1200" spc="-365">
                <a:solidFill>
                  <a:srgbClr val="171717"/>
                </a:solidFill>
                <a:latin typeface="Lucida Sans Unicode"/>
                <a:cs typeface="Lucida Sans Unicode"/>
              </a:rPr>
              <a:t> </a:t>
            </a:r>
            <a:r>
              <a:rPr sz="1200" spc="-30">
                <a:solidFill>
                  <a:srgbClr val="171717"/>
                </a:solidFill>
                <a:latin typeface="Lucida Sans Unicode"/>
                <a:cs typeface="Lucida Sans Unicode"/>
              </a:rPr>
              <a:t>ise</a:t>
            </a:r>
            <a:r>
              <a:rPr sz="1200" spc="-75">
                <a:solidFill>
                  <a:srgbClr val="171717"/>
                </a:solidFill>
                <a:latin typeface="Lucida Sans Unicode"/>
                <a:cs typeface="Lucida Sans Unicode"/>
              </a:rPr>
              <a:t> </a:t>
            </a:r>
            <a:r>
              <a:rPr sz="1200" spc="-15">
                <a:solidFill>
                  <a:srgbClr val="171717"/>
                </a:solidFill>
                <a:latin typeface="Lucida Sans Unicode"/>
                <a:cs typeface="Lucida Sans Unicode"/>
              </a:rPr>
              <a:t>onu</a:t>
            </a:r>
            <a:r>
              <a:rPr sz="1200" spc="-70">
                <a:solidFill>
                  <a:srgbClr val="171717"/>
                </a:solidFill>
                <a:latin typeface="Lucida Sans Unicode"/>
                <a:cs typeface="Lucida Sans Unicode"/>
              </a:rPr>
              <a:t> </a:t>
            </a:r>
            <a:r>
              <a:rPr sz="1200" spc="-55">
                <a:solidFill>
                  <a:srgbClr val="171717"/>
                </a:solidFill>
                <a:latin typeface="Lucida Sans Unicode"/>
                <a:cs typeface="Lucida Sans Unicode"/>
              </a:rPr>
              <a:t>güzel</a:t>
            </a:r>
            <a:r>
              <a:rPr sz="1200" spc="-70">
                <a:solidFill>
                  <a:srgbClr val="171717"/>
                </a:solidFill>
                <a:latin typeface="Lucida Sans Unicode"/>
                <a:cs typeface="Lucida Sans Unicode"/>
              </a:rPr>
              <a:t> </a:t>
            </a:r>
            <a:r>
              <a:rPr sz="1200" spc="-30">
                <a:solidFill>
                  <a:srgbClr val="171717"/>
                </a:solidFill>
                <a:latin typeface="Lucida Sans Unicode"/>
                <a:cs typeface="Lucida Sans Unicode"/>
              </a:rPr>
              <a:t>sevelim,</a:t>
            </a:r>
            <a:r>
              <a:rPr sz="1200" spc="-70">
                <a:solidFill>
                  <a:srgbClr val="171717"/>
                </a:solidFill>
                <a:latin typeface="Lucida Sans Unicode"/>
                <a:cs typeface="Lucida Sans Unicode"/>
              </a:rPr>
              <a:t> </a:t>
            </a:r>
            <a:r>
              <a:rPr sz="1200" spc="-50">
                <a:solidFill>
                  <a:srgbClr val="171717"/>
                </a:solidFill>
                <a:latin typeface="Lucida Sans Unicode"/>
                <a:cs typeface="Lucida Sans Unicode"/>
              </a:rPr>
              <a:t>sevilelim…</a:t>
            </a:r>
            <a:endParaRPr sz="1200">
              <a:latin typeface="Lucida Sans Unicode"/>
              <a:cs typeface="Lucida Sans Unicode"/>
            </a:endParaRPr>
          </a:p>
        </p:txBody>
      </p:sp>
      <p:sp>
        <p:nvSpPr>
          <p:cNvPr id="5" name="object 5"/>
          <p:cNvSpPr txBox="1">
            <a:spLocks noGrp="1"/>
          </p:cNvSpPr>
          <p:nvPr>
            <p:ph type="title"/>
          </p:nvPr>
        </p:nvSpPr>
        <p:spPr>
          <a:xfrm>
            <a:off x="395957" y="190734"/>
            <a:ext cx="3161030" cy="431165"/>
          </a:xfrm>
          <a:prstGeom prst="rect">
            <a:avLst/>
          </a:prstGeom>
        </p:spPr>
        <p:txBody>
          <a:bodyPr vert="horz" wrap="square" lIns="0" tIns="13335" rIns="0" bIns="0" rtlCol="0">
            <a:spAutoFit/>
          </a:bodyPr>
          <a:lstStyle/>
          <a:p>
            <a:pPr marL="12700">
              <a:lnSpc>
                <a:spcPct val="100000"/>
              </a:lnSpc>
              <a:spcBef>
                <a:spcPts val="105"/>
              </a:spcBef>
            </a:pPr>
            <a:r>
              <a:rPr sz="2650" spc="-60"/>
              <a:t>TARİF</a:t>
            </a:r>
            <a:r>
              <a:rPr sz="2650" spc="-95"/>
              <a:t> </a:t>
            </a:r>
            <a:r>
              <a:rPr sz="2650" spc="-100"/>
              <a:t>VERİYORUZ!</a:t>
            </a:r>
            <a:endParaRPr sz="2650"/>
          </a:p>
        </p:txBody>
      </p:sp>
      <p:sp>
        <p:nvSpPr>
          <p:cNvPr id="6" name="object 6"/>
          <p:cNvSpPr/>
          <p:nvPr/>
        </p:nvSpPr>
        <p:spPr>
          <a:xfrm>
            <a:off x="7044414" y="0"/>
            <a:ext cx="511809" cy="5217160"/>
          </a:xfrm>
          <a:custGeom>
            <a:avLst/>
            <a:gdLst/>
            <a:ahLst/>
            <a:cxnLst/>
            <a:rect l="l" t="t" r="r" b="b"/>
            <a:pathLst>
              <a:path w="511809" h="5217160">
                <a:moveTo>
                  <a:pt x="0" y="0"/>
                </a:moveTo>
                <a:lnTo>
                  <a:pt x="511577" y="0"/>
                </a:lnTo>
                <a:lnTo>
                  <a:pt x="511577" y="5216643"/>
                </a:lnTo>
                <a:lnTo>
                  <a:pt x="0" y="5216643"/>
                </a:lnTo>
                <a:lnTo>
                  <a:pt x="0" y="0"/>
                </a:lnTo>
                <a:close/>
              </a:path>
            </a:pathLst>
          </a:custGeom>
          <a:solidFill>
            <a:srgbClr val="FE6D53"/>
          </a:solidFill>
        </p:spPr>
        <p:txBody>
          <a:bodyPr wrap="square" lIns="0" tIns="0" rIns="0" bIns="0" rtlCol="0"/>
          <a:lstStyle/>
          <a:p>
            <a:endParaRPr/>
          </a:p>
        </p:txBody>
      </p:sp>
      <p:sp>
        <p:nvSpPr>
          <p:cNvPr id="7" name="object 7"/>
          <p:cNvSpPr txBox="1"/>
          <p:nvPr/>
        </p:nvSpPr>
        <p:spPr>
          <a:xfrm>
            <a:off x="7180984" y="102172"/>
            <a:ext cx="353943" cy="3413760"/>
          </a:xfrm>
          <a:prstGeom prst="rect">
            <a:avLst/>
          </a:prstGeom>
        </p:spPr>
        <p:txBody>
          <a:bodyPr vert="vert" wrap="square" lIns="0" tIns="24130" rIns="0" bIns="0" rtlCol="0">
            <a:spAutoFit/>
          </a:bodyPr>
          <a:lstStyle/>
          <a:p>
            <a:pPr marL="12700">
              <a:lnSpc>
                <a:spcPct val="100000"/>
              </a:lnSpc>
              <a:spcBef>
                <a:spcPts val="190"/>
              </a:spcBef>
            </a:pPr>
            <a:r>
              <a:rPr sz="1200" b="1" spc="55" dirty="0" err="1">
                <a:solidFill>
                  <a:srgbClr val="212121"/>
                </a:solidFill>
                <a:latin typeface="Trebuchet MS"/>
                <a:cs typeface="Trebuchet MS"/>
              </a:rPr>
              <a:t>Yazan</a:t>
            </a:r>
            <a:r>
              <a:rPr sz="1200" b="1" spc="290" dirty="0">
                <a:solidFill>
                  <a:srgbClr val="212121"/>
                </a:solidFill>
                <a:latin typeface="Trebuchet MS"/>
                <a:cs typeface="Trebuchet MS"/>
              </a:rPr>
              <a:t> </a:t>
            </a:r>
            <a:r>
              <a:rPr sz="1200" b="1" spc="75" dirty="0" err="1">
                <a:solidFill>
                  <a:srgbClr val="212121"/>
                </a:solidFill>
                <a:latin typeface="Trebuchet MS"/>
                <a:cs typeface="Trebuchet MS"/>
              </a:rPr>
              <a:t>Habip</a:t>
            </a:r>
            <a:r>
              <a:rPr sz="1200" b="1" spc="-30" dirty="0">
                <a:solidFill>
                  <a:srgbClr val="212121"/>
                </a:solidFill>
                <a:latin typeface="Trebuchet MS"/>
                <a:cs typeface="Trebuchet MS"/>
              </a:rPr>
              <a:t> </a:t>
            </a:r>
            <a:r>
              <a:rPr sz="1200" b="1" spc="100" dirty="0">
                <a:solidFill>
                  <a:srgbClr val="212121"/>
                </a:solidFill>
                <a:latin typeface="Trebuchet MS"/>
                <a:cs typeface="Trebuchet MS"/>
              </a:rPr>
              <a:t>ÖZDEMİR</a:t>
            </a:r>
            <a:r>
              <a:rPr sz="1200" b="1" spc="-25" dirty="0">
                <a:solidFill>
                  <a:srgbClr val="212121"/>
                </a:solidFill>
                <a:latin typeface="Trebuchet MS"/>
                <a:cs typeface="Trebuchet MS"/>
              </a:rPr>
              <a:t> </a:t>
            </a:r>
            <a:r>
              <a:rPr sz="1100" b="1" spc="30" dirty="0" smtClean="0">
                <a:solidFill>
                  <a:srgbClr val="DFDEDE"/>
                </a:solidFill>
                <a:latin typeface="Trebuchet MS"/>
                <a:cs typeface="Trebuchet MS"/>
              </a:rPr>
              <a:t>GÖRSELLERİ</a:t>
            </a:r>
            <a:r>
              <a:rPr sz="1100" b="1" spc="-60" dirty="0" smtClean="0">
                <a:solidFill>
                  <a:srgbClr val="DFDEDE"/>
                </a:solidFill>
                <a:latin typeface="Trebuchet MS"/>
                <a:cs typeface="Trebuchet MS"/>
              </a:rPr>
              <a:t> </a:t>
            </a:r>
            <a:r>
              <a:rPr sz="1100" b="1" spc="40" dirty="0">
                <a:solidFill>
                  <a:srgbClr val="DFDEDE"/>
                </a:solidFill>
                <a:latin typeface="Trebuchet MS"/>
                <a:cs typeface="Trebuchet MS"/>
              </a:rPr>
              <a:t>HAZIRLAYAN:</a:t>
            </a:r>
            <a:r>
              <a:rPr sz="1100" b="1" spc="-55" dirty="0">
                <a:solidFill>
                  <a:srgbClr val="DFDEDE"/>
                </a:solidFill>
                <a:latin typeface="Trebuchet MS"/>
                <a:cs typeface="Trebuchet MS"/>
              </a:rPr>
              <a:t> </a:t>
            </a:r>
            <a:r>
              <a:rPr sz="1100" b="1" spc="60" dirty="0">
                <a:solidFill>
                  <a:srgbClr val="DFDEDE"/>
                </a:solidFill>
                <a:latin typeface="Trebuchet MS"/>
                <a:cs typeface="Trebuchet MS"/>
              </a:rPr>
              <a:t>HABİP</a:t>
            </a:r>
            <a:r>
              <a:rPr sz="1100" b="1" spc="-60" dirty="0">
                <a:solidFill>
                  <a:srgbClr val="DFDEDE"/>
                </a:solidFill>
                <a:latin typeface="Trebuchet MS"/>
                <a:cs typeface="Trebuchet MS"/>
              </a:rPr>
              <a:t> </a:t>
            </a:r>
            <a:r>
              <a:rPr sz="1100" b="1" spc="70" dirty="0">
                <a:solidFill>
                  <a:srgbClr val="DFDEDE"/>
                </a:solidFill>
                <a:latin typeface="Trebuchet MS"/>
                <a:cs typeface="Trebuchet MS"/>
              </a:rPr>
              <a:t>ÖZDEMİR</a:t>
            </a:r>
            <a:endParaRPr sz="1100" dirty="0">
              <a:latin typeface="Trebuchet MS"/>
              <a:cs typeface="Trebuchet MS"/>
            </a:endParaRPr>
          </a:p>
        </p:txBody>
      </p:sp>
      <p:sp>
        <p:nvSpPr>
          <p:cNvPr id="8" name="object 8"/>
          <p:cNvSpPr txBox="1">
            <a:spLocks noGrp="1"/>
          </p:cNvSpPr>
          <p:nvPr>
            <p:ph type="sldNum" sz="quarter" idx="7"/>
          </p:nvPr>
        </p:nvSpPr>
        <p:spPr>
          <a:prstGeom prst="rect">
            <a:avLst/>
          </a:prstGeom>
        </p:spPr>
        <p:txBody>
          <a:bodyPr vert="horz" wrap="square" lIns="0" tIns="31115" rIns="0" bIns="0" rtlCol="0">
            <a:spAutoFit/>
          </a:bodyPr>
          <a:lstStyle/>
          <a:p>
            <a:pPr marL="38100">
              <a:lnSpc>
                <a:spcPct val="100000"/>
              </a:lnSpc>
              <a:spcBef>
                <a:spcPts val="245"/>
              </a:spcBef>
            </a:pPr>
            <a:r>
              <a:rPr spc="-25"/>
              <a:t>29</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044414" y="5356024"/>
            <a:ext cx="511809" cy="5346700"/>
          </a:xfrm>
          <a:custGeom>
            <a:avLst/>
            <a:gdLst/>
            <a:ahLst/>
            <a:cxnLst/>
            <a:rect l="l" t="t" r="r" b="b"/>
            <a:pathLst>
              <a:path w="511809" h="5346700">
                <a:moveTo>
                  <a:pt x="511577" y="5346083"/>
                </a:moveTo>
                <a:lnTo>
                  <a:pt x="0" y="5346083"/>
                </a:lnTo>
                <a:lnTo>
                  <a:pt x="0" y="0"/>
                </a:lnTo>
                <a:lnTo>
                  <a:pt x="511577" y="0"/>
                </a:lnTo>
                <a:lnTo>
                  <a:pt x="511577" y="5346083"/>
                </a:lnTo>
                <a:close/>
              </a:path>
            </a:pathLst>
          </a:custGeom>
          <a:solidFill>
            <a:srgbClr val="FE6D53"/>
          </a:solidFill>
        </p:spPr>
        <p:txBody>
          <a:bodyPr wrap="square" lIns="0" tIns="0" rIns="0" bIns="0" rtlCol="0"/>
          <a:lstStyle/>
          <a:p>
            <a:endParaRPr/>
          </a:p>
        </p:txBody>
      </p:sp>
      <p:pic>
        <p:nvPicPr>
          <p:cNvPr id="3" name="object 3"/>
          <p:cNvPicPr/>
          <p:nvPr/>
        </p:nvPicPr>
        <p:blipFill>
          <a:blip r:embed="rId2" cstate="print"/>
          <a:stretch>
            <a:fillRect/>
          </a:stretch>
        </p:blipFill>
        <p:spPr>
          <a:xfrm>
            <a:off x="5505009" y="755365"/>
            <a:ext cx="1729346" cy="2017604"/>
          </a:xfrm>
          <a:prstGeom prst="rect">
            <a:avLst/>
          </a:prstGeom>
        </p:spPr>
      </p:pic>
      <p:sp>
        <p:nvSpPr>
          <p:cNvPr id="4" name="object 4"/>
          <p:cNvSpPr txBox="1"/>
          <p:nvPr/>
        </p:nvSpPr>
        <p:spPr>
          <a:xfrm>
            <a:off x="170084" y="675283"/>
            <a:ext cx="6745605" cy="9729395"/>
          </a:xfrm>
          <a:prstGeom prst="rect">
            <a:avLst/>
          </a:prstGeom>
        </p:spPr>
        <p:txBody>
          <a:bodyPr vert="horz" wrap="square" lIns="0" tIns="12700" rIns="0" bIns="0" rtlCol="0">
            <a:spAutoFit/>
          </a:bodyPr>
          <a:lstStyle/>
          <a:p>
            <a:pPr marL="12700" marR="1591945" algn="just">
              <a:lnSpc>
                <a:spcPct val="145700"/>
              </a:lnSpc>
              <a:spcBef>
                <a:spcPts val="100"/>
              </a:spcBef>
            </a:pPr>
            <a:r>
              <a:rPr lang="tr-TR" sz="1050" b="1" spc="10" dirty="0" smtClean="0">
                <a:solidFill>
                  <a:srgbClr val="171717"/>
                </a:solidFill>
                <a:latin typeface="Lucida Sans Unicode"/>
                <a:cs typeface="Lucida Sans Unicode"/>
              </a:rPr>
              <a:t>1-) </a:t>
            </a:r>
            <a:r>
              <a:rPr sz="900" spc="10" dirty="0" err="1" smtClean="0">
                <a:solidFill>
                  <a:srgbClr val="171717"/>
                </a:solidFill>
                <a:latin typeface="Lucida Sans Unicode"/>
                <a:cs typeface="Lucida Sans Unicode"/>
              </a:rPr>
              <a:t>Bir</a:t>
            </a:r>
            <a:r>
              <a:rPr sz="900" spc="10" dirty="0" smtClean="0">
                <a:solidFill>
                  <a:srgbClr val="171717"/>
                </a:solidFill>
                <a:latin typeface="Lucida Sans Unicode"/>
                <a:cs typeface="Lucida Sans Unicode"/>
              </a:rPr>
              <a:t> </a:t>
            </a:r>
            <a:r>
              <a:rPr sz="900" spc="-10" dirty="0" err="1">
                <a:solidFill>
                  <a:srgbClr val="171717"/>
                </a:solidFill>
                <a:latin typeface="Lucida Sans Unicode"/>
                <a:cs typeface="Lucida Sans Unicode"/>
              </a:rPr>
              <a:t>rivayete</a:t>
            </a:r>
            <a:r>
              <a:rPr sz="900" spc="-10" dirty="0">
                <a:solidFill>
                  <a:srgbClr val="171717"/>
                </a:solidFill>
                <a:latin typeface="Lucida Sans Unicode"/>
                <a:cs typeface="Lucida Sans Unicode"/>
              </a:rPr>
              <a:t> </a:t>
            </a:r>
            <a:r>
              <a:rPr sz="900" spc="-20" dirty="0" err="1">
                <a:solidFill>
                  <a:srgbClr val="171717"/>
                </a:solidFill>
                <a:latin typeface="Lucida Sans Unicode"/>
                <a:cs typeface="Lucida Sans Unicode"/>
              </a:rPr>
              <a:t>göre</a:t>
            </a:r>
            <a:r>
              <a:rPr sz="900" spc="-20" dirty="0">
                <a:solidFill>
                  <a:srgbClr val="171717"/>
                </a:solidFill>
                <a:latin typeface="Lucida Sans Unicode"/>
                <a:cs typeface="Lucida Sans Unicode"/>
              </a:rPr>
              <a:t> </a:t>
            </a:r>
            <a:r>
              <a:rPr sz="900" spc="-50" dirty="0">
                <a:solidFill>
                  <a:srgbClr val="171717"/>
                </a:solidFill>
                <a:latin typeface="Lucida Sans Unicode"/>
                <a:cs typeface="Lucida Sans Unicode"/>
              </a:rPr>
              <a:t>‘‘</a:t>
            </a:r>
            <a:r>
              <a:rPr sz="900" spc="-50" dirty="0" err="1">
                <a:solidFill>
                  <a:srgbClr val="171717"/>
                </a:solidFill>
                <a:latin typeface="Lucida Sans Unicode"/>
                <a:cs typeface="Lucida Sans Unicode"/>
              </a:rPr>
              <a:t>Diriliş</a:t>
            </a:r>
            <a:r>
              <a:rPr sz="900" spc="-50" dirty="0">
                <a:solidFill>
                  <a:srgbClr val="171717"/>
                </a:solidFill>
                <a:latin typeface="Lucida Sans Unicode"/>
                <a:cs typeface="Lucida Sans Unicode"/>
              </a:rPr>
              <a:t> </a:t>
            </a:r>
            <a:r>
              <a:rPr sz="900" spc="-50" dirty="0" err="1">
                <a:solidFill>
                  <a:srgbClr val="171717"/>
                </a:solidFill>
                <a:latin typeface="Lucida Sans Unicode"/>
                <a:cs typeface="Lucida Sans Unicode"/>
              </a:rPr>
              <a:t>Şairi</a:t>
            </a:r>
            <a:r>
              <a:rPr sz="900" spc="-50" dirty="0">
                <a:solidFill>
                  <a:srgbClr val="171717"/>
                </a:solidFill>
                <a:latin typeface="Lucida Sans Unicode"/>
                <a:cs typeface="Lucida Sans Unicode"/>
              </a:rPr>
              <a:t>’’ </a:t>
            </a:r>
            <a:r>
              <a:rPr sz="900" spc="-15" dirty="0" err="1">
                <a:solidFill>
                  <a:srgbClr val="171717"/>
                </a:solidFill>
                <a:latin typeface="Lucida Sans Unicode"/>
                <a:cs typeface="Lucida Sans Unicode"/>
              </a:rPr>
              <a:t>olarak</a:t>
            </a:r>
            <a:r>
              <a:rPr sz="900" spc="-15" dirty="0">
                <a:solidFill>
                  <a:srgbClr val="171717"/>
                </a:solidFill>
                <a:latin typeface="Lucida Sans Unicode"/>
                <a:cs typeface="Lucida Sans Unicode"/>
              </a:rPr>
              <a:t> </a:t>
            </a:r>
            <a:r>
              <a:rPr sz="900" spc="-20" dirty="0" err="1">
                <a:solidFill>
                  <a:srgbClr val="171717"/>
                </a:solidFill>
                <a:latin typeface="Lucida Sans Unicode"/>
                <a:cs typeface="Lucida Sans Unicode"/>
              </a:rPr>
              <a:t>bilinen</a:t>
            </a:r>
            <a:r>
              <a:rPr sz="900" spc="-20" dirty="0">
                <a:solidFill>
                  <a:srgbClr val="171717"/>
                </a:solidFill>
                <a:latin typeface="Lucida Sans Unicode"/>
                <a:cs typeface="Lucida Sans Unicode"/>
              </a:rPr>
              <a:t> </a:t>
            </a:r>
            <a:r>
              <a:rPr sz="900" spc="-25" dirty="0" err="1">
                <a:solidFill>
                  <a:srgbClr val="171717"/>
                </a:solidFill>
                <a:latin typeface="Lucida Sans Unicode"/>
                <a:cs typeface="Lucida Sans Unicode"/>
              </a:rPr>
              <a:t>Sezai</a:t>
            </a:r>
            <a:r>
              <a:rPr sz="900" spc="-25" dirty="0">
                <a:solidFill>
                  <a:srgbClr val="171717"/>
                </a:solidFill>
                <a:latin typeface="Lucida Sans Unicode"/>
                <a:cs typeface="Lucida Sans Unicode"/>
              </a:rPr>
              <a:t> </a:t>
            </a:r>
            <a:r>
              <a:rPr sz="900" spc="-30" dirty="0" err="1">
                <a:solidFill>
                  <a:srgbClr val="171717"/>
                </a:solidFill>
                <a:latin typeface="Lucida Sans Unicode"/>
                <a:cs typeface="Lucida Sans Unicode"/>
              </a:rPr>
              <a:t>Karakoç’un</a:t>
            </a:r>
            <a:r>
              <a:rPr sz="900" spc="-30" dirty="0">
                <a:solidFill>
                  <a:srgbClr val="171717"/>
                </a:solidFill>
                <a:latin typeface="Lucida Sans Unicode"/>
                <a:cs typeface="Lucida Sans Unicode"/>
              </a:rPr>
              <a:t> </a:t>
            </a:r>
            <a:r>
              <a:rPr sz="900" spc="-20" dirty="0" err="1">
                <a:solidFill>
                  <a:srgbClr val="171717"/>
                </a:solidFill>
                <a:latin typeface="Lucida Sans Unicode"/>
                <a:cs typeface="Lucida Sans Unicode"/>
              </a:rPr>
              <a:t>dillere</a:t>
            </a:r>
            <a:r>
              <a:rPr sz="900" spc="-20" dirty="0">
                <a:solidFill>
                  <a:srgbClr val="171717"/>
                </a:solidFill>
                <a:latin typeface="Lucida Sans Unicode"/>
                <a:cs typeface="Lucida Sans Unicode"/>
              </a:rPr>
              <a:t> </a:t>
            </a:r>
            <a:r>
              <a:rPr sz="900" spc="-15" dirty="0" err="1">
                <a:solidFill>
                  <a:srgbClr val="171717"/>
                </a:solidFill>
                <a:latin typeface="Lucida Sans Unicode"/>
                <a:cs typeface="Lucida Sans Unicode"/>
              </a:rPr>
              <a:t>destan</a:t>
            </a:r>
            <a:r>
              <a:rPr sz="900" spc="-15" dirty="0">
                <a:solidFill>
                  <a:srgbClr val="171717"/>
                </a:solidFill>
                <a:latin typeface="Lucida Sans Unicode"/>
                <a:cs typeface="Lucida Sans Unicode"/>
              </a:rPr>
              <a:t> </a:t>
            </a:r>
            <a:r>
              <a:rPr sz="900" spc="-40" dirty="0">
                <a:solidFill>
                  <a:srgbClr val="171717"/>
                </a:solidFill>
                <a:latin typeface="Lucida Sans Unicode"/>
                <a:cs typeface="Lucida Sans Unicode"/>
              </a:rPr>
              <a:t>‘‘Mona </a:t>
            </a:r>
            <a:r>
              <a:rPr sz="900" spc="-55" dirty="0">
                <a:solidFill>
                  <a:srgbClr val="171717"/>
                </a:solidFill>
                <a:latin typeface="Lucida Sans Unicode"/>
                <a:cs typeface="Lucida Sans Unicode"/>
              </a:rPr>
              <a:t>Rosa’’ </a:t>
            </a:r>
            <a:r>
              <a:rPr sz="900" spc="-25" dirty="0" err="1">
                <a:solidFill>
                  <a:srgbClr val="171717"/>
                </a:solidFill>
                <a:latin typeface="Lucida Sans Unicode"/>
                <a:cs typeface="Lucida Sans Unicode"/>
              </a:rPr>
              <a:t>şiirinin</a:t>
            </a:r>
            <a:r>
              <a:rPr sz="900" spc="-25" dirty="0">
                <a:solidFill>
                  <a:srgbClr val="171717"/>
                </a:solidFill>
                <a:latin typeface="Lucida Sans Unicode"/>
                <a:cs typeface="Lucida Sans Unicode"/>
              </a:rPr>
              <a:t> </a:t>
            </a:r>
            <a:r>
              <a:rPr sz="900" spc="-20" dirty="0">
                <a:solidFill>
                  <a:srgbClr val="171717"/>
                </a:solidFill>
                <a:latin typeface="Lucida Sans Unicode"/>
                <a:cs typeface="Lucida Sans Unicode"/>
              </a:rPr>
              <a:t> </a:t>
            </a:r>
            <a:r>
              <a:rPr sz="900" spc="-15" dirty="0" err="1">
                <a:solidFill>
                  <a:srgbClr val="171717"/>
                </a:solidFill>
                <a:latin typeface="Lucida Sans Unicode"/>
                <a:cs typeface="Lucida Sans Unicode"/>
              </a:rPr>
              <a:t>arkasında</a:t>
            </a:r>
            <a:r>
              <a:rPr sz="900" spc="-15" dirty="0">
                <a:solidFill>
                  <a:srgbClr val="171717"/>
                </a:solidFill>
                <a:latin typeface="Lucida Sans Unicode"/>
                <a:cs typeface="Lucida Sans Unicode"/>
              </a:rPr>
              <a:t> </a:t>
            </a:r>
            <a:r>
              <a:rPr sz="900" spc="-20" dirty="0" err="1">
                <a:solidFill>
                  <a:srgbClr val="171717"/>
                </a:solidFill>
                <a:latin typeface="Lucida Sans Unicode"/>
                <a:cs typeface="Lucida Sans Unicode"/>
              </a:rPr>
              <a:t>büyük</a:t>
            </a:r>
            <a:r>
              <a:rPr sz="900" spc="-20" dirty="0">
                <a:solidFill>
                  <a:srgbClr val="171717"/>
                </a:solidFill>
                <a:latin typeface="Lucida Sans Unicode"/>
                <a:cs typeface="Lucida Sans Unicode"/>
              </a:rPr>
              <a:t> </a:t>
            </a:r>
            <a:r>
              <a:rPr sz="900" spc="-20" dirty="0" err="1">
                <a:solidFill>
                  <a:srgbClr val="171717"/>
                </a:solidFill>
                <a:latin typeface="Lucida Sans Unicode"/>
                <a:cs typeface="Lucida Sans Unicode"/>
              </a:rPr>
              <a:t>bir</a:t>
            </a:r>
            <a:r>
              <a:rPr sz="900" spc="-20" dirty="0">
                <a:solidFill>
                  <a:srgbClr val="171717"/>
                </a:solidFill>
                <a:latin typeface="Lucida Sans Unicode"/>
                <a:cs typeface="Lucida Sans Unicode"/>
              </a:rPr>
              <a:t> </a:t>
            </a:r>
            <a:r>
              <a:rPr sz="900" spc="-30" dirty="0" err="1">
                <a:solidFill>
                  <a:srgbClr val="171717"/>
                </a:solidFill>
                <a:latin typeface="Lucida Sans Unicode"/>
                <a:cs typeface="Lucida Sans Unicode"/>
              </a:rPr>
              <a:t>aşk</a:t>
            </a:r>
            <a:r>
              <a:rPr sz="900" spc="-30" dirty="0">
                <a:solidFill>
                  <a:srgbClr val="171717"/>
                </a:solidFill>
                <a:latin typeface="Lucida Sans Unicode"/>
                <a:cs typeface="Lucida Sans Unicode"/>
              </a:rPr>
              <a:t> </a:t>
            </a:r>
            <a:r>
              <a:rPr sz="900" spc="-25" dirty="0" err="1">
                <a:solidFill>
                  <a:srgbClr val="171717"/>
                </a:solidFill>
                <a:latin typeface="Lucida Sans Unicode"/>
                <a:cs typeface="Lucida Sans Unicode"/>
              </a:rPr>
              <a:t>hikayesi</a:t>
            </a:r>
            <a:r>
              <a:rPr sz="900" spc="-25" dirty="0">
                <a:solidFill>
                  <a:srgbClr val="171717"/>
                </a:solidFill>
                <a:latin typeface="Lucida Sans Unicode"/>
                <a:cs typeface="Lucida Sans Unicode"/>
              </a:rPr>
              <a:t> </a:t>
            </a:r>
            <a:r>
              <a:rPr sz="900" spc="-15" dirty="0" err="1">
                <a:solidFill>
                  <a:srgbClr val="171717"/>
                </a:solidFill>
                <a:latin typeface="Lucida Sans Unicode"/>
                <a:cs typeface="Lucida Sans Unicode"/>
              </a:rPr>
              <a:t>yatar</a:t>
            </a:r>
            <a:r>
              <a:rPr sz="900" spc="-15" dirty="0">
                <a:solidFill>
                  <a:srgbClr val="171717"/>
                </a:solidFill>
                <a:latin typeface="Lucida Sans Unicode"/>
                <a:cs typeface="Lucida Sans Unicode"/>
              </a:rPr>
              <a:t>. </a:t>
            </a:r>
            <a:r>
              <a:rPr sz="900" spc="-15" dirty="0" err="1">
                <a:solidFill>
                  <a:srgbClr val="171717"/>
                </a:solidFill>
                <a:latin typeface="Lucida Sans Unicode"/>
                <a:cs typeface="Lucida Sans Unicode"/>
              </a:rPr>
              <a:t>Rivayete</a:t>
            </a:r>
            <a:r>
              <a:rPr sz="900" spc="-15" dirty="0">
                <a:solidFill>
                  <a:srgbClr val="171717"/>
                </a:solidFill>
                <a:latin typeface="Lucida Sans Unicode"/>
                <a:cs typeface="Lucida Sans Unicode"/>
              </a:rPr>
              <a:t> </a:t>
            </a:r>
            <a:r>
              <a:rPr sz="900" spc="-20" dirty="0" err="1">
                <a:solidFill>
                  <a:srgbClr val="171717"/>
                </a:solidFill>
                <a:latin typeface="Lucida Sans Unicode"/>
                <a:cs typeface="Lucida Sans Unicode"/>
              </a:rPr>
              <a:t>göre</a:t>
            </a:r>
            <a:r>
              <a:rPr sz="900" spc="-20" dirty="0">
                <a:solidFill>
                  <a:srgbClr val="171717"/>
                </a:solidFill>
                <a:latin typeface="Lucida Sans Unicode"/>
                <a:cs typeface="Lucida Sans Unicode"/>
              </a:rPr>
              <a:t> </a:t>
            </a:r>
            <a:r>
              <a:rPr sz="900" spc="-25" dirty="0" err="1">
                <a:solidFill>
                  <a:srgbClr val="171717"/>
                </a:solidFill>
                <a:latin typeface="Lucida Sans Unicode"/>
                <a:cs typeface="Lucida Sans Unicode"/>
              </a:rPr>
              <a:t>Sezai</a:t>
            </a:r>
            <a:r>
              <a:rPr sz="900" spc="-25" dirty="0">
                <a:solidFill>
                  <a:srgbClr val="171717"/>
                </a:solidFill>
                <a:latin typeface="Lucida Sans Unicode"/>
                <a:cs typeface="Lucida Sans Unicode"/>
              </a:rPr>
              <a:t> </a:t>
            </a:r>
            <a:r>
              <a:rPr sz="900" spc="-20" dirty="0" err="1">
                <a:solidFill>
                  <a:srgbClr val="171717"/>
                </a:solidFill>
                <a:latin typeface="Lucida Sans Unicode"/>
                <a:cs typeface="Lucida Sans Unicode"/>
              </a:rPr>
              <a:t>Karakoç</a:t>
            </a:r>
            <a:r>
              <a:rPr sz="900" spc="-20" dirty="0">
                <a:solidFill>
                  <a:srgbClr val="171717"/>
                </a:solidFill>
                <a:latin typeface="Lucida Sans Unicode"/>
                <a:cs typeface="Lucida Sans Unicode"/>
              </a:rPr>
              <a:t> </a:t>
            </a:r>
            <a:r>
              <a:rPr sz="900" spc="-15" dirty="0" err="1">
                <a:solidFill>
                  <a:srgbClr val="171717"/>
                </a:solidFill>
                <a:latin typeface="Lucida Sans Unicode"/>
                <a:cs typeface="Lucida Sans Unicode"/>
              </a:rPr>
              <a:t>üniversite</a:t>
            </a:r>
            <a:r>
              <a:rPr sz="900" spc="-15" dirty="0">
                <a:solidFill>
                  <a:srgbClr val="171717"/>
                </a:solidFill>
                <a:latin typeface="Lucida Sans Unicode"/>
                <a:cs typeface="Lucida Sans Unicode"/>
              </a:rPr>
              <a:t> </a:t>
            </a:r>
            <a:r>
              <a:rPr sz="900" spc="-20" dirty="0" err="1">
                <a:solidFill>
                  <a:srgbClr val="171717"/>
                </a:solidFill>
                <a:latin typeface="Lucida Sans Unicode"/>
                <a:cs typeface="Lucida Sans Unicode"/>
              </a:rPr>
              <a:t>yıllarında</a:t>
            </a:r>
            <a:r>
              <a:rPr sz="900" spc="-20" dirty="0">
                <a:solidFill>
                  <a:srgbClr val="171717"/>
                </a:solidFill>
                <a:latin typeface="Lucida Sans Unicode"/>
                <a:cs typeface="Lucida Sans Unicode"/>
              </a:rPr>
              <a:t> </a:t>
            </a:r>
            <a:r>
              <a:rPr sz="900" spc="-20" dirty="0" err="1">
                <a:solidFill>
                  <a:srgbClr val="171717"/>
                </a:solidFill>
                <a:latin typeface="Lucida Sans Unicode"/>
                <a:cs typeface="Lucida Sans Unicode"/>
              </a:rPr>
              <a:t>bir</a:t>
            </a:r>
            <a:r>
              <a:rPr sz="900" spc="-20" dirty="0">
                <a:solidFill>
                  <a:srgbClr val="171717"/>
                </a:solidFill>
                <a:latin typeface="Lucida Sans Unicode"/>
                <a:cs typeface="Lucida Sans Unicode"/>
              </a:rPr>
              <a:t> </a:t>
            </a:r>
            <a:r>
              <a:rPr sz="900" spc="-15" dirty="0">
                <a:solidFill>
                  <a:srgbClr val="171717"/>
                </a:solidFill>
                <a:latin typeface="Lucida Sans Unicode"/>
                <a:cs typeface="Lucida Sans Unicode"/>
              </a:rPr>
              <a:t> </a:t>
            </a:r>
            <a:r>
              <a:rPr sz="900" spc="-15" dirty="0" err="1">
                <a:solidFill>
                  <a:srgbClr val="171717"/>
                </a:solidFill>
                <a:latin typeface="Lucida Sans Unicode"/>
                <a:cs typeface="Lucida Sans Unicode"/>
              </a:rPr>
              <a:t>arkadaşına</a:t>
            </a:r>
            <a:r>
              <a:rPr sz="900" spc="-10" dirty="0">
                <a:solidFill>
                  <a:srgbClr val="171717"/>
                </a:solidFill>
                <a:latin typeface="Lucida Sans Unicode"/>
                <a:cs typeface="Lucida Sans Unicode"/>
              </a:rPr>
              <a:t> </a:t>
            </a:r>
            <a:r>
              <a:rPr sz="900" spc="-20" dirty="0" err="1">
                <a:solidFill>
                  <a:srgbClr val="171717"/>
                </a:solidFill>
                <a:latin typeface="Lucida Sans Unicode"/>
                <a:cs typeface="Lucida Sans Unicode"/>
              </a:rPr>
              <a:t>sevdalanır</a:t>
            </a:r>
            <a:r>
              <a:rPr sz="900" spc="-20" dirty="0">
                <a:solidFill>
                  <a:srgbClr val="171717"/>
                </a:solidFill>
                <a:latin typeface="Lucida Sans Unicode"/>
                <a:cs typeface="Lucida Sans Unicode"/>
              </a:rPr>
              <a:t>.</a:t>
            </a:r>
            <a:r>
              <a:rPr sz="900" spc="-15" dirty="0">
                <a:solidFill>
                  <a:srgbClr val="171717"/>
                </a:solidFill>
                <a:latin typeface="Lucida Sans Unicode"/>
                <a:cs typeface="Lucida Sans Unicode"/>
              </a:rPr>
              <a:t> </a:t>
            </a:r>
            <a:r>
              <a:rPr sz="900" spc="-35" dirty="0" err="1">
                <a:solidFill>
                  <a:srgbClr val="171717"/>
                </a:solidFill>
                <a:latin typeface="Lucida Sans Unicode"/>
                <a:cs typeface="Lucida Sans Unicode"/>
              </a:rPr>
              <a:t>Adı</a:t>
            </a:r>
            <a:r>
              <a:rPr sz="900" spc="-30" dirty="0">
                <a:solidFill>
                  <a:srgbClr val="171717"/>
                </a:solidFill>
                <a:latin typeface="Lucida Sans Unicode"/>
                <a:cs typeface="Lucida Sans Unicode"/>
              </a:rPr>
              <a:t> </a:t>
            </a:r>
            <a:r>
              <a:rPr sz="900" spc="-40" dirty="0" err="1">
                <a:solidFill>
                  <a:srgbClr val="171717"/>
                </a:solidFill>
                <a:latin typeface="Lucida Sans Unicode"/>
                <a:cs typeface="Lucida Sans Unicode"/>
              </a:rPr>
              <a:t>Muazzez</a:t>
            </a:r>
            <a:r>
              <a:rPr sz="900" spc="-35" dirty="0">
                <a:solidFill>
                  <a:srgbClr val="171717"/>
                </a:solidFill>
                <a:latin typeface="Lucida Sans Unicode"/>
                <a:cs typeface="Lucida Sans Unicode"/>
              </a:rPr>
              <a:t> </a:t>
            </a:r>
            <a:r>
              <a:rPr sz="900" spc="-40" dirty="0" err="1">
                <a:solidFill>
                  <a:srgbClr val="171717"/>
                </a:solidFill>
                <a:latin typeface="Lucida Sans Unicode"/>
                <a:cs typeface="Lucida Sans Unicode"/>
              </a:rPr>
              <a:t>Akkaya’dır</a:t>
            </a:r>
            <a:r>
              <a:rPr sz="900" spc="-40" dirty="0">
                <a:solidFill>
                  <a:srgbClr val="171717"/>
                </a:solidFill>
                <a:latin typeface="Lucida Sans Unicode"/>
                <a:cs typeface="Lucida Sans Unicode"/>
              </a:rPr>
              <a:t>.</a:t>
            </a:r>
            <a:r>
              <a:rPr sz="900" spc="-35" dirty="0">
                <a:solidFill>
                  <a:srgbClr val="171717"/>
                </a:solidFill>
                <a:latin typeface="Lucida Sans Unicode"/>
                <a:cs typeface="Lucida Sans Unicode"/>
              </a:rPr>
              <a:t> </a:t>
            </a:r>
            <a:r>
              <a:rPr sz="900" spc="-20" dirty="0" err="1">
                <a:solidFill>
                  <a:srgbClr val="171717"/>
                </a:solidFill>
                <a:latin typeface="Lucida Sans Unicode"/>
                <a:cs typeface="Lucida Sans Unicode"/>
              </a:rPr>
              <a:t>İçinde</a:t>
            </a:r>
            <a:r>
              <a:rPr sz="900" spc="-15" dirty="0">
                <a:solidFill>
                  <a:srgbClr val="171717"/>
                </a:solidFill>
                <a:latin typeface="Lucida Sans Unicode"/>
                <a:cs typeface="Lucida Sans Unicode"/>
              </a:rPr>
              <a:t> </a:t>
            </a:r>
            <a:r>
              <a:rPr sz="900" spc="-25" dirty="0" err="1">
                <a:solidFill>
                  <a:srgbClr val="171717"/>
                </a:solidFill>
                <a:latin typeface="Lucida Sans Unicode"/>
                <a:cs typeface="Lucida Sans Unicode"/>
              </a:rPr>
              <a:t>beslediği</a:t>
            </a:r>
            <a:r>
              <a:rPr sz="900" spc="-20" dirty="0">
                <a:solidFill>
                  <a:srgbClr val="171717"/>
                </a:solidFill>
                <a:latin typeface="Lucida Sans Unicode"/>
                <a:cs typeface="Lucida Sans Unicode"/>
              </a:rPr>
              <a:t> </a:t>
            </a:r>
            <a:r>
              <a:rPr sz="900" spc="-25" dirty="0" err="1">
                <a:solidFill>
                  <a:srgbClr val="171717"/>
                </a:solidFill>
                <a:latin typeface="Lucida Sans Unicode"/>
                <a:cs typeface="Lucida Sans Unicode"/>
              </a:rPr>
              <a:t>yoğun</a:t>
            </a:r>
            <a:r>
              <a:rPr sz="900" spc="-20" dirty="0">
                <a:solidFill>
                  <a:srgbClr val="171717"/>
                </a:solidFill>
                <a:latin typeface="Lucida Sans Unicode"/>
                <a:cs typeface="Lucida Sans Unicode"/>
              </a:rPr>
              <a:t> </a:t>
            </a:r>
            <a:r>
              <a:rPr sz="900" spc="-20" dirty="0" err="1">
                <a:solidFill>
                  <a:srgbClr val="171717"/>
                </a:solidFill>
                <a:latin typeface="Lucida Sans Unicode"/>
                <a:cs typeface="Lucida Sans Unicode"/>
              </a:rPr>
              <a:t>duyguları</a:t>
            </a:r>
            <a:r>
              <a:rPr sz="900" spc="-15" dirty="0">
                <a:solidFill>
                  <a:srgbClr val="171717"/>
                </a:solidFill>
                <a:latin typeface="Lucida Sans Unicode"/>
                <a:cs typeface="Lucida Sans Unicode"/>
              </a:rPr>
              <a:t> </a:t>
            </a:r>
            <a:r>
              <a:rPr sz="900" spc="-20" dirty="0" err="1">
                <a:solidFill>
                  <a:srgbClr val="171717"/>
                </a:solidFill>
                <a:latin typeface="Lucida Sans Unicode"/>
                <a:cs typeface="Lucida Sans Unicode"/>
              </a:rPr>
              <a:t>bir</a:t>
            </a:r>
            <a:r>
              <a:rPr sz="900" spc="-15" dirty="0">
                <a:solidFill>
                  <a:srgbClr val="171717"/>
                </a:solidFill>
                <a:latin typeface="Lucida Sans Unicode"/>
                <a:cs typeface="Lucida Sans Unicode"/>
              </a:rPr>
              <a:t> </a:t>
            </a:r>
            <a:r>
              <a:rPr sz="900" spc="-30" dirty="0" err="1">
                <a:solidFill>
                  <a:srgbClr val="171717"/>
                </a:solidFill>
                <a:latin typeface="Lucida Sans Unicode"/>
                <a:cs typeface="Lucida Sans Unicode"/>
              </a:rPr>
              <a:t>gün</a:t>
            </a:r>
            <a:r>
              <a:rPr sz="900" spc="-30" dirty="0">
                <a:solidFill>
                  <a:srgbClr val="171717"/>
                </a:solidFill>
                <a:latin typeface="Lucida Sans Unicode"/>
                <a:cs typeface="Lucida Sans Unicode"/>
              </a:rPr>
              <a:t> </a:t>
            </a:r>
            <a:r>
              <a:rPr sz="900" spc="-25" dirty="0">
                <a:solidFill>
                  <a:srgbClr val="171717"/>
                </a:solidFill>
                <a:latin typeface="Lucida Sans Unicode"/>
                <a:cs typeface="Lucida Sans Unicode"/>
              </a:rPr>
              <a:t> </a:t>
            </a:r>
            <a:r>
              <a:rPr sz="900" spc="-15" dirty="0" err="1">
                <a:solidFill>
                  <a:srgbClr val="171717"/>
                </a:solidFill>
                <a:latin typeface="Lucida Sans Unicode"/>
                <a:cs typeface="Lucida Sans Unicode"/>
              </a:rPr>
              <a:t>cesaretini</a:t>
            </a:r>
            <a:r>
              <a:rPr sz="900" spc="-15" dirty="0">
                <a:solidFill>
                  <a:srgbClr val="171717"/>
                </a:solidFill>
                <a:latin typeface="Lucida Sans Unicode"/>
                <a:cs typeface="Lucida Sans Unicode"/>
              </a:rPr>
              <a:t> </a:t>
            </a:r>
            <a:r>
              <a:rPr sz="900" spc="-20" dirty="0" err="1">
                <a:solidFill>
                  <a:srgbClr val="171717"/>
                </a:solidFill>
                <a:latin typeface="Lucida Sans Unicode"/>
                <a:cs typeface="Lucida Sans Unicode"/>
              </a:rPr>
              <a:t>toplayıp</a:t>
            </a:r>
            <a:r>
              <a:rPr sz="900" spc="-20" dirty="0">
                <a:solidFill>
                  <a:srgbClr val="171717"/>
                </a:solidFill>
                <a:latin typeface="Lucida Sans Unicode"/>
                <a:cs typeface="Lucida Sans Unicode"/>
              </a:rPr>
              <a:t> </a:t>
            </a:r>
            <a:r>
              <a:rPr sz="900" spc="-30" dirty="0" err="1">
                <a:solidFill>
                  <a:srgbClr val="171717"/>
                </a:solidFill>
                <a:latin typeface="Lucida Sans Unicode"/>
                <a:cs typeface="Lucida Sans Unicode"/>
              </a:rPr>
              <a:t>biricik</a:t>
            </a:r>
            <a:r>
              <a:rPr sz="900" spc="-30" dirty="0">
                <a:solidFill>
                  <a:srgbClr val="171717"/>
                </a:solidFill>
                <a:latin typeface="Lucida Sans Unicode"/>
                <a:cs typeface="Lucida Sans Unicode"/>
              </a:rPr>
              <a:t> </a:t>
            </a:r>
            <a:r>
              <a:rPr sz="900" spc="-20" dirty="0" err="1">
                <a:solidFill>
                  <a:srgbClr val="171717"/>
                </a:solidFill>
                <a:latin typeface="Lucida Sans Unicode"/>
                <a:cs typeface="Lucida Sans Unicode"/>
              </a:rPr>
              <a:t>aşkına</a:t>
            </a:r>
            <a:r>
              <a:rPr sz="900" spc="-20" dirty="0">
                <a:solidFill>
                  <a:srgbClr val="171717"/>
                </a:solidFill>
                <a:latin typeface="Lucida Sans Unicode"/>
                <a:cs typeface="Lucida Sans Unicode"/>
              </a:rPr>
              <a:t> </a:t>
            </a:r>
            <a:r>
              <a:rPr sz="900" spc="-35" dirty="0" err="1">
                <a:solidFill>
                  <a:srgbClr val="171717"/>
                </a:solidFill>
                <a:latin typeface="Lucida Sans Unicode"/>
                <a:cs typeface="Lucida Sans Unicode"/>
              </a:rPr>
              <a:t>arz</a:t>
            </a:r>
            <a:r>
              <a:rPr sz="900" spc="-35" dirty="0">
                <a:solidFill>
                  <a:srgbClr val="171717"/>
                </a:solidFill>
                <a:latin typeface="Lucida Sans Unicode"/>
                <a:cs typeface="Lucida Sans Unicode"/>
              </a:rPr>
              <a:t> </a:t>
            </a:r>
            <a:r>
              <a:rPr sz="900" spc="-5" dirty="0" err="1">
                <a:solidFill>
                  <a:srgbClr val="171717"/>
                </a:solidFill>
                <a:latin typeface="Lucida Sans Unicode"/>
                <a:cs typeface="Lucida Sans Unicode"/>
              </a:rPr>
              <a:t>eder</a:t>
            </a:r>
            <a:r>
              <a:rPr sz="900" spc="-5" dirty="0">
                <a:solidFill>
                  <a:srgbClr val="171717"/>
                </a:solidFill>
                <a:latin typeface="Lucida Sans Unicode"/>
                <a:cs typeface="Lucida Sans Unicode"/>
              </a:rPr>
              <a:t> </a:t>
            </a:r>
            <a:r>
              <a:rPr sz="900" spc="-20" dirty="0" err="1">
                <a:solidFill>
                  <a:srgbClr val="171717"/>
                </a:solidFill>
                <a:latin typeface="Lucida Sans Unicode"/>
                <a:cs typeface="Lucida Sans Unicode"/>
              </a:rPr>
              <a:t>fakat</a:t>
            </a:r>
            <a:r>
              <a:rPr sz="900" spc="-20" dirty="0">
                <a:solidFill>
                  <a:srgbClr val="171717"/>
                </a:solidFill>
                <a:latin typeface="Lucida Sans Unicode"/>
                <a:cs typeface="Lucida Sans Unicode"/>
              </a:rPr>
              <a:t> </a:t>
            </a:r>
            <a:r>
              <a:rPr sz="900" spc="-20" dirty="0" err="1">
                <a:solidFill>
                  <a:srgbClr val="171717"/>
                </a:solidFill>
                <a:latin typeface="Lucida Sans Unicode"/>
                <a:cs typeface="Lucida Sans Unicode"/>
              </a:rPr>
              <a:t>işler</a:t>
            </a:r>
            <a:r>
              <a:rPr sz="900" spc="-20" dirty="0">
                <a:solidFill>
                  <a:srgbClr val="171717"/>
                </a:solidFill>
                <a:latin typeface="Lucida Sans Unicode"/>
                <a:cs typeface="Lucida Sans Unicode"/>
              </a:rPr>
              <a:t> </a:t>
            </a:r>
            <a:r>
              <a:rPr sz="900" spc="-20" dirty="0" err="1">
                <a:solidFill>
                  <a:srgbClr val="171717"/>
                </a:solidFill>
                <a:latin typeface="Lucida Sans Unicode"/>
                <a:cs typeface="Lucida Sans Unicode"/>
              </a:rPr>
              <a:t>umduğu</a:t>
            </a:r>
            <a:r>
              <a:rPr sz="900" spc="-20" dirty="0">
                <a:solidFill>
                  <a:srgbClr val="171717"/>
                </a:solidFill>
                <a:latin typeface="Lucida Sans Unicode"/>
                <a:cs typeface="Lucida Sans Unicode"/>
              </a:rPr>
              <a:t> </a:t>
            </a:r>
            <a:r>
              <a:rPr sz="900" spc="-40" dirty="0" err="1">
                <a:solidFill>
                  <a:srgbClr val="171717"/>
                </a:solidFill>
                <a:latin typeface="Lucida Sans Unicode"/>
                <a:cs typeface="Lucida Sans Unicode"/>
              </a:rPr>
              <a:t>gibi</a:t>
            </a:r>
            <a:r>
              <a:rPr sz="900" spc="-40" dirty="0">
                <a:solidFill>
                  <a:srgbClr val="171717"/>
                </a:solidFill>
                <a:latin typeface="Lucida Sans Unicode"/>
                <a:cs typeface="Lucida Sans Unicode"/>
              </a:rPr>
              <a:t> </a:t>
            </a:r>
            <a:r>
              <a:rPr sz="900" spc="-35" dirty="0" err="1">
                <a:solidFill>
                  <a:srgbClr val="171717"/>
                </a:solidFill>
                <a:latin typeface="Lucida Sans Unicode"/>
                <a:cs typeface="Lucida Sans Unicode"/>
              </a:rPr>
              <a:t>olmaz</a:t>
            </a:r>
            <a:r>
              <a:rPr sz="900" spc="-35" dirty="0">
                <a:solidFill>
                  <a:srgbClr val="171717"/>
                </a:solidFill>
                <a:latin typeface="Lucida Sans Unicode"/>
                <a:cs typeface="Lucida Sans Unicode"/>
              </a:rPr>
              <a:t>. </a:t>
            </a:r>
            <a:r>
              <a:rPr sz="900" spc="-35" dirty="0" err="1">
                <a:solidFill>
                  <a:srgbClr val="171717"/>
                </a:solidFill>
                <a:latin typeface="Lucida Sans Unicode"/>
                <a:cs typeface="Lucida Sans Unicode"/>
              </a:rPr>
              <a:t>Karşılıksız</a:t>
            </a:r>
            <a:r>
              <a:rPr sz="900" spc="-35" dirty="0">
                <a:solidFill>
                  <a:srgbClr val="171717"/>
                </a:solidFill>
                <a:latin typeface="Lucida Sans Unicode"/>
                <a:cs typeface="Lucida Sans Unicode"/>
              </a:rPr>
              <a:t> </a:t>
            </a:r>
            <a:r>
              <a:rPr sz="900" spc="-20" dirty="0" err="1">
                <a:solidFill>
                  <a:srgbClr val="171717"/>
                </a:solidFill>
                <a:latin typeface="Lucida Sans Unicode"/>
                <a:cs typeface="Lucida Sans Unicode"/>
              </a:rPr>
              <a:t>bir</a:t>
            </a:r>
            <a:r>
              <a:rPr sz="900" spc="-20" dirty="0">
                <a:solidFill>
                  <a:srgbClr val="171717"/>
                </a:solidFill>
                <a:latin typeface="Lucida Sans Unicode"/>
                <a:cs typeface="Lucida Sans Unicode"/>
              </a:rPr>
              <a:t> </a:t>
            </a:r>
            <a:r>
              <a:rPr sz="900" spc="-15" dirty="0" err="1">
                <a:solidFill>
                  <a:srgbClr val="171717"/>
                </a:solidFill>
                <a:latin typeface="Lucida Sans Unicode"/>
                <a:cs typeface="Lucida Sans Unicode"/>
              </a:rPr>
              <a:t>sevda</a:t>
            </a:r>
            <a:r>
              <a:rPr sz="900" spc="-15" dirty="0">
                <a:solidFill>
                  <a:srgbClr val="171717"/>
                </a:solidFill>
                <a:latin typeface="Lucida Sans Unicode"/>
                <a:cs typeface="Lucida Sans Unicode"/>
              </a:rPr>
              <a:t> </a:t>
            </a:r>
            <a:r>
              <a:rPr sz="900" spc="-10" dirty="0">
                <a:solidFill>
                  <a:srgbClr val="171717"/>
                </a:solidFill>
                <a:latin typeface="Lucida Sans Unicode"/>
                <a:cs typeface="Lucida Sans Unicode"/>
              </a:rPr>
              <a:t> </a:t>
            </a:r>
            <a:r>
              <a:rPr sz="900" spc="-25" dirty="0" err="1">
                <a:solidFill>
                  <a:srgbClr val="171717"/>
                </a:solidFill>
                <a:latin typeface="Lucida Sans Unicode"/>
                <a:cs typeface="Lucida Sans Unicode"/>
              </a:rPr>
              <a:t>olduğu</a:t>
            </a:r>
            <a:r>
              <a:rPr sz="900" spc="-25" dirty="0">
                <a:solidFill>
                  <a:srgbClr val="171717"/>
                </a:solidFill>
                <a:latin typeface="Lucida Sans Unicode"/>
                <a:cs typeface="Lucida Sans Unicode"/>
              </a:rPr>
              <a:t> </a:t>
            </a:r>
            <a:r>
              <a:rPr sz="900" spc="-15" dirty="0" err="1">
                <a:solidFill>
                  <a:srgbClr val="171717"/>
                </a:solidFill>
                <a:latin typeface="Lucida Sans Unicode"/>
                <a:cs typeface="Lucida Sans Unicode"/>
              </a:rPr>
              <a:t>anlar</a:t>
            </a:r>
            <a:r>
              <a:rPr sz="900" spc="-15" dirty="0">
                <a:solidFill>
                  <a:srgbClr val="171717"/>
                </a:solidFill>
                <a:latin typeface="Lucida Sans Unicode"/>
                <a:cs typeface="Lucida Sans Unicode"/>
              </a:rPr>
              <a:t>. </a:t>
            </a:r>
            <a:r>
              <a:rPr sz="900" spc="-15" dirty="0" err="1">
                <a:solidFill>
                  <a:srgbClr val="171717"/>
                </a:solidFill>
                <a:latin typeface="Lucida Sans Unicode"/>
                <a:cs typeface="Lucida Sans Unicode"/>
              </a:rPr>
              <a:t>Rivayete</a:t>
            </a:r>
            <a:r>
              <a:rPr sz="900" spc="-15" dirty="0">
                <a:solidFill>
                  <a:srgbClr val="171717"/>
                </a:solidFill>
                <a:latin typeface="Lucida Sans Unicode"/>
                <a:cs typeface="Lucida Sans Unicode"/>
              </a:rPr>
              <a:t> </a:t>
            </a:r>
            <a:r>
              <a:rPr sz="900" spc="-20" dirty="0" err="1">
                <a:solidFill>
                  <a:srgbClr val="171717"/>
                </a:solidFill>
                <a:latin typeface="Lucida Sans Unicode"/>
                <a:cs typeface="Lucida Sans Unicode"/>
              </a:rPr>
              <a:t>göre</a:t>
            </a:r>
            <a:r>
              <a:rPr sz="900" spc="-20" dirty="0">
                <a:solidFill>
                  <a:srgbClr val="171717"/>
                </a:solidFill>
                <a:latin typeface="Lucida Sans Unicode"/>
                <a:cs typeface="Lucida Sans Unicode"/>
              </a:rPr>
              <a:t> </a:t>
            </a:r>
            <a:r>
              <a:rPr sz="900" spc="-40" dirty="0" err="1">
                <a:solidFill>
                  <a:srgbClr val="171717"/>
                </a:solidFill>
                <a:latin typeface="Lucida Sans Unicode"/>
                <a:cs typeface="Lucida Sans Unicode"/>
              </a:rPr>
              <a:t>yaz</a:t>
            </a:r>
            <a:r>
              <a:rPr sz="900" spc="-40" dirty="0">
                <a:solidFill>
                  <a:srgbClr val="171717"/>
                </a:solidFill>
                <a:latin typeface="Lucida Sans Unicode"/>
                <a:cs typeface="Lucida Sans Unicode"/>
              </a:rPr>
              <a:t> </a:t>
            </a:r>
            <a:r>
              <a:rPr sz="900" spc="-20" dirty="0" err="1">
                <a:solidFill>
                  <a:srgbClr val="171717"/>
                </a:solidFill>
                <a:latin typeface="Lucida Sans Unicode"/>
                <a:cs typeface="Lucida Sans Unicode"/>
              </a:rPr>
              <a:t>tatilinde</a:t>
            </a:r>
            <a:r>
              <a:rPr sz="900" spc="-20" dirty="0">
                <a:solidFill>
                  <a:srgbClr val="171717"/>
                </a:solidFill>
                <a:latin typeface="Lucida Sans Unicode"/>
                <a:cs typeface="Lucida Sans Unicode"/>
              </a:rPr>
              <a:t> </a:t>
            </a:r>
            <a:r>
              <a:rPr sz="900" spc="-40" dirty="0" err="1">
                <a:solidFill>
                  <a:srgbClr val="171717"/>
                </a:solidFill>
                <a:latin typeface="Lucida Sans Unicode"/>
                <a:cs typeface="Lucida Sans Unicode"/>
              </a:rPr>
              <a:t>Muazzez</a:t>
            </a:r>
            <a:r>
              <a:rPr sz="900" spc="-40" dirty="0">
                <a:solidFill>
                  <a:srgbClr val="171717"/>
                </a:solidFill>
                <a:latin typeface="Lucida Sans Unicode"/>
                <a:cs typeface="Lucida Sans Unicode"/>
              </a:rPr>
              <a:t> </a:t>
            </a:r>
            <a:r>
              <a:rPr sz="900" spc="-10" dirty="0" err="1">
                <a:solidFill>
                  <a:srgbClr val="171717"/>
                </a:solidFill>
                <a:latin typeface="Lucida Sans Unicode"/>
                <a:cs typeface="Lucida Sans Unicode"/>
              </a:rPr>
              <a:t>Hanım</a:t>
            </a:r>
            <a:r>
              <a:rPr sz="900" spc="-10" dirty="0">
                <a:solidFill>
                  <a:srgbClr val="171717"/>
                </a:solidFill>
                <a:latin typeface="Lucida Sans Unicode"/>
                <a:cs typeface="Lucida Sans Unicode"/>
              </a:rPr>
              <a:t> </a:t>
            </a:r>
            <a:r>
              <a:rPr sz="900" spc="-25" dirty="0" err="1">
                <a:solidFill>
                  <a:srgbClr val="171717"/>
                </a:solidFill>
                <a:latin typeface="Lucida Sans Unicode"/>
                <a:cs typeface="Lucida Sans Unicode"/>
              </a:rPr>
              <a:t>Geyve’de</a:t>
            </a:r>
            <a:r>
              <a:rPr sz="900" spc="-25" dirty="0">
                <a:solidFill>
                  <a:srgbClr val="171717"/>
                </a:solidFill>
                <a:latin typeface="Lucida Sans Unicode"/>
                <a:cs typeface="Lucida Sans Unicode"/>
              </a:rPr>
              <a:t> </a:t>
            </a:r>
            <a:r>
              <a:rPr sz="900" spc="-20" dirty="0" err="1">
                <a:solidFill>
                  <a:srgbClr val="171717"/>
                </a:solidFill>
                <a:latin typeface="Lucida Sans Unicode"/>
                <a:cs typeface="Lucida Sans Unicode"/>
              </a:rPr>
              <a:t>bir</a:t>
            </a:r>
            <a:r>
              <a:rPr sz="900" spc="-20" dirty="0">
                <a:solidFill>
                  <a:srgbClr val="171717"/>
                </a:solidFill>
                <a:latin typeface="Lucida Sans Unicode"/>
                <a:cs typeface="Lucida Sans Unicode"/>
              </a:rPr>
              <a:t> </a:t>
            </a:r>
            <a:r>
              <a:rPr sz="900" spc="-40" dirty="0" err="1">
                <a:solidFill>
                  <a:srgbClr val="171717"/>
                </a:solidFill>
                <a:latin typeface="Lucida Sans Unicode"/>
                <a:cs typeface="Lucida Sans Unicode"/>
              </a:rPr>
              <a:t>yazlık</a:t>
            </a:r>
            <a:r>
              <a:rPr sz="900" spc="-40" dirty="0">
                <a:solidFill>
                  <a:srgbClr val="171717"/>
                </a:solidFill>
                <a:latin typeface="Lucida Sans Unicode"/>
                <a:cs typeface="Lucida Sans Unicode"/>
              </a:rPr>
              <a:t> </a:t>
            </a:r>
            <a:r>
              <a:rPr sz="900" spc="-15" dirty="0" err="1">
                <a:solidFill>
                  <a:srgbClr val="171717"/>
                </a:solidFill>
                <a:latin typeface="Lucida Sans Unicode"/>
                <a:cs typeface="Lucida Sans Unicode"/>
              </a:rPr>
              <a:t>evinde</a:t>
            </a:r>
            <a:r>
              <a:rPr sz="900" spc="-15" dirty="0">
                <a:solidFill>
                  <a:srgbClr val="171717"/>
                </a:solidFill>
                <a:latin typeface="Lucida Sans Unicode"/>
                <a:cs typeface="Lucida Sans Unicode"/>
              </a:rPr>
              <a:t> </a:t>
            </a:r>
            <a:r>
              <a:rPr sz="900" spc="-15" dirty="0" err="1">
                <a:solidFill>
                  <a:srgbClr val="171717"/>
                </a:solidFill>
                <a:latin typeface="Lucida Sans Unicode"/>
                <a:cs typeface="Lucida Sans Unicode"/>
              </a:rPr>
              <a:t>kalmaya</a:t>
            </a:r>
            <a:r>
              <a:rPr sz="900" spc="-15" dirty="0">
                <a:solidFill>
                  <a:srgbClr val="171717"/>
                </a:solidFill>
                <a:latin typeface="Lucida Sans Unicode"/>
                <a:cs typeface="Lucida Sans Unicode"/>
              </a:rPr>
              <a:t> </a:t>
            </a:r>
            <a:r>
              <a:rPr sz="900" spc="-10" dirty="0">
                <a:solidFill>
                  <a:srgbClr val="171717"/>
                </a:solidFill>
                <a:latin typeface="Lucida Sans Unicode"/>
                <a:cs typeface="Lucida Sans Unicode"/>
              </a:rPr>
              <a:t> </a:t>
            </a:r>
            <a:r>
              <a:rPr sz="900" spc="-20" dirty="0" err="1">
                <a:solidFill>
                  <a:srgbClr val="171717"/>
                </a:solidFill>
                <a:latin typeface="Lucida Sans Unicode"/>
                <a:cs typeface="Lucida Sans Unicode"/>
              </a:rPr>
              <a:t>başlar</a:t>
            </a:r>
            <a:r>
              <a:rPr sz="900" spc="-20" dirty="0">
                <a:solidFill>
                  <a:srgbClr val="171717"/>
                </a:solidFill>
                <a:latin typeface="Lucida Sans Unicode"/>
                <a:cs typeface="Lucida Sans Unicode"/>
              </a:rPr>
              <a:t>.</a:t>
            </a:r>
            <a:r>
              <a:rPr sz="900" spc="-15" dirty="0">
                <a:solidFill>
                  <a:srgbClr val="171717"/>
                </a:solidFill>
                <a:latin typeface="Lucida Sans Unicode"/>
                <a:cs typeface="Lucida Sans Unicode"/>
              </a:rPr>
              <a:t> </a:t>
            </a:r>
            <a:r>
              <a:rPr sz="900" spc="-25" dirty="0" err="1">
                <a:solidFill>
                  <a:srgbClr val="171717"/>
                </a:solidFill>
                <a:latin typeface="Lucida Sans Unicode"/>
                <a:cs typeface="Lucida Sans Unicode"/>
              </a:rPr>
              <a:t>Sezai</a:t>
            </a:r>
            <a:r>
              <a:rPr sz="900" spc="-20" dirty="0">
                <a:solidFill>
                  <a:srgbClr val="171717"/>
                </a:solidFill>
                <a:latin typeface="Lucida Sans Unicode"/>
                <a:cs typeface="Lucida Sans Unicode"/>
              </a:rPr>
              <a:t> </a:t>
            </a:r>
            <a:r>
              <a:rPr sz="900" spc="-20" dirty="0" err="1">
                <a:solidFill>
                  <a:srgbClr val="171717"/>
                </a:solidFill>
                <a:latin typeface="Lucida Sans Unicode"/>
                <a:cs typeface="Lucida Sans Unicode"/>
              </a:rPr>
              <a:t>Karakoç</a:t>
            </a:r>
            <a:r>
              <a:rPr sz="900" spc="-15" dirty="0">
                <a:solidFill>
                  <a:srgbClr val="171717"/>
                </a:solidFill>
                <a:latin typeface="Lucida Sans Unicode"/>
                <a:cs typeface="Lucida Sans Unicode"/>
              </a:rPr>
              <a:t> </a:t>
            </a:r>
            <a:r>
              <a:rPr sz="900" spc="-20" dirty="0" err="1">
                <a:solidFill>
                  <a:srgbClr val="171717"/>
                </a:solidFill>
                <a:latin typeface="Lucida Sans Unicode"/>
                <a:cs typeface="Lucida Sans Unicode"/>
              </a:rPr>
              <a:t>ise</a:t>
            </a:r>
            <a:r>
              <a:rPr sz="900" spc="-15" dirty="0">
                <a:solidFill>
                  <a:srgbClr val="171717"/>
                </a:solidFill>
                <a:latin typeface="Lucida Sans Unicode"/>
                <a:cs typeface="Lucida Sans Unicode"/>
              </a:rPr>
              <a:t> </a:t>
            </a:r>
            <a:r>
              <a:rPr sz="900" spc="-35" dirty="0" err="1">
                <a:solidFill>
                  <a:srgbClr val="171717"/>
                </a:solidFill>
                <a:latin typeface="Lucida Sans Unicode"/>
                <a:cs typeface="Lucida Sans Unicode"/>
              </a:rPr>
              <a:t>yazlığın</a:t>
            </a:r>
            <a:r>
              <a:rPr sz="900" spc="-30" dirty="0">
                <a:solidFill>
                  <a:srgbClr val="171717"/>
                </a:solidFill>
                <a:latin typeface="Lucida Sans Unicode"/>
                <a:cs typeface="Lucida Sans Unicode"/>
              </a:rPr>
              <a:t> </a:t>
            </a:r>
            <a:r>
              <a:rPr sz="900" spc="-25" dirty="0" err="1">
                <a:solidFill>
                  <a:srgbClr val="171717"/>
                </a:solidFill>
                <a:latin typeface="Lucida Sans Unicode"/>
                <a:cs typeface="Lucida Sans Unicode"/>
              </a:rPr>
              <a:t>karşısındaki</a:t>
            </a:r>
            <a:r>
              <a:rPr sz="900" spc="-20" dirty="0">
                <a:solidFill>
                  <a:srgbClr val="171717"/>
                </a:solidFill>
                <a:latin typeface="Lucida Sans Unicode"/>
                <a:cs typeface="Lucida Sans Unicode"/>
              </a:rPr>
              <a:t> </a:t>
            </a:r>
            <a:r>
              <a:rPr sz="900" spc="-20" dirty="0" err="1">
                <a:solidFill>
                  <a:srgbClr val="171717"/>
                </a:solidFill>
                <a:latin typeface="Lucida Sans Unicode"/>
                <a:cs typeface="Lucida Sans Unicode"/>
              </a:rPr>
              <a:t>bir</a:t>
            </a:r>
            <a:r>
              <a:rPr sz="900" spc="-15" dirty="0">
                <a:solidFill>
                  <a:srgbClr val="171717"/>
                </a:solidFill>
                <a:latin typeface="Lucida Sans Unicode"/>
                <a:cs typeface="Lucida Sans Unicode"/>
              </a:rPr>
              <a:t> </a:t>
            </a:r>
            <a:r>
              <a:rPr sz="900" spc="-20" dirty="0" err="1">
                <a:solidFill>
                  <a:srgbClr val="171717"/>
                </a:solidFill>
                <a:latin typeface="Lucida Sans Unicode"/>
                <a:cs typeface="Lucida Sans Unicode"/>
              </a:rPr>
              <a:t>başka</a:t>
            </a:r>
            <a:r>
              <a:rPr sz="900" spc="-15" dirty="0">
                <a:solidFill>
                  <a:srgbClr val="171717"/>
                </a:solidFill>
                <a:latin typeface="Lucida Sans Unicode"/>
                <a:cs typeface="Lucida Sans Unicode"/>
              </a:rPr>
              <a:t> </a:t>
            </a:r>
            <a:r>
              <a:rPr sz="900" spc="-35" dirty="0" err="1">
                <a:solidFill>
                  <a:srgbClr val="171717"/>
                </a:solidFill>
                <a:latin typeface="Lucida Sans Unicode"/>
                <a:cs typeface="Lucida Sans Unicode"/>
              </a:rPr>
              <a:t>yazlıkta</a:t>
            </a:r>
            <a:r>
              <a:rPr sz="900" spc="-30" dirty="0">
                <a:solidFill>
                  <a:srgbClr val="171717"/>
                </a:solidFill>
                <a:latin typeface="Lucida Sans Unicode"/>
                <a:cs typeface="Lucida Sans Unicode"/>
              </a:rPr>
              <a:t> </a:t>
            </a:r>
            <a:r>
              <a:rPr sz="900" spc="-10" dirty="0">
                <a:solidFill>
                  <a:srgbClr val="171717"/>
                </a:solidFill>
                <a:latin typeface="Lucida Sans Unicode"/>
                <a:cs typeface="Lucida Sans Unicode"/>
              </a:rPr>
              <a:t>o</a:t>
            </a:r>
            <a:r>
              <a:rPr sz="900" spc="-5" dirty="0">
                <a:solidFill>
                  <a:srgbClr val="171717"/>
                </a:solidFill>
                <a:latin typeface="Lucida Sans Unicode"/>
                <a:cs typeface="Lucida Sans Unicode"/>
              </a:rPr>
              <a:t> </a:t>
            </a:r>
            <a:r>
              <a:rPr sz="900" spc="-45" dirty="0" err="1">
                <a:solidFill>
                  <a:srgbClr val="171717"/>
                </a:solidFill>
                <a:latin typeface="Lucida Sans Unicode"/>
                <a:cs typeface="Lucida Sans Unicode"/>
              </a:rPr>
              <a:t>yaz</a:t>
            </a:r>
            <a:r>
              <a:rPr sz="900" spc="-45" dirty="0">
                <a:solidFill>
                  <a:srgbClr val="171717"/>
                </a:solidFill>
                <a:latin typeface="Lucida Sans Unicode"/>
                <a:cs typeface="Lucida Sans Unicode"/>
              </a:rPr>
              <a:t>,</a:t>
            </a:r>
            <a:r>
              <a:rPr sz="900" spc="-40" dirty="0">
                <a:solidFill>
                  <a:srgbClr val="171717"/>
                </a:solidFill>
                <a:latin typeface="Lucida Sans Unicode"/>
                <a:cs typeface="Lucida Sans Unicode"/>
              </a:rPr>
              <a:t> </a:t>
            </a:r>
            <a:r>
              <a:rPr sz="900" spc="-15" dirty="0" err="1">
                <a:solidFill>
                  <a:srgbClr val="171717"/>
                </a:solidFill>
                <a:latin typeface="Lucida Sans Unicode"/>
                <a:cs typeface="Lucida Sans Unicode"/>
              </a:rPr>
              <a:t>bahçıvan</a:t>
            </a:r>
            <a:r>
              <a:rPr sz="900" spc="-10" dirty="0">
                <a:solidFill>
                  <a:srgbClr val="171717"/>
                </a:solidFill>
                <a:latin typeface="Lucida Sans Unicode"/>
                <a:cs typeface="Lucida Sans Unicode"/>
              </a:rPr>
              <a:t> </a:t>
            </a:r>
            <a:r>
              <a:rPr sz="900" spc="-15" dirty="0" err="1">
                <a:solidFill>
                  <a:srgbClr val="171717"/>
                </a:solidFill>
                <a:latin typeface="Lucida Sans Unicode"/>
                <a:cs typeface="Lucida Sans Unicode"/>
              </a:rPr>
              <a:t>olarak</a:t>
            </a:r>
            <a:r>
              <a:rPr sz="900" spc="-15" dirty="0">
                <a:solidFill>
                  <a:srgbClr val="171717"/>
                </a:solidFill>
                <a:latin typeface="Lucida Sans Unicode"/>
                <a:cs typeface="Lucida Sans Unicode"/>
              </a:rPr>
              <a:t> </a:t>
            </a:r>
            <a:r>
              <a:rPr sz="900" spc="-10" dirty="0">
                <a:solidFill>
                  <a:srgbClr val="171717"/>
                </a:solidFill>
                <a:latin typeface="Lucida Sans Unicode"/>
                <a:cs typeface="Lucida Sans Unicode"/>
              </a:rPr>
              <a:t> </a:t>
            </a:r>
            <a:r>
              <a:rPr sz="900" spc="-25" dirty="0" err="1">
                <a:solidFill>
                  <a:srgbClr val="171717"/>
                </a:solidFill>
                <a:latin typeface="Lucida Sans Unicode"/>
                <a:cs typeface="Lucida Sans Unicode"/>
              </a:rPr>
              <a:t>çalışmaktadır</a:t>
            </a:r>
            <a:r>
              <a:rPr sz="900" spc="-25" dirty="0">
                <a:solidFill>
                  <a:srgbClr val="171717"/>
                </a:solidFill>
                <a:latin typeface="Lucida Sans Unicode"/>
                <a:cs typeface="Lucida Sans Unicode"/>
              </a:rPr>
              <a:t>. </a:t>
            </a:r>
            <a:r>
              <a:rPr sz="900" spc="-25" dirty="0" err="1">
                <a:solidFill>
                  <a:srgbClr val="171717"/>
                </a:solidFill>
                <a:latin typeface="Lucida Sans Unicode"/>
                <a:cs typeface="Lucida Sans Unicode"/>
              </a:rPr>
              <a:t>Sanatçımız</a:t>
            </a:r>
            <a:r>
              <a:rPr sz="900" spc="-25" dirty="0">
                <a:solidFill>
                  <a:srgbClr val="171717"/>
                </a:solidFill>
                <a:latin typeface="Lucida Sans Unicode"/>
                <a:cs typeface="Lucida Sans Unicode"/>
              </a:rPr>
              <a:t> </a:t>
            </a:r>
            <a:r>
              <a:rPr sz="900" spc="-10" dirty="0" err="1">
                <a:solidFill>
                  <a:srgbClr val="171717"/>
                </a:solidFill>
                <a:latin typeface="Lucida Sans Unicode"/>
                <a:cs typeface="Lucida Sans Unicode"/>
              </a:rPr>
              <a:t>neredeyse</a:t>
            </a:r>
            <a:r>
              <a:rPr sz="900" spc="-10" dirty="0">
                <a:solidFill>
                  <a:srgbClr val="171717"/>
                </a:solidFill>
                <a:latin typeface="Lucida Sans Unicode"/>
                <a:cs typeface="Lucida Sans Unicode"/>
              </a:rPr>
              <a:t> </a:t>
            </a:r>
            <a:r>
              <a:rPr sz="900" spc="-5" dirty="0">
                <a:solidFill>
                  <a:srgbClr val="171717"/>
                </a:solidFill>
                <a:latin typeface="Lucida Sans Unicode"/>
                <a:cs typeface="Lucida Sans Unicode"/>
              </a:rPr>
              <a:t>her </a:t>
            </a:r>
            <a:r>
              <a:rPr sz="900" spc="-30" dirty="0" err="1">
                <a:solidFill>
                  <a:srgbClr val="171717"/>
                </a:solidFill>
                <a:latin typeface="Lucida Sans Unicode"/>
                <a:cs typeface="Lucida Sans Unicode"/>
              </a:rPr>
              <a:t>gün</a:t>
            </a:r>
            <a:r>
              <a:rPr sz="900" spc="-30" dirty="0">
                <a:solidFill>
                  <a:srgbClr val="171717"/>
                </a:solidFill>
                <a:latin typeface="Lucida Sans Unicode"/>
                <a:cs typeface="Lucida Sans Unicode"/>
              </a:rPr>
              <a:t> </a:t>
            </a:r>
            <a:r>
              <a:rPr sz="900" spc="-20" dirty="0" err="1">
                <a:solidFill>
                  <a:srgbClr val="171717"/>
                </a:solidFill>
                <a:latin typeface="Lucida Sans Unicode"/>
                <a:cs typeface="Lucida Sans Unicode"/>
              </a:rPr>
              <a:t>bulunduğu</a:t>
            </a:r>
            <a:r>
              <a:rPr sz="900" spc="-20" dirty="0">
                <a:solidFill>
                  <a:srgbClr val="171717"/>
                </a:solidFill>
                <a:latin typeface="Lucida Sans Unicode"/>
                <a:cs typeface="Lucida Sans Unicode"/>
              </a:rPr>
              <a:t> </a:t>
            </a:r>
            <a:r>
              <a:rPr sz="900" spc="-30" dirty="0" err="1">
                <a:solidFill>
                  <a:srgbClr val="171717"/>
                </a:solidFill>
                <a:latin typeface="Lucida Sans Unicode"/>
                <a:cs typeface="Lucida Sans Unicode"/>
              </a:rPr>
              <a:t>yazlıktan</a:t>
            </a:r>
            <a:r>
              <a:rPr sz="900" spc="-30" dirty="0">
                <a:solidFill>
                  <a:srgbClr val="171717"/>
                </a:solidFill>
                <a:latin typeface="Lucida Sans Unicode"/>
                <a:cs typeface="Lucida Sans Unicode"/>
              </a:rPr>
              <a:t> </a:t>
            </a:r>
            <a:r>
              <a:rPr sz="900" spc="-40" dirty="0" err="1">
                <a:solidFill>
                  <a:srgbClr val="171717"/>
                </a:solidFill>
                <a:latin typeface="Lucida Sans Unicode"/>
                <a:cs typeface="Lucida Sans Unicode"/>
              </a:rPr>
              <a:t>karşılıksız</a:t>
            </a:r>
            <a:r>
              <a:rPr sz="900" spc="-40" dirty="0">
                <a:solidFill>
                  <a:srgbClr val="171717"/>
                </a:solidFill>
                <a:latin typeface="Lucida Sans Unicode"/>
                <a:cs typeface="Lucida Sans Unicode"/>
              </a:rPr>
              <a:t> </a:t>
            </a:r>
            <a:r>
              <a:rPr sz="900" spc="-20" dirty="0" err="1">
                <a:solidFill>
                  <a:srgbClr val="171717"/>
                </a:solidFill>
                <a:latin typeface="Lucida Sans Unicode"/>
                <a:cs typeface="Lucida Sans Unicode"/>
              </a:rPr>
              <a:t>sevdasını</a:t>
            </a:r>
            <a:r>
              <a:rPr sz="900" spc="-20" dirty="0">
                <a:solidFill>
                  <a:srgbClr val="171717"/>
                </a:solidFill>
                <a:latin typeface="Lucida Sans Unicode"/>
                <a:cs typeface="Lucida Sans Unicode"/>
              </a:rPr>
              <a:t> </a:t>
            </a:r>
            <a:r>
              <a:rPr sz="900" spc="-10" dirty="0" err="1">
                <a:solidFill>
                  <a:srgbClr val="171717"/>
                </a:solidFill>
                <a:latin typeface="Lucida Sans Unicode"/>
                <a:cs typeface="Lucida Sans Unicode"/>
              </a:rPr>
              <a:t>seyreder</a:t>
            </a:r>
            <a:r>
              <a:rPr sz="900" spc="-10" dirty="0">
                <a:solidFill>
                  <a:srgbClr val="171717"/>
                </a:solidFill>
                <a:latin typeface="Lucida Sans Unicode"/>
                <a:cs typeface="Lucida Sans Unicode"/>
              </a:rPr>
              <a:t> </a:t>
            </a:r>
            <a:r>
              <a:rPr sz="900" spc="-5" dirty="0">
                <a:solidFill>
                  <a:srgbClr val="171717"/>
                </a:solidFill>
                <a:latin typeface="Lucida Sans Unicode"/>
                <a:cs typeface="Lucida Sans Unicode"/>
              </a:rPr>
              <a:t> </a:t>
            </a:r>
            <a:r>
              <a:rPr sz="900" spc="-10" dirty="0" err="1">
                <a:solidFill>
                  <a:srgbClr val="171717"/>
                </a:solidFill>
                <a:latin typeface="Lucida Sans Unicode"/>
                <a:cs typeface="Lucida Sans Unicode"/>
              </a:rPr>
              <a:t>durur</a:t>
            </a:r>
            <a:r>
              <a:rPr sz="900" spc="-10" dirty="0">
                <a:solidFill>
                  <a:srgbClr val="171717"/>
                </a:solidFill>
                <a:latin typeface="Lucida Sans Unicode"/>
                <a:cs typeface="Lucida Sans Unicode"/>
              </a:rPr>
              <a:t> </a:t>
            </a:r>
            <a:r>
              <a:rPr sz="900" spc="-10" dirty="0" err="1">
                <a:solidFill>
                  <a:srgbClr val="171717"/>
                </a:solidFill>
                <a:latin typeface="Lucida Sans Unicode"/>
                <a:cs typeface="Lucida Sans Unicode"/>
              </a:rPr>
              <a:t>ve</a:t>
            </a:r>
            <a:r>
              <a:rPr sz="900" spc="-10" dirty="0">
                <a:solidFill>
                  <a:srgbClr val="171717"/>
                </a:solidFill>
                <a:latin typeface="Lucida Sans Unicode"/>
                <a:cs typeface="Lucida Sans Unicode"/>
              </a:rPr>
              <a:t> </a:t>
            </a:r>
            <a:r>
              <a:rPr sz="900" spc="-20" dirty="0" err="1">
                <a:solidFill>
                  <a:srgbClr val="171717"/>
                </a:solidFill>
                <a:latin typeface="Lucida Sans Unicode"/>
                <a:cs typeface="Lucida Sans Unicode"/>
              </a:rPr>
              <a:t>şiirler</a:t>
            </a:r>
            <a:r>
              <a:rPr sz="900" spc="-20" dirty="0">
                <a:solidFill>
                  <a:srgbClr val="171717"/>
                </a:solidFill>
                <a:latin typeface="Lucida Sans Unicode"/>
                <a:cs typeface="Lucida Sans Unicode"/>
              </a:rPr>
              <a:t> </a:t>
            </a:r>
            <a:r>
              <a:rPr sz="900" spc="-30" dirty="0" err="1">
                <a:solidFill>
                  <a:srgbClr val="171717"/>
                </a:solidFill>
                <a:latin typeface="Lucida Sans Unicode"/>
                <a:cs typeface="Lucida Sans Unicode"/>
              </a:rPr>
              <a:t>yazar</a:t>
            </a:r>
            <a:r>
              <a:rPr sz="900" spc="-30" dirty="0">
                <a:solidFill>
                  <a:srgbClr val="171717"/>
                </a:solidFill>
                <a:latin typeface="Lucida Sans Unicode"/>
                <a:cs typeface="Lucida Sans Unicode"/>
              </a:rPr>
              <a:t>. </a:t>
            </a:r>
            <a:r>
              <a:rPr sz="900" spc="-35" dirty="0" err="1">
                <a:solidFill>
                  <a:srgbClr val="171717"/>
                </a:solidFill>
                <a:latin typeface="Lucida Sans Unicode"/>
                <a:cs typeface="Lucida Sans Unicode"/>
              </a:rPr>
              <a:t>Söz</a:t>
            </a:r>
            <a:r>
              <a:rPr sz="900" spc="-35" dirty="0">
                <a:solidFill>
                  <a:srgbClr val="171717"/>
                </a:solidFill>
                <a:latin typeface="Lucida Sans Unicode"/>
                <a:cs typeface="Lucida Sans Unicode"/>
              </a:rPr>
              <a:t> </a:t>
            </a:r>
            <a:r>
              <a:rPr sz="900" spc="-20" dirty="0" err="1">
                <a:solidFill>
                  <a:srgbClr val="171717"/>
                </a:solidFill>
                <a:latin typeface="Lucida Sans Unicode"/>
                <a:cs typeface="Lucida Sans Unicode"/>
              </a:rPr>
              <a:t>konusu</a:t>
            </a:r>
            <a:r>
              <a:rPr sz="900" spc="-20" dirty="0">
                <a:solidFill>
                  <a:srgbClr val="171717"/>
                </a:solidFill>
                <a:latin typeface="Lucida Sans Unicode"/>
                <a:cs typeface="Lucida Sans Unicode"/>
              </a:rPr>
              <a:t> </a:t>
            </a:r>
            <a:r>
              <a:rPr sz="900" dirty="0">
                <a:solidFill>
                  <a:srgbClr val="171717"/>
                </a:solidFill>
                <a:latin typeface="Lucida Sans Unicode"/>
                <a:cs typeface="Lucida Sans Unicode"/>
              </a:rPr>
              <a:t>“Mona </a:t>
            </a:r>
            <a:r>
              <a:rPr sz="900" spc="-30" dirty="0" err="1">
                <a:solidFill>
                  <a:srgbClr val="171717"/>
                </a:solidFill>
                <a:latin typeface="Lucida Sans Unicode"/>
                <a:cs typeface="Lucida Sans Unicode"/>
              </a:rPr>
              <a:t>Roza</a:t>
            </a:r>
            <a:r>
              <a:rPr sz="900" spc="-30" dirty="0">
                <a:solidFill>
                  <a:srgbClr val="171717"/>
                </a:solidFill>
                <a:latin typeface="Lucida Sans Unicode"/>
                <a:cs typeface="Lucida Sans Unicode"/>
              </a:rPr>
              <a:t>” </a:t>
            </a:r>
            <a:r>
              <a:rPr sz="900" spc="-30" dirty="0" err="1">
                <a:solidFill>
                  <a:srgbClr val="171717"/>
                </a:solidFill>
                <a:latin typeface="Lucida Sans Unicode"/>
                <a:cs typeface="Lucida Sans Unicode"/>
              </a:rPr>
              <a:t>şiiri</a:t>
            </a:r>
            <a:r>
              <a:rPr sz="900" spc="-30" dirty="0">
                <a:solidFill>
                  <a:srgbClr val="171717"/>
                </a:solidFill>
                <a:latin typeface="Lucida Sans Unicode"/>
                <a:cs typeface="Lucida Sans Unicode"/>
              </a:rPr>
              <a:t> </a:t>
            </a:r>
            <a:r>
              <a:rPr sz="900" spc="-10" dirty="0">
                <a:solidFill>
                  <a:srgbClr val="171717"/>
                </a:solidFill>
                <a:latin typeface="Lucida Sans Unicode"/>
                <a:cs typeface="Lucida Sans Unicode"/>
              </a:rPr>
              <a:t>de </a:t>
            </a:r>
            <a:r>
              <a:rPr sz="900" spc="-15" dirty="0" err="1">
                <a:solidFill>
                  <a:srgbClr val="171717"/>
                </a:solidFill>
                <a:latin typeface="Lucida Sans Unicode"/>
                <a:cs typeface="Lucida Sans Unicode"/>
              </a:rPr>
              <a:t>bu</a:t>
            </a:r>
            <a:r>
              <a:rPr sz="900" spc="-15" dirty="0">
                <a:solidFill>
                  <a:srgbClr val="171717"/>
                </a:solidFill>
                <a:latin typeface="Lucida Sans Unicode"/>
                <a:cs typeface="Lucida Sans Unicode"/>
              </a:rPr>
              <a:t> </a:t>
            </a:r>
            <a:r>
              <a:rPr sz="900" spc="-40" dirty="0" err="1">
                <a:solidFill>
                  <a:srgbClr val="171717"/>
                </a:solidFill>
                <a:latin typeface="Lucida Sans Unicode"/>
                <a:cs typeface="Lucida Sans Unicode"/>
              </a:rPr>
              <a:t>karşılıksız</a:t>
            </a:r>
            <a:r>
              <a:rPr sz="900" spc="-40" dirty="0">
                <a:solidFill>
                  <a:srgbClr val="171717"/>
                </a:solidFill>
                <a:latin typeface="Lucida Sans Unicode"/>
                <a:cs typeface="Lucida Sans Unicode"/>
              </a:rPr>
              <a:t> </a:t>
            </a:r>
            <a:r>
              <a:rPr sz="900" spc="-15" dirty="0" err="1">
                <a:solidFill>
                  <a:srgbClr val="171717"/>
                </a:solidFill>
                <a:latin typeface="Lucida Sans Unicode"/>
                <a:cs typeface="Lucida Sans Unicode"/>
              </a:rPr>
              <a:t>sevdanın</a:t>
            </a:r>
            <a:r>
              <a:rPr sz="900" spc="-15" dirty="0">
                <a:solidFill>
                  <a:srgbClr val="171717"/>
                </a:solidFill>
                <a:latin typeface="Lucida Sans Unicode"/>
                <a:cs typeface="Lucida Sans Unicode"/>
              </a:rPr>
              <a:t> </a:t>
            </a:r>
            <a:r>
              <a:rPr sz="900" spc="-20" dirty="0" err="1">
                <a:solidFill>
                  <a:srgbClr val="171717"/>
                </a:solidFill>
                <a:latin typeface="Lucida Sans Unicode"/>
                <a:cs typeface="Lucida Sans Unicode"/>
              </a:rPr>
              <a:t>bir</a:t>
            </a:r>
            <a:r>
              <a:rPr sz="900" spc="-20" dirty="0">
                <a:solidFill>
                  <a:srgbClr val="171717"/>
                </a:solidFill>
                <a:latin typeface="Lucida Sans Unicode"/>
                <a:cs typeface="Lucida Sans Unicode"/>
              </a:rPr>
              <a:t> </a:t>
            </a:r>
            <a:r>
              <a:rPr sz="900" spc="-20" dirty="0" err="1">
                <a:solidFill>
                  <a:srgbClr val="171717"/>
                </a:solidFill>
                <a:latin typeface="Lucida Sans Unicode"/>
                <a:cs typeface="Lucida Sans Unicode"/>
              </a:rPr>
              <a:t>neticesidir</a:t>
            </a:r>
            <a:r>
              <a:rPr sz="900" spc="-20" dirty="0">
                <a:solidFill>
                  <a:srgbClr val="171717"/>
                </a:solidFill>
                <a:latin typeface="Lucida Sans Unicode"/>
                <a:cs typeface="Lucida Sans Unicode"/>
              </a:rPr>
              <a:t>. </a:t>
            </a:r>
            <a:r>
              <a:rPr sz="900" spc="-15" dirty="0">
                <a:solidFill>
                  <a:srgbClr val="171717"/>
                </a:solidFill>
                <a:latin typeface="Lucida Sans Unicode"/>
                <a:cs typeface="Lucida Sans Unicode"/>
              </a:rPr>
              <a:t> </a:t>
            </a:r>
            <a:r>
              <a:rPr sz="900" spc="-15" dirty="0" err="1">
                <a:solidFill>
                  <a:srgbClr val="171717"/>
                </a:solidFill>
                <a:latin typeface="Lucida Sans Unicode"/>
                <a:cs typeface="Lucida Sans Unicode"/>
              </a:rPr>
              <a:t>Şiirde</a:t>
            </a:r>
            <a:r>
              <a:rPr sz="900" spc="-15" dirty="0">
                <a:solidFill>
                  <a:srgbClr val="171717"/>
                </a:solidFill>
                <a:latin typeface="Lucida Sans Unicode"/>
                <a:cs typeface="Lucida Sans Unicode"/>
              </a:rPr>
              <a:t> </a:t>
            </a:r>
            <a:r>
              <a:rPr sz="900" spc="-25" dirty="0" err="1">
                <a:solidFill>
                  <a:srgbClr val="171717"/>
                </a:solidFill>
                <a:latin typeface="Lucida Sans Unicode"/>
                <a:cs typeface="Lucida Sans Unicode"/>
              </a:rPr>
              <a:t>kıtalardaki</a:t>
            </a:r>
            <a:r>
              <a:rPr sz="900" spc="-25" dirty="0">
                <a:solidFill>
                  <a:srgbClr val="171717"/>
                </a:solidFill>
                <a:latin typeface="Lucida Sans Unicode"/>
                <a:cs typeface="Lucida Sans Unicode"/>
              </a:rPr>
              <a:t> </a:t>
            </a:r>
            <a:r>
              <a:rPr sz="900" spc="-40" dirty="0">
                <a:solidFill>
                  <a:srgbClr val="171717"/>
                </a:solidFill>
                <a:latin typeface="Lucida Sans Unicode"/>
                <a:cs typeface="Lucida Sans Unicode"/>
              </a:rPr>
              <a:t>ilk </a:t>
            </a:r>
            <a:r>
              <a:rPr sz="900" spc="-10" dirty="0" err="1">
                <a:solidFill>
                  <a:srgbClr val="171717"/>
                </a:solidFill>
                <a:latin typeface="Lucida Sans Unicode"/>
                <a:cs typeface="Lucida Sans Unicode"/>
              </a:rPr>
              <a:t>harfler</a:t>
            </a:r>
            <a:r>
              <a:rPr sz="900" spc="-10" dirty="0">
                <a:solidFill>
                  <a:srgbClr val="171717"/>
                </a:solidFill>
                <a:latin typeface="Lucida Sans Unicode"/>
                <a:cs typeface="Lucida Sans Unicode"/>
              </a:rPr>
              <a:t> </a:t>
            </a:r>
            <a:r>
              <a:rPr sz="900" spc="-20" dirty="0" err="1">
                <a:solidFill>
                  <a:srgbClr val="171717"/>
                </a:solidFill>
                <a:latin typeface="Lucida Sans Unicode"/>
                <a:cs typeface="Lucida Sans Unicode"/>
              </a:rPr>
              <a:t>bir</a:t>
            </a:r>
            <a:r>
              <a:rPr sz="900" spc="-20" dirty="0">
                <a:solidFill>
                  <a:srgbClr val="171717"/>
                </a:solidFill>
                <a:latin typeface="Lucida Sans Unicode"/>
                <a:cs typeface="Lucida Sans Unicode"/>
              </a:rPr>
              <a:t> </a:t>
            </a:r>
            <a:r>
              <a:rPr sz="900" spc="-5" dirty="0" err="1">
                <a:solidFill>
                  <a:srgbClr val="171717"/>
                </a:solidFill>
                <a:latin typeface="Lucida Sans Unicode"/>
                <a:cs typeface="Lucida Sans Unicode"/>
              </a:rPr>
              <a:t>araya</a:t>
            </a:r>
            <a:r>
              <a:rPr sz="900" spc="-5" dirty="0">
                <a:solidFill>
                  <a:srgbClr val="171717"/>
                </a:solidFill>
                <a:latin typeface="Lucida Sans Unicode"/>
                <a:cs typeface="Lucida Sans Unicode"/>
              </a:rPr>
              <a:t> </a:t>
            </a:r>
            <a:r>
              <a:rPr sz="900" spc="-25" dirty="0" err="1">
                <a:solidFill>
                  <a:srgbClr val="171717"/>
                </a:solidFill>
                <a:latin typeface="Lucida Sans Unicode"/>
                <a:cs typeface="Lucida Sans Unicode"/>
              </a:rPr>
              <a:t>getirildiğinde</a:t>
            </a:r>
            <a:r>
              <a:rPr sz="900" spc="-25" dirty="0">
                <a:solidFill>
                  <a:srgbClr val="171717"/>
                </a:solidFill>
                <a:latin typeface="Lucida Sans Unicode"/>
                <a:cs typeface="Lucida Sans Unicode"/>
              </a:rPr>
              <a:t> </a:t>
            </a:r>
            <a:r>
              <a:rPr sz="900" spc="-40" dirty="0">
                <a:solidFill>
                  <a:srgbClr val="171717"/>
                </a:solidFill>
                <a:latin typeface="Lucida Sans Unicode"/>
                <a:cs typeface="Lucida Sans Unicode"/>
              </a:rPr>
              <a:t>‘‘MUAZZEZ </a:t>
            </a:r>
            <a:r>
              <a:rPr sz="900" spc="-60" dirty="0">
                <a:solidFill>
                  <a:srgbClr val="171717"/>
                </a:solidFill>
                <a:latin typeface="Lucida Sans Unicode"/>
                <a:cs typeface="Lucida Sans Unicode"/>
              </a:rPr>
              <a:t>AKKAYAM’’ </a:t>
            </a:r>
            <a:r>
              <a:rPr sz="900" spc="-30" dirty="0" err="1">
                <a:solidFill>
                  <a:srgbClr val="171717"/>
                </a:solidFill>
                <a:latin typeface="Lucida Sans Unicode"/>
                <a:cs typeface="Lucida Sans Unicode"/>
              </a:rPr>
              <a:t>sözcükleri</a:t>
            </a:r>
            <a:r>
              <a:rPr sz="900" spc="-30" dirty="0">
                <a:solidFill>
                  <a:srgbClr val="171717"/>
                </a:solidFill>
                <a:latin typeface="Lucida Sans Unicode"/>
                <a:cs typeface="Lucida Sans Unicode"/>
              </a:rPr>
              <a:t> </a:t>
            </a:r>
            <a:r>
              <a:rPr sz="900" spc="-30" dirty="0" err="1">
                <a:solidFill>
                  <a:srgbClr val="171717"/>
                </a:solidFill>
                <a:latin typeface="Lucida Sans Unicode"/>
                <a:cs typeface="Lucida Sans Unicode"/>
              </a:rPr>
              <a:t>karşımıza</a:t>
            </a:r>
            <a:r>
              <a:rPr sz="900" spc="-30" dirty="0">
                <a:solidFill>
                  <a:srgbClr val="171717"/>
                </a:solidFill>
                <a:latin typeface="Lucida Sans Unicode"/>
                <a:cs typeface="Lucida Sans Unicode"/>
              </a:rPr>
              <a:t> </a:t>
            </a:r>
            <a:r>
              <a:rPr sz="900" spc="-25" dirty="0">
                <a:solidFill>
                  <a:srgbClr val="171717"/>
                </a:solidFill>
                <a:latin typeface="Lucida Sans Unicode"/>
                <a:cs typeface="Lucida Sans Unicode"/>
              </a:rPr>
              <a:t> </a:t>
            </a:r>
            <a:r>
              <a:rPr sz="900" spc="-30" dirty="0" err="1">
                <a:solidFill>
                  <a:srgbClr val="171717"/>
                </a:solidFill>
                <a:latin typeface="Lucida Sans Unicode"/>
                <a:cs typeface="Lucida Sans Unicode"/>
              </a:rPr>
              <a:t>çıkar</a:t>
            </a:r>
            <a:r>
              <a:rPr sz="900" spc="-30" dirty="0">
                <a:solidFill>
                  <a:srgbClr val="171717"/>
                </a:solidFill>
                <a:latin typeface="Lucida Sans Unicode"/>
                <a:cs typeface="Lucida Sans Unicode"/>
              </a:rPr>
              <a:t>. </a:t>
            </a:r>
            <a:r>
              <a:rPr sz="900" spc="-25" dirty="0" err="1">
                <a:solidFill>
                  <a:srgbClr val="171717"/>
                </a:solidFill>
                <a:latin typeface="Lucida Sans Unicode"/>
                <a:cs typeface="Lucida Sans Unicode"/>
              </a:rPr>
              <a:t>Gördüğünüz</a:t>
            </a:r>
            <a:r>
              <a:rPr sz="900" spc="-25" dirty="0">
                <a:solidFill>
                  <a:srgbClr val="171717"/>
                </a:solidFill>
                <a:latin typeface="Lucida Sans Unicode"/>
                <a:cs typeface="Lucida Sans Unicode"/>
              </a:rPr>
              <a:t> </a:t>
            </a:r>
            <a:r>
              <a:rPr sz="900" spc="-40" dirty="0" err="1">
                <a:solidFill>
                  <a:srgbClr val="171717"/>
                </a:solidFill>
                <a:latin typeface="Lucida Sans Unicode"/>
                <a:cs typeface="Lucida Sans Unicode"/>
              </a:rPr>
              <a:t>gibi</a:t>
            </a:r>
            <a:r>
              <a:rPr sz="900" spc="-40" dirty="0">
                <a:solidFill>
                  <a:srgbClr val="171717"/>
                </a:solidFill>
                <a:latin typeface="Lucida Sans Unicode"/>
                <a:cs typeface="Lucida Sans Unicode"/>
              </a:rPr>
              <a:t> </a:t>
            </a:r>
            <a:r>
              <a:rPr sz="900" spc="-15" dirty="0" err="1">
                <a:solidFill>
                  <a:srgbClr val="171717"/>
                </a:solidFill>
                <a:latin typeface="Lucida Sans Unicode"/>
                <a:cs typeface="Lucida Sans Unicode"/>
              </a:rPr>
              <a:t>bu</a:t>
            </a:r>
            <a:r>
              <a:rPr sz="900" spc="-15" dirty="0">
                <a:solidFill>
                  <a:srgbClr val="171717"/>
                </a:solidFill>
                <a:latin typeface="Lucida Sans Unicode"/>
                <a:cs typeface="Lucida Sans Unicode"/>
              </a:rPr>
              <a:t> </a:t>
            </a:r>
            <a:r>
              <a:rPr sz="900" spc="-20" dirty="0" err="1">
                <a:solidFill>
                  <a:srgbClr val="171717"/>
                </a:solidFill>
                <a:latin typeface="Lucida Sans Unicode"/>
                <a:cs typeface="Lucida Sans Unicode"/>
              </a:rPr>
              <a:t>bir</a:t>
            </a:r>
            <a:r>
              <a:rPr sz="900" spc="-20" dirty="0">
                <a:solidFill>
                  <a:srgbClr val="171717"/>
                </a:solidFill>
                <a:latin typeface="Lucida Sans Unicode"/>
                <a:cs typeface="Lucida Sans Unicode"/>
              </a:rPr>
              <a:t> </a:t>
            </a:r>
            <a:r>
              <a:rPr sz="900" spc="-25" dirty="0" err="1">
                <a:solidFill>
                  <a:srgbClr val="171717"/>
                </a:solidFill>
                <a:latin typeface="Lucida Sans Unicode"/>
                <a:cs typeface="Lucida Sans Unicode"/>
              </a:rPr>
              <a:t>akrostiştir</a:t>
            </a:r>
            <a:r>
              <a:rPr sz="900" spc="-25" dirty="0">
                <a:solidFill>
                  <a:srgbClr val="171717"/>
                </a:solidFill>
                <a:latin typeface="Lucida Sans Unicode"/>
                <a:cs typeface="Lucida Sans Unicode"/>
              </a:rPr>
              <a:t>. </a:t>
            </a:r>
            <a:r>
              <a:rPr sz="900" spc="-20" dirty="0" err="1">
                <a:solidFill>
                  <a:srgbClr val="171717"/>
                </a:solidFill>
                <a:latin typeface="Lucida Sans Unicode"/>
                <a:cs typeface="Lucida Sans Unicode"/>
              </a:rPr>
              <a:t>Fakat</a:t>
            </a:r>
            <a:r>
              <a:rPr sz="900" spc="-20" dirty="0">
                <a:solidFill>
                  <a:srgbClr val="171717"/>
                </a:solidFill>
                <a:latin typeface="Lucida Sans Unicode"/>
                <a:cs typeface="Lucida Sans Unicode"/>
              </a:rPr>
              <a:t> </a:t>
            </a:r>
            <a:r>
              <a:rPr sz="900" spc="-10" dirty="0" err="1">
                <a:solidFill>
                  <a:srgbClr val="171717"/>
                </a:solidFill>
                <a:latin typeface="Lucida Sans Unicode"/>
                <a:cs typeface="Lucida Sans Unicode"/>
              </a:rPr>
              <a:t>rivayete</a:t>
            </a:r>
            <a:r>
              <a:rPr sz="900" spc="-10" dirty="0">
                <a:solidFill>
                  <a:srgbClr val="171717"/>
                </a:solidFill>
                <a:latin typeface="Lucida Sans Unicode"/>
                <a:cs typeface="Lucida Sans Unicode"/>
              </a:rPr>
              <a:t> </a:t>
            </a:r>
            <a:r>
              <a:rPr sz="900" spc="-20" dirty="0" err="1">
                <a:solidFill>
                  <a:srgbClr val="171717"/>
                </a:solidFill>
                <a:latin typeface="Lucida Sans Unicode"/>
                <a:cs typeface="Lucida Sans Unicode"/>
              </a:rPr>
              <a:t>göre</a:t>
            </a:r>
            <a:r>
              <a:rPr sz="900" spc="-20" dirty="0">
                <a:solidFill>
                  <a:srgbClr val="171717"/>
                </a:solidFill>
                <a:latin typeface="Lucida Sans Unicode"/>
                <a:cs typeface="Lucida Sans Unicode"/>
              </a:rPr>
              <a:t> </a:t>
            </a:r>
            <a:r>
              <a:rPr sz="900" spc="-20" dirty="0" err="1">
                <a:solidFill>
                  <a:srgbClr val="171717"/>
                </a:solidFill>
                <a:latin typeface="Lucida Sans Unicode"/>
                <a:cs typeface="Lucida Sans Unicode"/>
              </a:rPr>
              <a:t>hikaye</a:t>
            </a:r>
            <a:r>
              <a:rPr sz="900" spc="-20" dirty="0">
                <a:solidFill>
                  <a:srgbClr val="171717"/>
                </a:solidFill>
                <a:latin typeface="Lucida Sans Unicode"/>
                <a:cs typeface="Lucida Sans Unicode"/>
              </a:rPr>
              <a:t> </a:t>
            </a:r>
            <a:r>
              <a:rPr sz="900" spc="-5" dirty="0" err="1">
                <a:solidFill>
                  <a:srgbClr val="171717"/>
                </a:solidFill>
                <a:latin typeface="Lucida Sans Unicode"/>
                <a:cs typeface="Lucida Sans Unicode"/>
              </a:rPr>
              <a:t>burada</a:t>
            </a:r>
            <a:r>
              <a:rPr sz="900" spc="-5" dirty="0">
                <a:solidFill>
                  <a:srgbClr val="171717"/>
                </a:solidFill>
                <a:latin typeface="Lucida Sans Unicode"/>
                <a:cs typeface="Lucida Sans Unicode"/>
              </a:rPr>
              <a:t> </a:t>
            </a:r>
            <a:r>
              <a:rPr sz="900" spc="-30" dirty="0" err="1">
                <a:solidFill>
                  <a:srgbClr val="171717"/>
                </a:solidFill>
                <a:latin typeface="Lucida Sans Unicode"/>
                <a:cs typeface="Lucida Sans Unicode"/>
              </a:rPr>
              <a:t>bitmez</a:t>
            </a:r>
            <a:r>
              <a:rPr sz="900" spc="-30" dirty="0">
                <a:solidFill>
                  <a:srgbClr val="171717"/>
                </a:solidFill>
                <a:latin typeface="Lucida Sans Unicode"/>
                <a:cs typeface="Lucida Sans Unicode"/>
              </a:rPr>
              <a:t>. </a:t>
            </a:r>
            <a:r>
              <a:rPr sz="900" spc="-20" dirty="0" err="1">
                <a:solidFill>
                  <a:srgbClr val="171717"/>
                </a:solidFill>
                <a:latin typeface="Lucida Sans Unicode"/>
                <a:cs typeface="Lucida Sans Unicode"/>
              </a:rPr>
              <a:t>Okulun</a:t>
            </a:r>
            <a:r>
              <a:rPr sz="900" spc="-20" dirty="0">
                <a:solidFill>
                  <a:srgbClr val="171717"/>
                </a:solidFill>
                <a:latin typeface="Lucida Sans Unicode"/>
                <a:cs typeface="Lucida Sans Unicode"/>
              </a:rPr>
              <a:t> </a:t>
            </a:r>
            <a:r>
              <a:rPr sz="900" spc="-15" dirty="0">
                <a:solidFill>
                  <a:srgbClr val="171717"/>
                </a:solidFill>
                <a:latin typeface="Lucida Sans Unicode"/>
                <a:cs typeface="Lucida Sans Unicode"/>
              </a:rPr>
              <a:t> </a:t>
            </a:r>
            <a:r>
              <a:rPr sz="900" spc="-20" dirty="0" err="1">
                <a:solidFill>
                  <a:srgbClr val="171717"/>
                </a:solidFill>
                <a:latin typeface="Lucida Sans Unicode"/>
                <a:cs typeface="Lucida Sans Unicode"/>
              </a:rPr>
              <a:t>mezuniyet</a:t>
            </a:r>
            <a:r>
              <a:rPr sz="900" spc="-20" dirty="0">
                <a:solidFill>
                  <a:srgbClr val="171717"/>
                </a:solidFill>
                <a:latin typeface="Lucida Sans Unicode"/>
                <a:cs typeface="Lucida Sans Unicode"/>
              </a:rPr>
              <a:t> </a:t>
            </a:r>
            <a:r>
              <a:rPr sz="900" spc="-10" dirty="0" err="1">
                <a:solidFill>
                  <a:srgbClr val="171717"/>
                </a:solidFill>
                <a:latin typeface="Lucida Sans Unicode"/>
                <a:cs typeface="Lucida Sans Unicode"/>
              </a:rPr>
              <a:t>töreninde</a:t>
            </a:r>
            <a:r>
              <a:rPr sz="900" spc="-10" dirty="0">
                <a:solidFill>
                  <a:srgbClr val="171717"/>
                </a:solidFill>
                <a:latin typeface="Lucida Sans Unicode"/>
                <a:cs typeface="Lucida Sans Unicode"/>
              </a:rPr>
              <a:t> </a:t>
            </a:r>
            <a:r>
              <a:rPr sz="900" spc="-25" dirty="0" err="1">
                <a:solidFill>
                  <a:srgbClr val="171717"/>
                </a:solidFill>
                <a:latin typeface="Lucida Sans Unicode"/>
                <a:cs typeface="Lucida Sans Unicode"/>
              </a:rPr>
              <a:t>Sezai</a:t>
            </a:r>
            <a:r>
              <a:rPr sz="900" spc="-25" dirty="0">
                <a:solidFill>
                  <a:srgbClr val="171717"/>
                </a:solidFill>
                <a:latin typeface="Lucida Sans Unicode"/>
                <a:cs typeface="Lucida Sans Unicode"/>
              </a:rPr>
              <a:t> </a:t>
            </a:r>
            <a:r>
              <a:rPr sz="900" spc="-20" dirty="0" err="1">
                <a:solidFill>
                  <a:srgbClr val="171717"/>
                </a:solidFill>
                <a:latin typeface="Lucida Sans Unicode"/>
                <a:cs typeface="Lucida Sans Unicode"/>
              </a:rPr>
              <a:t>Karakoç</a:t>
            </a:r>
            <a:r>
              <a:rPr sz="900" spc="-20" dirty="0">
                <a:solidFill>
                  <a:srgbClr val="171717"/>
                </a:solidFill>
                <a:latin typeface="Lucida Sans Unicode"/>
                <a:cs typeface="Lucida Sans Unicode"/>
              </a:rPr>
              <a:t> </a:t>
            </a:r>
            <a:r>
              <a:rPr sz="900" spc="-15" dirty="0" err="1">
                <a:solidFill>
                  <a:srgbClr val="171717"/>
                </a:solidFill>
                <a:latin typeface="Lucida Sans Unicode"/>
                <a:cs typeface="Lucida Sans Unicode"/>
              </a:rPr>
              <a:t>bu</a:t>
            </a:r>
            <a:r>
              <a:rPr sz="900" spc="-15" dirty="0">
                <a:solidFill>
                  <a:srgbClr val="171717"/>
                </a:solidFill>
                <a:latin typeface="Lucida Sans Unicode"/>
                <a:cs typeface="Lucida Sans Unicode"/>
              </a:rPr>
              <a:t> </a:t>
            </a:r>
            <a:r>
              <a:rPr sz="900" spc="-30" dirty="0" err="1">
                <a:solidFill>
                  <a:srgbClr val="171717"/>
                </a:solidFill>
                <a:latin typeface="Lucida Sans Unicode"/>
                <a:cs typeface="Lucida Sans Unicode"/>
              </a:rPr>
              <a:t>şiiri</a:t>
            </a:r>
            <a:r>
              <a:rPr sz="900" spc="-30" dirty="0">
                <a:solidFill>
                  <a:srgbClr val="171717"/>
                </a:solidFill>
                <a:latin typeface="Lucida Sans Unicode"/>
                <a:cs typeface="Lucida Sans Unicode"/>
              </a:rPr>
              <a:t> </a:t>
            </a:r>
            <a:r>
              <a:rPr sz="900" spc="-20" dirty="0" err="1">
                <a:solidFill>
                  <a:srgbClr val="171717"/>
                </a:solidFill>
                <a:latin typeface="Lucida Sans Unicode"/>
                <a:cs typeface="Lucida Sans Unicode"/>
              </a:rPr>
              <a:t>okur</a:t>
            </a:r>
            <a:r>
              <a:rPr sz="900" spc="-20" dirty="0">
                <a:solidFill>
                  <a:srgbClr val="171717"/>
                </a:solidFill>
                <a:latin typeface="Lucida Sans Unicode"/>
                <a:cs typeface="Lucida Sans Unicode"/>
              </a:rPr>
              <a:t> </a:t>
            </a:r>
            <a:r>
              <a:rPr sz="900" spc="-10" dirty="0" err="1">
                <a:solidFill>
                  <a:srgbClr val="171717"/>
                </a:solidFill>
                <a:latin typeface="Lucida Sans Unicode"/>
                <a:cs typeface="Lucida Sans Unicode"/>
              </a:rPr>
              <a:t>ve</a:t>
            </a:r>
            <a:r>
              <a:rPr sz="900" spc="-10" dirty="0">
                <a:solidFill>
                  <a:srgbClr val="171717"/>
                </a:solidFill>
                <a:latin typeface="Lucida Sans Unicode"/>
                <a:cs typeface="Lucida Sans Unicode"/>
              </a:rPr>
              <a:t> </a:t>
            </a:r>
            <a:r>
              <a:rPr sz="900" spc="-15" dirty="0" err="1">
                <a:solidFill>
                  <a:srgbClr val="171717"/>
                </a:solidFill>
                <a:latin typeface="Lucida Sans Unicode"/>
                <a:cs typeface="Lucida Sans Unicode"/>
              </a:rPr>
              <a:t>herkes</a:t>
            </a:r>
            <a:r>
              <a:rPr sz="900" spc="-15" dirty="0">
                <a:solidFill>
                  <a:srgbClr val="171717"/>
                </a:solidFill>
                <a:latin typeface="Lucida Sans Unicode"/>
                <a:cs typeface="Lucida Sans Unicode"/>
              </a:rPr>
              <a:t> </a:t>
            </a:r>
            <a:r>
              <a:rPr sz="900" spc="-10" dirty="0" err="1">
                <a:solidFill>
                  <a:srgbClr val="171717"/>
                </a:solidFill>
                <a:latin typeface="Lucida Sans Unicode"/>
                <a:cs typeface="Lucida Sans Unicode"/>
              </a:rPr>
              <a:t>tarafından</a:t>
            </a:r>
            <a:r>
              <a:rPr sz="900" spc="-10" dirty="0">
                <a:solidFill>
                  <a:srgbClr val="171717"/>
                </a:solidFill>
                <a:latin typeface="Lucida Sans Unicode"/>
                <a:cs typeface="Lucida Sans Unicode"/>
              </a:rPr>
              <a:t> </a:t>
            </a:r>
            <a:r>
              <a:rPr sz="900" spc="-25" dirty="0" err="1">
                <a:solidFill>
                  <a:srgbClr val="171717"/>
                </a:solidFill>
                <a:latin typeface="Lucida Sans Unicode"/>
                <a:cs typeface="Lucida Sans Unicode"/>
              </a:rPr>
              <a:t>alkışlarla</a:t>
            </a:r>
            <a:r>
              <a:rPr sz="900" spc="-25" dirty="0">
                <a:solidFill>
                  <a:srgbClr val="171717"/>
                </a:solidFill>
                <a:latin typeface="Lucida Sans Unicode"/>
                <a:cs typeface="Lucida Sans Unicode"/>
              </a:rPr>
              <a:t> </a:t>
            </a:r>
            <a:r>
              <a:rPr sz="900" spc="-25" dirty="0" err="1">
                <a:solidFill>
                  <a:srgbClr val="171717"/>
                </a:solidFill>
                <a:latin typeface="Lucida Sans Unicode"/>
                <a:cs typeface="Lucida Sans Unicode"/>
              </a:rPr>
              <a:t>karşılanır</a:t>
            </a:r>
            <a:r>
              <a:rPr sz="900" spc="-25" dirty="0">
                <a:solidFill>
                  <a:srgbClr val="171717"/>
                </a:solidFill>
                <a:latin typeface="Lucida Sans Unicode"/>
                <a:cs typeface="Lucida Sans Unicode"/>
              </a:rPr>
              <a:t>. </a:t>
            </a:r>
            <a:r>
              <a:rPr sz="900" spc="25" dirty="0">
                <a:solidFill>
                  <a:srgbClr val="171717"/>
                </a:solidFill>
                <a:latin typeface="Lucida Sans Unicode"/>
                <a:cs typeface="Lucida Sans Unicode"/>
              </a:rPr>
              <a:t>Bu </a:t>
            </a:r>
            <a:r>
              <a:rPr sz="900" spc="30" dirty="0">
                <a:solidFill>
                  <a:srgbClr val="171717"/>
                </a:solidFill>
                <a:latin typeface="Lucida Sans Unicode"/>
                <a:cs typeface="Lucida Sans Unicode"/>
              </a:rPr>
              <a:t> </a:t>
            </a:r>
            <a:r>
              <a:rPr sz="900" spc="-30" dirty="0" err="1">
                <a:solidFill>
                  <a:srgbClr val="171717"/>
                </a:solidFill>
                <a:latin typeface="Lucida Sans Unicode"/>
                <a:cs typeface="Lucida Sans Unicode"/>
              </a:rPr>
              <a:t>dizeleri</a:t>
            </a:r>
            <a:r>
              <a:rPr sz="900" spc="-30" dirty="0">
                <a:solidFill>
                  <a:srgbClr val="171717"/>
                </a:solidFill>
                <a:latin typeface="Lucida Sans Unicode"/>
                <a:cs typeface="Lucida Sans Unicode"/>
              </a:rPr>
              <a:t> </a:t>
            </a:r>
            <a:r>
              <a:rPr sz="900" spc="-10" dirty="0" err="1">
                <a:solidFill>
                  <a:srgbClr val="171717"/>
                </a:solidFill>
                <a:latin typeface="Lucida Sans Unicode"/>
                <a:cs typeface="Lucida Sans Unicode"/>
              </a:rPr>
              <a:t>duyan</a:t>
            </a:r>
            <a:r>
              <a:rPr sz="900" spc="-10" dirty="0">
                <a:solidFill>
                  <a:srgbClr val="171717"/>
                </a:solidFill>
                <a:latin typeface="Lucida Sans Unicode"/>
                <a:cs typeface="Lucida Sans Unicode"/>
              </a:rPr>
              <a:t> </a:t>
            </a:r>
            <a:r>
              <a:rPr sz="900" spc="-40" dirty="0" err="1">
                <a:solidFill>
                  <a:srgbClr val="171717"/>
                </a:solidFill>
                <a:latin typeface="Lucida Sans Unicode"/>
                <a:cs typeface="Lucida Sans Unicode"/>
              </a:rPr>
              <a:t>Muazzez</a:t>
            </a:r>
            <a:r>
              <a:rPr sz="900" spc="-40" dirty="0">
                <a:solidFill>
                  <a:srgbClr val="171717"/>
                </a:solidFill>
                <a:latin typeface="Lucida Sans Unicode"/>
                <a:cs typeface="Lucida Sans Unicode"/>
              </a:rPr>
              <a:t> </a:t>
            </a:r>
            <a:r>
              <a:rPr sz="900" spc="-10" dirty="0" err="1">
                <a:solidFill>
                  <a:srgbClr val="171717"/>
                </a:solidFill>
                <a:latin typeface="Lucida Sans Unicode"/>
                <a:cs typeface="Lucida Sans Unicode"/>
              </a:rPr>
              <a:t>Hanım</a:t>
            </a:r>
            <a:r>
              <a:rPr sz="900" spc="-10" dirty="0">
                <a:solidFill>
                  <a:srgbClr val="171717"/>
                </a:solidFill>
                <a:latin typeface="Lucida Sans Unicode"/>
                <a:cs typeface="Lucida Sans Unicode"/>
              </a:rPr>
              <a:t> </a:t>
            </a:r>
            <a:r>
              <a:rPr sz="900" spc="-15" dirty="0" err="1">
                <a:solidFill>
                  <a:srgbClr val="171717"/>
                </a:solidFill>
                <a:latin typeface="Lucida Sans Unicode"/>
                <a:cs typeface="Lucida Sans Unicode"/>
              </a:rPr>
              <a:t>sonrasında</a:t>
            </a:r>
            <a:r>
              <a:rPr sz="900" spc="-15" dirty="0">
                <a:solidFill>
                  <a:srgbClr val="171717"/>
                </a:solidFill>
                <a:latin typeface="Lucida Sans Unicode"/>
                <a:cs typeface="Lucida Sans Unicode"/>
              </a:rPr>
              <a:t> </a:t>
            </a:r>
            <a:r>
              <a:rPr sz="900" spc="-25" dirty="0" err="1">
                <a:solidFill>
                  <a:srgbClr val="171717"/>
                </a:solidFill>
                <a:latin typeface="Lucida Sans Unicode"/>
                <a:cs typeface="Lucida Sans Unicode"/>
              </a:rPr>
              <a:t>Sezai</a:t>
            </a:r>
            <a:r>
              <a:rPr sz="900" spc="-25" dirty="0">
                <a:solidFill>
                  <a:srgbClr val="171717"/>
                </a:solidFill>
                <a:latin typeface="Lucida Sans Unicode"/>
                <a:cs typeface="Lucida Sans Unicode"/>
              </a:rPr>
              <a:t> </a:t>
            </a:r>
            <a:r>
              <a:rPr sz="900" spc="-30" dirty="0" err="1">
                <a:solidFill>
                  <a:srgbClr val="171717"/>
                </a:solidFill>
                <a:latin typeface="Lucida Sans Unicode"/>
                <a:cs typeface="Lucida Sans Unicode"/>
              </a:rPr>
              <a:t>Karakoç’un</a:t>
            </a:r>
            <a:r>
              <a:rPr sz="900" spc="-30" dirty="0">
                <a:solidFill>
                  <a:srgbClr val="171717"/>
                </a:solidFill>
                <a:latin typeface="Lucida Sans Unicode"/>
                <a:cs typeface="Lucida Sans Unicode"/>
              </a:rPr>
              <a:t> </a:t>
            </a:r>
            <a:r>
              <a:rPr sz="900" spc="-10" dirty="0" err="1">
                <a:solidFill>
                  <a:srgbClr val="171717"/>
                </a:solidFill>
                <a:latin typeface="Lucida Sans Unicode"/>
                <a:cs typeface="Lucida Sans Unicode"/>
              </a:rPr>
              <a:t>yanına</a:t>
            </a:r>
            <a:r>
              <a:rPr sz="900" spc="-10" dirty="0">
                <a:solidFill>
                  <a:srgbClr val="171717"/>
                </a:solidFill>
                <a:latin typeface="Lucida Sans Unicode"/>
                <a:cs typeface="Lucida Sans Unicode"/>
              </a:rPr>
              <a:t> </a:t>
            </a:r>
            <a:r>
              <a:rPr sz="900" spc="-30" dirty="0" err="1">
                <a:solidFill>
                  <a:srgbClr val="171717"/>
                </a:solidFill>
                <a:latin typeface="Lucida Sans Unicode"/>
                <a:cs typeface="Lucida Sans Unicode"/>
              </a:rPr>
              <a:t>gelir</a:t>
            </a:r>
            <a:r>
              <a:rPr sz="900" spc="-30" dirty="0">
                <a:solidFill>
                  <a:srgbClr val="171717"/>
                </a:solidFill>
                <a:latin typeface="Lucida Sans Unicode"/>
                <a:cs typeface="Lucida Sans Unicode"/>
              </a:rPr>
              <a:t> </a:t>
            </a:r>
            <a:r>
              <a:rPr sz="900" spc="-10" dirty="0" err="1">
                <a:solidFill>
                  <a:srgbClr val="171717"/>
                </a:solidFill>
                <a:latin typeface="Lucida Sans Unicode"/>
                <a:cs typeface="Lucida Sans Unicode"/>
              </a:rPr>
              <a:t>ve</a:t>
            </a:r>
            <a:r>
              <a:rPr sz="900" spc="-10" dirty="0">
                <a:solidFill>
                  <a:srgbClr val="171717"/>
                </a:solidFill>
                <a:latin typeface="Lucida Sans Unicode"/>
                <a:cs typeface="Lucida Sans Unicode"/>
              </a:rPr>
              <a:t> </a:t>
            </a:r>
            <a:r>
              <a:rPr sz="900" spc="-5" dirty="0" err="1">
                <a:solidFill>
                  <a:srgbClr val="171717"/>
                </a:solidFill>
                <a:latin typeface="Lucida Sans Unicode"/>
                <a:cs typeface="Lucida Sans Unicode"/>
              </a:rPr>
              <a:t>ona</a:t>
            </a:r>
            <a:r>
              <a:rPr sz="900" spc="-5" dirty="0">
                <a:solidFill>
                  <a:srgbClr val="171717"/>
                </a:solidFill>
                <a:latin typeface="Lucida Sans Unicode"/>
                <a:cs typeface="Lucida Sans Unicode"/>
              </a:rPr>
              <a:t> </a:t>
            </a:r>
            <a:r>
              <a:rPr sz="900" spc="-20" dirty="0" err="1">
                <a:solidFill>
                  <a:srgbClr val="171717"/>
                </a:solidFill>
                <a:latin typeface="Lucida Sans Unicode"/>
                <a:cs typeface="Lucida Sans Unicode"/>
              </a:rPr>
              <a:t>hislerinin</a:t>
            </a:r>
            <a:r>
              <a:rPr sz="900" spc="-20" dirty="0">
                <a:solidFill>
                  <a:srgbClr val="171717"/>
                </a:solidFill>
                <a:latin typeface="Lucida Sans Unicode"/>
                <a:cs typeface="Lucida Sans Unicode"/>
              </a:rPr>
              <a:t> </a:t>
            </a:r>
            <a:r>
              <a:rPr sz="900" spc="-25" dirty="0" err="1">
                <a:solidFill>
                  <a:srgbClr val="171717"/>
                </a:solidFill>
                <a:latin typeface="Lucida Sans Unicode"/>
                <a:cs typeface="Lucida Sans Unicode"/>
              </a:rPr>
              <a:t>hala</a:t>
            </a:r>
            <a:r>
              <a:rPr sz="900" spc="-25" dirty="0">
                <a:solidFill>
                  <a:srgbClr val="171717"/>
                </a:solidFill>
                <a:latin typeface="Lucida Sans Unicode"/>
                <a:cs typeface="Lucida Sans Unicode"/>
              </a:rPr>
              <a:t> </a:t>
            </a:r>
            <a:r>
              <a:rPr sz="900" spc="-20" dirty="0">
                <a:solidFill>
                  <a:srgbClr val="171717"/>
                </a:solidFill>
                <a:latin typeface="Lucida Sans Unicode"/>
                <a:cs typeface="Lucida Sans Unicode"/>
              </a:rPr>
              <a:t> </a:t>
            </a:r>
            <a:r>
              <a:rPr sz="900" spc="-25" dirty="0" err="1">
                <a:solidFill>
                  <a:srgbClr val="171717"/>
                </a:solidFill>
                <a:latin typeface="Lucida Sans Unicode"/>
                <a:cs typeface="Lucida Sans Unicode"/>
              </a:rPr>
              <a:t>geçerli</a:t>
            </a:r>
            <a:r>
              <a:rPr sz="900" spc="-25" dirty="0">
                <a:solidFill>
                  <a:srgbClr val="171717"/>
                </a:solidFill>
                <a:latin typeface="Lucida Sans Unicode"/>
                <a:cs typeface="Lucida Sans Unicode"/>
              </a:rPr>
              <a:t> </a:t>
            </a:r>
            <a:r>
              <a:rPr sz="900" spc="-20" dirty="0" err="1">
                <a:solidFill>
                  <a:srgbClr val="171717"/>
                </a:solidFill>
                <a:latin typeface="Lucida Sans Unicode"/>
                <a:cs typeface="Lucida Sans Unicode"/>
              </a:rPr>
              <a:t>olup</a:t>
            </a:r>
            <a:r>
              <a:rPr sz="900" spc="-20" dirty="0">
                <a:solidFill>
                  <a:srgbClr val="171717"/>
                </a:solidFill>
                <a:latin typeface="Lucida Sans Unicode"/>
                <a:cs typeface="Lucida Sans Unicode"/>
              </a:rPr>
              <a:t> </a:t>
            </a:r>
            <a:r>
              <a:rPr sz="900" spc="-25" dirty="0" err="1">
                <a:solidFill>
                  <a:srgbClr val="171717"/>
                </a:solidFill>
                <a:latin typeface="Lucida Sans Unicode"/>
                <a:cs typeface="Lucida Sans Unicode"/>
              </a:rPr>
              <a:t>olmadığını</a:t>
            </a:r>
            <a:r>
              <a:rPr sz="900" spc="-25" dirty="0">
                <a:solidFill>
                  <a:srgbClr val="171717"/>
                </a:solidFill>
                <a:latin typeface="Lucida Sans Unicode"/>
                <a:cs typeface="Lucida Sans Unicode"/>
              </a:rPr>
              <a:t> </a:t>
            </a:r>
            <a:r>
              <a:rPr sz="900" spc="-15" dirty="0" err="1">
                <a:solidFill>
                  <a:srgbClr val="171717"/>
                </a:solidFill>
                <a:latin typeface="Lucida Sans Unicode"/>
                <a:cs typeface="Lucida Sans Unicode"/>
              </a:rPr>
              <a:t>sorar</a:t>
            </a:r>
            <a:r>
              <a:rPr sz="900" spc="-15" dirty="0">
                <a:solidFill>
                  <a:srgbClr val="171717"/>
                </a:solidFill>
                <a:latin typeface="Lucida Sans Unicode"/>
                <a:cs typeface="Lucida Sans Unicode"/>
              </a:rPr>
              <a:t>. </a:t>
            </a:r>
            <a:r>
              <a:rPr sz="900" spc="-25" dirty="0" err="1">
                <a:solidFill>
                  <a:srgbClr val="171717"/>
                </a:solidFill>
                <a:latin typeface="Lucida Sans Unicode"/>
                <a:cs typeface="Lucida Sans Unicode"/>
              </a:rPr>
              <a:t>Sezai</a:t>
            </a:r>
            <a:r>
              <a:rPr sz="900" spc="-25" dirty="0">
                <a:solidFill>
                  <a:srgbClr val="171717"/>
                </a:solidFill>
                <a:latin typeface="Lucida Sans Unicode"/>
                <a:cs typeface="Lucida Sans Unicode"/>
              </a:rPr>
              <a:t> </a:t>
            </a:r>
            <a:r>
              <a:rPr sz="900" spc="-20" dirty="0" err="1">
                <a:solidFill>
                  <a:srgbClr val="171717"/>
                </a:solidFill>
                <a:latin typeface="Lucida Sans Unicode"/>
                <a:cs typeface="Lucida Sans Unicode"/>
              </a:rPr>
              <a:t>Karakoç</a:t>
            </a:r>
            <a:r>
              <a:rPr sz="900" spc="-20" dirty="0">
                <a:solidFill>
                  <a:srgbClr val="171717"/>
                </a:solidFill>
                <a:latin typeface="Lucida Sans Unicode"/>
                <a:cs typeface="Lucida Sans Unicode"/>
              </a:rPr>
              <a:t> </a:t>
            </a:r>
            <a:r>
              <a:rPr sz="900" spc="-20" dirty="0" err="1">
                <a:solidFill>
                  <a:srgbClr val="171717"/>
                </a:solidFill>
                <a:latin typeface="Lucida Sans Unicode"/>
                <a:cs typeface="Lucida Sans Unicode"/>
              </a:rPr>
              <a:t>ise</a:t>
            </a:r>
            <a:r>
              <a:rPr sz="900" spc="-20" dirty="0">
                <a:solidFill>
                  <a:srgbClr val="171717"/>
                </a:solidFill>
                <a:latin typeface="Lucida Sans Unicode"/>
                <a:cs typeface="Lucida Sans Unicode"/>
              </a:rPr>
              <a:t> </a:t>
            </a:r>
            <a:r>
              <a:rPr sz="900" spc="-45" dirty="0">
                <a:solidFill>
                  <a:srgbClr val="171717"/>
                </a:solidFill>
                <a:latin typeface="Lucida Sans Unicode"/>
                <a:cs typeface="Lucida Sans Unicode"/>
              </a:rPr>
              <a:t>‘’</a:t>
            </a:r>
            <a:r>
              <a:rPr sz="900" spc="-45" dirty="0" err="1">
                <a:solidFill>
                  <a:srgbClr val="171717"/>
                </a:solidFill>
                <a:latin typeface="Lucida Sans Unicode"/>
                <a:cs typeface="Lucida Sans Unicode"/>
              </a:rPr>
              <a:t>Senin</a:t>
            </a:r>
            <a:r>
              <a:rPr sz="900" spc="-45" dirty="0">
                <a:solidFill>
                  <a:srgbClr val="171717"/>
                </a:solidFill>
                <a:latin typeface="Lucida Sans Unicode"/>
                <a:cs typeface="Lucida Sans Unicode"/>
              </a:rPr>
              <a:t> </a:t>
            </a:r>
            <a:r>
              <a:rPr sz="900" spc="-25" dirty="0" err="1">
                <a:solidFill>
                  <a:srgbClr val="171717"/>
                </a:solidFill>
                <a:latin typeface="Lucida Sans Unicode"/>
                <a:cs typeface="Lucida Sans Unicode"/>
              </a:rPr>
              <a:t>aşkın</a:t>
            </a:r>
            <a:r>
              <a:rPr sz="900" spc="-25" dirty="0">
                <a:solidFill>
                  <a:srgbClr val="171717"/>
                </a:solidFill>
                <a:latin typeface="Lucida Sans Unicode"/>
                <a:cs typeface="Lucida Sans Unicode"/>
              </a:rPr>
              <a:t> </a:t>
            </a:r>
            <a:r>
              <a:rPr sz="900" spc="-25" dirty="0" err="1">
                <a:solidFill>
                  <a:srgbClr val="171717"/>
                </a:solidFill>
                <a:latin typeface="Lucida Sans Unicode"/>
                <a:cs typeface="Lucida Sans Unicode"/>
              </a:rPr>
              <a:t>artık</a:t>
            </a:r>
            <a:r>
              <a:rPr sz="900" spc="-25" dirty="0">
                <a:solidFill>
                  <a:srgbClr val="171717"/>
                </a:solidFill>
                <a:latin typeface="Lucida Sans Unicode"/>
                <a:cs typeface="Lucida Sans Unicode"/>
              </a:rPr>
              <a:t> </a:t>
            </a:r>
            <a:r>
              <a:rPr sz="900" spc="-20" dirty="0" err="1">
                <a:solidFill>
                  <a:srgbClr val="171717"/>
                </a:solidFill>
                <a:latin typeface="Lucida Sans Unicode"/>
                <a:cs typeface="Lucida Sans Unicode"/>
              </a:rPr>
              <a:t>benimkine</a:t>
            </a:r>
            <a:r>
              <a:rPr sz="900" spc="-20" dirty="0">
                <a:solidFill>
                  <a:srgbClr val="171717"/>
                </a:solidFill>
                <a:latin typeface="Lucida Sans Unicode"/>
                <a:cs typeface="Lucida Sans Unicode"/>
              </a:rPr>
              <a:t> </a:t>
            </a:r>
            <a:r>
              <a:rPr sz="900" spc="-45" dirty="0" err="1">
                <a:solidFill>
                  <a:srgbClr val="171717"/>
                </a:solidFill>
                <a:latin typeface="Lucida Sans Unicode"/>
                <a:cs typeface="Lucida Sans Unicode"/>
              </a:rPr>
              <a:t>yetişemez</a:t>
            </a:r>
            <a:r>
              <a:rPr sz="900" spc="-45" dirty="0">
                <a:solidFill>
                  <a:srgbClr val="171717"/>
                </a:solidFill>
                <a:latin typeface="Lucida Sans Unicode"/>
                <a:cs typeface="Lucida Sans Unicode"/>
              </a:rPr>
              <a:t>.’’ </a:t>
            </a:r>
            <a:r>
              <a:rPr sz="900" spc="-5" dirty="0">
                <a:solidFill>
                  <a:srgbClr val="171717"/>
                </a:solidFill>
                <a:latin typeface="Lucida Sans Unicode"/>
                <a:cs typeface="Lucida Sans Unicode"/>
              </a:rPr>
              <a:t>der </a:t>
            </a:r>
            <a:r>
              <a:rPr sz="900" spc="-10" dirty="0" err="1">
                <a:solidFill>
                  <a:srgbClr val="171717"/>
                </a:solidFill>
                <a:latin typeface="Lucida Sans Unicode"/>
                <a:cs typeface="Lucida Sans Unicode"/>
              </a:rPr>
              <a:t>ve</a:t>
            </a:r>
            <a:r>
              <a:rPr sz="900" spc="-10" dirty="0">
                <a:solidFill>
                  <a:srgbClr val="171717"/>
                </a:solidFill>
                <a:latin typeface="Lucida Sans Unicode"/>
                <a:cs typeface="Lucida Sans Unicode"/>
              </a:rPr>
              <a:t> </a:t>
            </a:r>
            <a:r>
              <a:rPr sz="900" spc="-5" dirty="0">
                <a:solidFill>
                  <a:srgbClr val="171717"/>
                </a:solidFill>
                <a:latin typeface="Lucida Sans Unicode"/>
                <a:cs typeface="Lucida Sans Unicode"/>
              </a:rPr>
              <a:t> </a:t>
            </a:r>
            <a:r>
              <a:rPr sz="900" spc="-25" dirty="0" err="1">
                <a:solidFill>
                  <a:srgbClr val="171717"/>
                </a:solidFill>
                <a:latin typeface="Lucida Sans Unicode"/>
                <a:cs typeface="Lucida Sans Unicode"/>
              </a:rPr>
              <a:t>kendisini</a:t>
            </a:r>
            <a:r>
              <a:rPr sz="900" spc="-60" dirty="0">
                <a:solidFill>
                  <a:srgbClr val="171717"/>
                </a:solidFill>
                <a:latin typeface="Lucida Sans Unicode"/>
                <a:cs typeface="Lucida Sans Unicode"/>
              </a:rPr>
              <a:t> </a:t>
            </a:r>
            <a:r>
              <a:rPr sz="900" spc="-10" dirty="0" err="1">
                <a:solidFill>
                  <a:srgbClr val="171717"/>
                </a:solidFill>
                <a:latin typeface="Lucida Sans Unicode"/>
                <a:cs typeface="Lucida Sans Unicode"/>
              </a:rPr>
              <a:t>reddeder</a:t>
            </a:r>
            <a:r>
              <a:rPr sz="900" spc="-10" dirty="0">
                <a:solidFill>
                  <a:srgbClr val="171717"/>
                </a:solidFill>
                <a:latin typeface="Lucida Sans Unicode"/>
                <a:cs typeface="Lucida Sans Unicode"/>
              </a:rPr>
              <a:t>.</a:t>
            </a:r>
            <a:endParaRPr sz="900" dirty="0">
              <a:latin typeface="Lucida Sans Unicode"/>
              <a:cs typeface="Lucida Sans Unicode"/>
            </a:endParaRPr>
          </a:p>
          <a:p>
            <a:pPr marL="12700" marR="5715" algn="just">
              <a:lnSpc>
                <a:spcPct val="145700"/>
              </a:lnSpc>
              <a:spcBef>
                <a:spcPts val="1030"/>
              </a:spcBef>
            </a:pPr>
            <a:r>
              <a:rPr lang="tr-TR" sz="1050" b="1" spc="10" dirty="0" smtClean="0">
                <a:solidFill>
                  <a:srgbClr val="171717"/>
                </a:solidFill>
                <a:latin typeface="Lucida Sans Unicode"/>
                <a:cs typeface="Lucida Sans Unicode"/>
              </a:rPr>
              <a:t>2-) </a:t>
            </a:r>
            <a:r>
              <a:rPr sz="900" spc="-5" dirty="0" err="1" smtClean="0">
                <a:solidFill>
                  <a:srgbClr val="171717"/>
                </a:solidFill>
                <a:latin typeface="Lucida Sans Unicode"/>
                <a:cs typeface="Lucida Sans Unicode"/>
              </a:rPr>
              <a:t>Sert</a:t>
            </a:r>
            <a:r>
              <a:rPr sz="900" spc="-5" dirty="0" smtClean="0">
                <a:solidFill>
                  <a:srgbClr val="171717"/>
                </a:solidFill>
                <a:latin typeface="Lucida Sans Unicode"/>
                <a:cs typeface="Lucida Sans Unicode"/>
              </a:rPr>
              <a:t> </a:t>
            </a:r>
            <a:r>
              <a:rPr sz="900" spc="-35" dirty="0" err="1">
                <a:solidFill>
                  <a:srgbClr val="171717"/>
                </a:solidFill>
                <a:latin typeface="Lucida Sans Unicode"/>
                <a:cs typeface="Lucida Sans Unicode"/>
              </a:rPr>
              <a:t>mizacı</a:t>
            </a:r>
            <a:r>
              <a:rPr sz="900" spc="-35" dirty="0">
                <a:solidFill>
                  <a:srgbClr val="171717"/>
                </a:solidFill>
                <a:latin typeface="Lucida Sans Unicode"/>
                <a:cs typeface="Lucida Sans Unicode"/>
              </a:rPr>
              <a:t> </a:t>
            </a:r>
            <a:r>
              <a:rPr sz="900" spc="-25" dirty="0" err="1">
                <a:solidFill>
                  <a:srgbClr val="171717"/>
                </a:solidFill>
                <a:latin typeface="Lucida Sans Unicode"/>
                <a:cs typeface="Lucida Sans Unicode"/>
              </a:rPr>
              <a:t>ile</a:t>
            </a:r>
            <a:r>
              <a:rPr sz="900" spc="-25" dirty="0">
                <a:solidFill>
                  <a:srgbClr val="171717"/>
                </a:solidFill>
                <a:latin typeface="Lucida Sans Unicode"/>
                <a:cs typeface="Lucida Sans Unicode"/>
              </a:rPr>
              <a:t> </a:t>
            </a:r>
            <a:r>
              <a:rPr sz="900" spc="-10" dirty="0" err="1">
                <a:solidFill>
                  <a:srgbClr val="171717"/>
                </a:solidFill>
                <a:latin typeface="Lucida Sans Unicode"/>
                <a:cs typeface="Lucida Sans Unicode"/>
              </a:rPr>
              <a:t>tanınan</a:t>
            </a:r>
            <a:r>
              <a:rPr sz="900" spc="-10" dirty="0">
                <a:solidFill>
                  <a:srgbClr val="171717"/>
                </a:solidFill>
                <a:latin typeface="Lucida Sans Unicode"/>
                <a:cs typeface="Lucida Sans Unicode"/>
              </a:rPr>
              <a:t> </a:t>
            </a:r>
            <a:r>
              <a:rPr sz="900" spc="-15" dirty="0" err="1">
                <a:solidFill>
                  <a:srgbClr val="171717"/>
                </a:solidFill>
                <a:latin typeface="Lucida Sans Unicode"/>
                <a:cs typeface="Lucida Sans Unicode"/>
              </a:rPr>
              <a:t>cihan</a:t>
            </a:r>
            <a:r>
              <a:rPr sz="900" spc="-15" dirty="0">
                <a:solidFill>
                  <a:srgbClr val="171717"/>
                </a:solidFill>
                <a:latin typeface="Lucida Sans Unicode"/>
                <a:cs typeface="Lucida Sans Unicode"/>
              </a:rPr>
              <a:t> </a:t>
            </a:r>
            <a:r>
              <a:rPr sz="900" spc="-20" dirty="0" err="1">
                <a:solidFill>
                  <a:srgbClr val="171717"/>
                </a:solidFill>
                <a:latin typeface="Lucida Sans Unicode"/>
                <a:cs typeface="Lucida Sans Unicode"/>
              </a:rPr>
              <a:t>padişahı</a:t>
            </a:r>
            <a:r>
              <a:rPr sz="900" spc="-20" dirty="0">
                <a:solidFill>
                  <a:srgbClr val="171717"/>
                </a:solidFill>
                <a:latin typeface="Lucida Sans Unicode"/>
                <a:cs typeface="Lucida Sans Unicode"/>
              </a:rPr>
              <a:t> </a:t>
            </a:r>
            <a:r>
              <a:rPr sz="900" spc="-35" dirty="0" err="1">
                <a:solidFill>
                  <a:srgbClr val="171717"/>
                </a:solidFill>
                <a:latin typeface="Lucida Sans Unicode"/>
                <a:cs typeface="Lucida Sans Unicode"/>
              </a:rPr>
              <a:t>Yavuz</a:t>
            </a:r>
            <a:r>
              <a:rPr sz="900" spc="-35" dirty="0">
                <a:solidFill>
                  <a:srgbClr val="171717"/>
                </a:solidFill>
                <a:latin typeface="Lucida Sans Unicode"/>
                <a:cs typeface="Lucida Sans Unicode"/>
              </a:rPr>
              <a:t> </a:t>
            </a:r>
            <a:r>
              <a:rPr sz="900" spc="-10" dirty="0">
                <a:solidFill>
                  <a:srgbClr val="171717"/>
                </a:solidFill>
                <a:latin typeface="Lucida Sans Unicode"/>
                <a:cs typeface="Lucida Sans Unicode"/>
              </a:rPr>
              <a:t>Sultan </a:t>
            </a:r>
            <a:r>
              <a:rPr sz="900" spc="-35" dirty="0" err="1">
                <a:solidFill>
                  <a:srgbClr val="171717"/>
                </a:solidFill>
                <a:latin typeface="Lucida Sans Unicode"/>
                <a:cs typeface="Lucida Sans Unicode"/>
              </a:rPr>
              <a:t>Selim’i</a:t>
            </a:r>
            <a:r>
              <a:rPr sz="900" spc="-35" dirty="0">
                <a:solidFill>
                  <a:srgbClr val="171717"/>
                </a:solidFill>
                <a:latin typeface="Lucida Sans Unicode"/>
                <a:cs typeface="Lucida Sans Unicode"/>
              </a:rPr>
              <a:t> </a:t>
            </a:r>
            <a:r>
              <a:rPr sz="900" dirty="0">
                <a:solidFill>
                  <a:srgbClr val="171717"/>
                </a:solidFill>
                <a:latin typeface="Lucida Sans Unicode"/>
                <a:cs typeface="Lucida Sans Unicode"/>
              </a:rPr>
              <a:t>“</a:t>
            </a:r>
            <a:r>
              <a:rPr sz="900" dirty="0" err="1">
                <a:solidFill>
                  <a:srgbClr val="171717"/>
                </a:solidFill>
                <a:latin typeface="Lucida Sans Unicode"/>
                <a:cs typeface="Lucida Sans Unicode"/>
              </a:rPr>
              <a:t>Beni</a:t>
            </a:r>
            <a:r>
              <a:rPr sz="900" dirty="0">
                <a:solidFill>
                  <a:srgbClr val="171717"/>
                </a:solidFill>
                <a:latin typeface="Lucida Sans Unicode"/>
                <a:cs typeface="Lucida Sans Unicode"/>
              </a:rPr>
              <a:t> </a:t>
            </a:r>
            <a:r>
              <a:rPr sz="900" spc="-20" dirty="0" err="1">
                <a:solidFill>
                  <a:srgbClr val="171717"/>
                </a:solidFill>
                <a:latin typeface="Lucida Sans Unicode"/>
                <a:cs typeface="Lucida Sans Unicode"/>
              </a:rPr>
              <a:t>bir</a:t>
            </a:r>
            <a:r>
              <a:rPr sz="900" spc="-20" dirty="0">
                <a:solidFill>
                  <a:srgbClr val="171717"/>
                </a:solidFill>
                <a:latin typeface="Lucida Sans Unicode"/>
                <a:cs typeface="Lucida Sans Unicode"/>
              </a:rPr>
              <a:t> </a:t>
            </a:r>
            <a:r>
              <a:rPr sz="900" spc="-35" dirty="0" err="1">
                <a:solidFill>
                  <a:srgbClr val="171717"/>
                </a:solidFill>
                <a:latin typeface="Lucida Sans Unicode"/>
                <a:cs typeface="Lucida Sans Unicode"/>
              </a:rPr>
              <a:t>gözleri</a:t>
            </a:r>
            <a:r>
              <a:rPr sz="900" spc="-35" dirty="0">
                <a:solidFill>
                  <a:srgbClr val="171717"/>
                </a:solidFill>
                <a:latin typeface="Lucida Sans Unicode"/>
                <a:cs typeface="Lucida Sans Unicode"/>
              </a:rPr>
              <a:t> </a:t>
            </a:r>
            <a:r>
              <a:rPr sz="900" spc="-5" dirty="0" err="1">
                <a:solidFill>
                  <a:srgbClr val="171717"/>
                </a:solidFill>
                <a:latin typeface="Lucida Sans Unicode"/>
                <a:cs typeface="Lucida Sans Unicode"/>
              </a:rPr>
              <a:t>âhûya</a:t>
            </a:r>
            <a:r>
              <a:rPr sz="900" spc="-5" dirty="0">
                <a:solidFill>
                  <a:srgbClr val="171717"/>
                </a:solidFill>
                <a:latin typeface="Lucida Sans Unicode"/>
                <a:cs typeface="Lucida Sans Unicode"/>
              </a:rPr>
              <a:t> </a:t>
            </a:r>
            <a:r>
              <a:rPr sz="900" spc="-25" dirty="0" err="1">
                <a:solidFill>
                  <a:srgbClr val="171717"/>
                </a:solidFill>
                <a:latin typeface="Lucida Sans Unicode"/>
                <a:cs typeface="Lucida Sans Unicode"/>
              </a:rPr>
              <a:t>zebûn</a:t>
            </a:r>
            <a:r>
              <a:rPr sz="900" spc="-25" dirty="0">
                <a:solidFill>
                  <a:srgbClr val="171717"/>
                </a:solidFill>
                <a:latin typeface="Lucida Sans Unicode"/>
                <a:cs typeface="Lucida Sans Unicode"/>
              </a:rPr>
              <a:t> </a:t>
            </a:r>
            <a:r>
              <a:rPr sz="900" spc="-20" dirty="0" err="1">
                <a:solidFill>
                  <a:srgbClr val="171717"/>
                </a:solidFill>
                <a:latin typeface="Lucida Sans Unicode"/>
                <a:cs typeface="Lucida Sans Unicode"/>
              </a:rPr>
              <a:t>etti</a:t>
            </a:r>
            <a:r>
              <a:rPr sz="900" spc="-20" dirty="0">
                <a:solidFill>
                  <a:srgbClr val="171717"/>
                </a:solidFill>
                <a:latin typeface="Lucida Sans Unicode"/>
                <a:cs typeface="Lucida Sans Unicode"/>
              </a:rPr>
              <a:t> </a:t>
            </a:r>
            <a:r>
              <a:rPr sz="900" spc="-25" dirty="0" err="1">
                <a:solidFill>
                  <a:srgbClr val="171717"/>
                </a:solidFill>
                <a:latin typeface="Lucida Sans Unicode"/>
                <a:cs typeface="Lucida Sans Unicode"/>
              </a:rPr>
              <a:t>felek</a:t>
            </a:r>
            <a:r>
              <a:rPr sz="900" spc="-25" dirty="0">
                <a:solidFill>
                  <a:srgbClr val="171717"/>
                </a:solidFill>
                <a:latin typeface="Lucida Sans Unicode"/>
                <a:cs typeface="Lucida Sans Unicode"/>
              </a:rPr>
              <a:t>.” </a:t>
            </a:r>
            <a:r>
              <a:rPr sz="900" spc="-20" dirty="0" err="1">
                <a:solidFill>
                  <a:srgbClr val="171717"/>
                </a:solidFill>
                <a:latin typeface="Lucida Sans Unicode"/>
                <a:cs typeface="Lucida Sans Unicode"/>
              </a:rPr>
              <a:t>dedirtecek</a:t>
            </a:r>
            <a:r>
              <a:rPr sz="900" spc="-20" dirty="0">
                <a:solidFill>
                  <a:srgbClr val="171717"/>
                </a:solidFill>
                <a:latin typeface="Lucida Sans Unicode"/>
                <a:cs typeface="Lucida Sans Unicode"/>
              </a:rPr>
              <a:t> </a:t>
            </a:r>
            <a:r>
              <a:rPr sz="900" spc="-15" dirty="0" err="1">
                <a:solidFill>
                  <a:srgbClr val="171717"/>
                </a:solidFill>
                <a:latin typeface="Lucida Sans Unicode"/>
                <a:cs typeface="Lucida Sans Unicode"/>
              </a:rPr>
              <a:t>kadar</a:t>
            </a:r>
            <a:r>
              <a:rPr sz="900" spc="-15" dirty="0">
                <a:solidFill>
                  <a:srgbClr val="171717"/>
                </a:solidFill>
                <a:latin typeface="Lucida Sans Unicode"/>
                <a:cs typeface="Lucida Sans Unicode"/>
              </a:rPr>
              <a:t> </a:t>
            </a:r>
            <a:r>
              <a:rPr sz="900" spc="-30" dirty="0" err="1">
                <a:solidFill>
                  <a:srgbClr val="171717"/>
                </a:solidFill>
                <a:latin typeface="Lucida Sans Unicode"/>
                <a:cs typeface="Lucida Sans Unicode"/>
              </a:rPr>
              <a:t>güçlü</a:t>
            </a:r>
            <a:r>
              <a:rPr sz="900" spc="-30" dirty="0">
                <a:solidFill>
                  <a:srgbClr val="171717"/>
                </a:solidFill>
                <a:latin typeface="Lucida Sans Unicode"/>
                <a:cs typeface="Lucida Sans Unicode"/>
              </a:rPr>
              <a:t> </a:t>
            </a:r>
            <a:r>
              <a:rPr sz="900" spc="-20" dirty="0" err="1">
                <a:solidFill>
                  <a:srgbClr val="171717"/>
                </a:solidFill>
                <a:latin typeface="Lucida Sans Unicode"/>
                <a:cs typeface="Lucida Sans Unicode"/>
              </a:rPr>
              <a:t>bir</a:t>
            </a:r>
            <a:r>
              <a:rPr sz="900" spc="-20" dirty="0">
                <a:solidFill>
                  <a:srgbClr val="171717"/>
                </a:solidFill>
                <a:latin typeface="Lucida Sans Unicode"/>
                <a:cs typeface="Lucida Sans Unicode"/>
              </a:rPr>
              <a:t> </a:t>
            </a:r>
            <a:r>
              <a:rPr sz="900" spc="-15" dirty="0">
                <a:solidFill>
                  <a:srgbClr val="171717"/>
                </a:solidFill>
                <a:latin typeface="Lucida Sans Unicode"/>
                <a:cs typeface="Lucida Sans Unicode"/>
              </a:rPr>
              <a:t> </a:t>
            </a:r>
            <a:r>
              <a:rPr sz="900" spc="-30" dirty="0" err="1">
                <a:solidFill>
                  <a:srgbClr val="171717"/>
                </a:solidFill>
                <a:latin typeface="Lucida Sans Unicode"/>
                <a:cs typeface="Lucida Sans Unicode"/>
              </a:rPr>
              <a:t>aşk</a:t>
            </a:r>
            <a:r>
              <a:rPr sz="900" spc="-30" dirty="0">
                <a:solidFill>
                  <a:srgbClr val="171717"/>
                </a:solidFill>
                <a:latin typeface="Lucida Sans Unicode"/>
                <a:cs typeface="Lucida Sans Unicode"/>
              </a:rPr>
              <a:t> </a:t>
            </a:r>
            <a:r>
              <a:rPr sz="900" spc="-20" dirty="0" err="1">
                <a:solidFill>
                  <a:srgbClr val="171717"/>
                </a:solidFill>
                <a:latin typeface="Lucida Sans Unicode"/>
                <a:cs typeface="Lucida Sans Unicode"/>
              </a:rPr>
              <a:t>geçer</a:t>
            </a:r>
            <a:r>
              <a:rPr sz="900" spc="-20" dirty="0">
                <a:solidFill>
                  <a:srgbClr val="171717"/>
                </a:solidFill>
                <a:latin typeface="Lucida Sans Unicode"/>
                <a:cs typeface="Lucida Sans Unicode"/>
              </a:rPr>
              <a:t> </a:t>
            </a:r>
            <a:r>
              <a:rPr sz="900" spc="-20" dirty="0" err="1">
                <a:solidFill>
                  <a:srgbClr val="171717"/>
                </a:solidFill>
                <a:latin typeface="Lucida Sans Unicode"/>
                <a:cs typeface="Lucida Sans Unicode"/>
              </a:rPr>
              <a:t>başından</a:t>
            </a:r>
            <a:r>
              <a:rPr sz="900" spc="-20" dirty="0">
                <a:solidFill>
                  <a:srgbClr val="171717"/>
                </a:solidFill>
                <a:latin typeface="Lucida Sans Unicode"/>
                <a:cs typeface="Lucida Sans Unicode"/>
              </a:rPr>
              <a:t>. </a:t>
            </a:r>
            <a:r>
              <a:rPr sz="900" spc="-15" dirty="0" err="1">
                <a:solidFill>
                  <a:srgbClr val="171717"/>
                </a:solidFill>
                <a:latin typeface="Lucida Sans Unicode"/>
                <a:cs typeface="Lucida Sans Unicode"/>
              </a:rPr>
              <a:t>Rivayete</a:t>
            </a:r>
            <a:r>
              <a:rPr sz="900" spc="-15" dirty="0">
                <a:solidFill>
                  <a:srgbClr val="171717"/>
                </a:solidFill>
                <a:latin typeface="Lucida Sans Unicode"/>
                <a:cs typeface="Lucida Sans Unicode"/>
              </a:rPr>
              <a:t> </a:t>
            </a:r>
            <a:r>
              <a:rPr sz="900" spc="-20" dirty="0" err="1">
                <a:solidFill>
                  <a:srgbClr val="171717"/>
                </a:solidFill>
                <a:latin typeface="Lucida Sans Unicode"/>
                <a:cs typeface="Lucida Sans Unicode"/>
              </a:rPr>
              <a:t>göre</a:t>
            </a:r>
            <a:r>
              <a:rPr sz="900" spc="-20" dirty="0">
                <a:solidFill>
                  <a:srgbClr val="171717"/>
                </a:solidFill>
                <a:latin typeface="Lucida Sans Unicode"/>
                <a:cs typeface="Lucida Sans Unicode"/>
              </a:rPr>
              <a:t> </a:t>
            </a:r>
            <a:r>
              <a:rPr sz="900" spc="-35" dirty="0" err="1">
                <a:solidFill>
                  <a:srgbClr val="171717"/>
                </a:solidFill>
                <a:latin typeface="Lucida Sans Unicode"/>
                <a:cs typeface="Lucida Sans Unicode"/>
              </a:rPr>
              <a:t>Yavuz</a:t>
            </a:r>
            <a:r>
              <a:rPr sz="900" spc="-35" dirty="0">
                <a:solidFill>
                  <a:srgbClr val="171717"/>
                </a:solidFill>
                <a:latin typeface="Lucida Sans Unicode"/>
                <a:cs typeface="Lucida Sans Unicode"/>
              </a:rPr>
              <a:t> </a:t>
            </a:r>
            <a:r>
              <a:rPr sz="900" spc="-10" dirty="0">
                <a:solidFill>
                  <a:srgbClr val="171717"/>
                </a:solidFill>
                <a:latin typeface="Lucida Sans Unicode"/>
                <a:cs typeface="Lucida Sans Unicode"/>
              </a:rPr>
              <a:t>Sultan </a:t>
            </a:r>
            <a:r>
              <a:rPr sz="900" spc="-15" dirty="0" err="1" smtClean="0">
                <a:solidFill>
                  <a:srgbClr val="171717"/>
                </a:solidFill>
                <a:latin typeface="Lucida Sans Unicode"/>
                <a:cs typeface="Lucida Sans Unicode"/>
              </a:rPr>
              <a:t>Selim</a:t>
            </a:r>
            <a:r>
              <a:rPr lang="tr-TR" sz="900" spc="-15" dirty="0" smtClean="0">
                <a:solidFill>
                  <a:srgbClr val="171717"/>
                </a:solidFill>
                <a:latin typeface="Lucida Sans Unicode"/>
                <a:cs typeface="Lucida Sans Unicode"/>
              </a:rPr>
              <a:t>,</a:t>
            </a:r>
            <a:r>
              <a:rPr sz="900" spc="-15" dirty="0" smtClean="0">
                <a:solidFill>
                  <a:srgbClr val="171717"/>
                </a:solidFill>
                <a:latin typeface="Lucida Sans Unicode"/>
                <a:cs typeface="Lucida Sans Unicode"/>
              </a:rPr>
              <a:t> </a:t>
            </a:r>
            <a:r>
              <a:rPr sz="900" dirty="0" err="1">
                <a:solidFill>
                  <a:srgbClr val="171717"/>
                </a:solidFill>
                <a:latin typeface="Lucida Sans Unicode"/>
                <a:cs typeface="Lucida Sans Unicode"/>
              </a:rPr>
              <a:t>Şam</a:t>
            </a:r>
            <a:r>
              <a:rPr sz="900" dirty="0">
                <a:solidFill>
                  <a:srgbClr val="171717"/>
                </a:solidFill>
                <a:latin typeface="Lucida Sans Unicode"/>
                <a:cs typeface="Lucida Sans Unicode"/>
              </a:rPr>
              <a:t> </a:t>
            </a:r>
            <a:r>
              <a:rPr sz="900" spc="-20" dirty="0" err="1">
                <a:solidFill>
                  <a:srgbClr val="171717"/>
                </a:solidFill>
                <a:latin typeface="Lucida Sans Unicode"/>
                <a:cs typeface="Lucida Sans Unicode"/>
              </a:rPr>
              <a:t>yakınlarında</a:t>
            </a:r>
            <a:r>
              <a:rPr sz="900" spc="-20" dirty="0">
                <a:solidFill>
                  <a:srgbClr val="171717"/>
                </a:solidFill>
                <a:latin typeface="Lucida Sans Unicode"/>
                <a:cs typeface="Lucida Sans Unicode"/>
              </a:rPr>
              <a:t> </a:t>
            </a:r>
            <a:r>
              <a:rPr sz="900" spc="-25" dirty="0" err="1">
                <a:solidFill>
                  <a:srgbClr val="171717"/>
                </a:solidFill>
                <a:latin typeface="Lucida Sans Unicode"/>
                <a:cs typeface="Lucida Sans Unicode"/>
              </a:rPr>
              <a:t>otağını</a:t>
            </a:r>
            <a:r>
              <a:rPr sz="900" spc="-25" dirty="0">
                <a:solidFill>
                  <a:srgbClr val="171717"/>
                </a:solidFill>
                <a:latin typeface="Lucida Sans Unicode"/>
                <a:cs typeface="Lucida Sans Unicode"/>
              </a:rPr>
              <a:t> </a:t>
            </a:r>
            <a:r>
              <a:rPr sz="900" spc="-25" dirty="0" err="1">
                <a:solidFill>
                  <a:srgbClr val="171717"/>
                </a:solidFill>
                <a:latin typeface="Lucida Sans Unicode"/>
                <a:cs typeface="Lucida Sans Unicode"/>
              </a:rPr>
              <a:t>kurduğu</a:t>
            </a:r>
            <a:r>
              <a:rPr sz="900" spc="-25" dirty="0">
                <a:solidFill>
                  <a:srgbClr val="171717"/>
                </a:solidFill>
                <a:latin typeface="Lucida Sans Unicode"/>
                <a:cs typeface="Lucida Sans Unicode"/>
              </a:rPr>
              <a:t> </a:t>
            </a:r>
            <a:r>
              <a:rPr sz="900" spc="-15" dirty="0" err="1">
                <a:solidFill>
                  <a:srgbClr val="171717"/>
                </a:solidFill>
                <a:latin typeface="Lucida Sans Unicode"/>
                <a:cs typeface="Lucida Sans Unicode"/>
              </a:rPr>
              <a:t>sıralarda</a:t>
            </a:r>
            <a:r>
              <a:rPr sz="900" spc="-15" dirty="0">
                <a:solidFill>
                  <a:srgbClr val="171717"/>
                </a:solidFill>
                <a:latin typeface="Lucida Sans Unicode"/>
                <a:cs typeface="Lucida Sans Unicode"/>
              </a:rPr>
              <a:t> </a:t>
            </a:r>
            <a:r>
              <a:rPr sz="900" spc="-20" dirty="0" err="1">
                <a:solidFill>
                  <a:srgbClr val="171717"/>
                </a:solidFill>
                <a:latin typeface="Lucida Sans Unicode"/>
                <a:cs typeface="Lucida Sans Unicode"/>
              </a:rPr>
              <a:t>bir</a:t>
            </a:r>
            <a:r>
              <a:rPr sz="900" spc="-20" dirty="0">
                <a:solidFill>
                  <a:srgbClr val="171717"/>
                </a:solidFill>
                <a:latin typeface="Lucida Sans Unicode"/>
                <a:cs typeface="Lucida Sans Unicode"/>
              </a:rPr>
              <a:t> </a:t>
            </a:r>
            <a:r>
              <a:rPr sz="900" spc="-20" dirty="0" err="1">
                <a:solidFill>
                  <a:srgbClr val="171717"/>
                </a:solidFill>
                <a:latin typeface="Lucida Sans Unicode"/>
                <a:cs typeface="Lucida Sans Unicode"/>
              </a:rPr>
              <a:t>Türkmen</a:t>
            </a:r>
            <a:r>
              <a:rPr sz="900" spc="-20" dirty="0">
                <a:solidFill>
                  <a:srgbClr val="171717"/>
                </a:solidFill>
                <a:latin typeface="Lucida Sans Unicode"/>
                <a:cs typeface="Lucida Sans Unicode"/>
              </a:rPr>
              <a:t> </a:t>
            </a:r>
            <a:r>
              <a:rPr sz="900" spc="-55" dirty="0" err="1">
                <a:solidFill>
                  <a:srgbClr val="171717"/>
                </a:solidFill>
                <a:latin typeface="Lucida Sans Unicode"/>
                <a:cs typeface="Lucida Sans Unicode"/>
              </a:rPr>
              <a:t>kızı</a:t>
            </a:r>
            <a:r>
              <a:rPr sz="900" spc="-55" dirty="0">
                <a:solidFill>
                  <a:srgbClr val="171717"/>
                </a:solidFill>
                <a:latin typeface="Lucida Sans Unicode"/>
                <a:cs typeface="Lucida Sans Unicode"/>
              </a:rPr>
              <a:t> </a:t>
            </a:r>
            <a:r>
              <a:rPr sz="900" spc="-15" dirty="0" err="1">
                <a:solidFill>
                  <a:srgbClr val="171717"/>
                </a:solidFill>
                <a:latin typeface="Lucida Sans Unicode"/>
                <a:cs typeface="Lucida Sans Unicode"/>
              </a:rPr>
              <a:t>çadıra</a:t>
            </a:r>
            <a:r>
              <a:rPr sz="900" spc="-15" dirty="0">
                <a:solidFill>
                  <a:srgbClr val="171717"/>
                </a:solidFill>
                <a:latin typeface="Lucida Sans Unicode"/>
                <a:cs typeface="Lucida Sans Unicode"/>
              </a:rPr>
              <a:t> </a:t>
            </a:r>
            <a:r>
              <a:rPr sz="900" spc="-10" dirty="0">
                <a:solidFill>
                  <a:srgbClr val="171717"/>
                </a:solidFill>
                <a:latin typeface="Lucida Sans Unicode"/>
                <a:cs typeface="Lucida Sans Unicode"/>
              </a:rPr>
              <a:t> </a:t>
            </a:r>
            <a:r>
              <a:rPr sz="900" spc="-35" dirty="0" err="1">
                <a:solidFill>
                  <a:srgbClr val="171717"/>
                </a:solidFill>
                <a:latin typeface="Lucida Sans Unicode"/>
                <a:cs typeface="Lucida Sans Unicode"/>
              </a:rPr>
              <a:t>temizlik</a:t>
            </a:r>
            <a:r>
              <a:rPr sz="900" spc="125" dirty="0">
                <a:solidFill>
                  <a:srgbClr val="171717"/>
                </a:solidFill>
                <a:latin typeface="Lucida Sans Unicode"/>
                <a:cs typeface="Lucida Sans Unicode"/>
              </a:rPr>
              <a:t> </a:t>
            </a:r>
            <a:r>
              <a:rPr sz="900" spc="-30" dirty="0" err="1">
                <a:solidFill>
                  <a:srgbClr val="171717"/>
                </a:solidFill>
                <a:latin typeface="Lucida Sans Unicode"/>
                <a:cs typeface="Lucida Sans Unicode"/>
              </a:rPr>
              <a:t>için</a:t>
            </a:r>
            <a:r>
              <a:rPr sz="900" spc="125" dirty="0">
                <a:solidFill>
                  <a:srgbClr val="171717"/>
                </a:solidFill>
                <a:latin typeface="Lucida Sans Unicode"/>
                <a:cs typeface="Lucida Sans Unicode"/>
              </a:rPr>
              <a:t> </a:t>
            </a:r>
            <a:r>
              <a:rPr sz="900" spc="-25" dirty="0" err="1">
                <a:solidFill>
                  <a:srgbClr val="171717"/>
                </a:solidFill>
                <a:latin typeface="Lucida Sans Unicode"/>
                <a:cs typeface="Lucida Sans Unicode"/>
              </a:rPr>
              <a:t>geliyordur</a:t>
            </a:r>
            <a:r>
              <a:rPr sz="900" spc="-25" dirty="0">
                <a:solidFill>
                  <a:srgbClr val="171717"/>
                </a:solidFill>
                <a:latin typeface="Lucida Sans Unicode"/>
                <a:cs typeface="Lucida Sans Unicode"/>
              </a:rPr>
              <a:t>.</a:t>
            </a:r>
            <a:r>
              <a:rPr sz="900" spc="125" dirty="0">
                <a:solidFill>
                  <a:srgbClr val="171717"/>
                </a:solidFill>
                <a:latin typeface="Lucida Sans Unicode"/>
                <a:cs typeface="Lucida Sans Unicode"/>
              </a:rPr>
              <a:t> </a:t>
            </a:r>
            <a:r>
              <a:rPr sz="900" spc="10" dirty="0" err="1">
                <a:solidFill>
                  <a:srgbClr val="171717"/>
                </a:solidFill>
                <a:latin typeface="Lucida Sans Unicode"/>
                <a:cs typeface="Lucida Sans Unicode"/>
              </a:rPr>
              <a:t>Bir</a:t>
            </a:r>
            <a:r>
              <a:rPr sz="900" spc="125" dirty="0">
                <a:solidFill>
                  <a:srgbClr val="171717"/>
                </a:solidFill>
                <a:latin typeface="Lucida Sans Unicode"/>
                <a:cs typeface="Lucida Sans Unicode"/>
              </a:rPr>
              <a:t> </a:t>
            </a:r>
            <a:r>
              <a:rPr sz="900" spc="-10" dirty="0" err="1">
                <a:solidFill>
                  <a:srgbClr val="171717"/>
                </a:solidFill>
                <a:latin typeface="Lucida Sans Unicode"/>
                <a:cs typeface="Lucida Sans Unicode"/>
              </a:rPr>
              <a:t>sabah</a:t>
            </a:r>
            <a:r>
              <a:rPr sz="900" spc="125" dirty="0">
                <a:solidFill>
                  <a:srgbClr val="171717"/>
                </a:solidFill>
                <a:latin typeface="Lucida Sans Unicode"/>
                <a:cs typeface="Lucida Sans Unicode"/>
              </a:rPr>
              <a:t> </a:t>
            </a:r>
            <a:r>
              <a:rPr sz="900" spc="-30" dirty="0" err="1">
                <a:solidFill>
                  <a:srgbClr val="171717"/>
                </a:solidFill>
                <a:latin typeface="Lucida Sans Unicode"/>
                <a:cs typeface="Lucida Sans Unicode"/>
              </a:rPr>
              <a:t>geldiğinde</a:t>
            </a:r>
            <a:r>
              <a:rPr sz="900" spc="125" dirty="0">
                <a:solidFill>
                  <a:srgbClr val="171717"/>
                </a:solidFill>
                <a:latin typeface="Lucida Sans Unicode"/>
                <a:cs typeface="Lucida Sans Unicode"/>
              </a:rPr>
              <a:t> </a:t>
            </a:r>
            <a:r>
              <a:rPr sz="900" spc="-35" dirty="0" err="1">
                <a:solidFill>
                  <a:srgbClr val="171717"/>
                </a:solidFill>
                <a:latin typeface="Lucida Sans Unicode"/>
                <a:cs typeface="Lucida Sans Unicode"/>
              </a:rPr>
              <a:t>Yavuz</a:t>
            </a:r>
            <a:r>
              <a:rPr sz="900" spc="125" dirty="0">
                <a:solidFill>
                  <a:srgbClr val="171717"/>
                </a:solidFill>
                <a:latin typeface="Lucida Sans Unicode"/>
                <a:cs typeface="Lucida Sans Unicode"/>
              </a:rPr>
              <a:t> </a:t>
            </a:r>
            <a:r>
              <a:rPr sz="900" spc="-10" dirty="0">
                <a:solidFill>
                  <a:srgbClr val="171717"/>
                </a:solidFill>
                <a:latin typeface="Lucida Sans Unicode"/>
                <a:cs typeface="Lucida Sans Unicode"/>
              </a:rPr>
              <a:t>Sultan</a:t>
            </a:r>
            <a:r>
              <a:rPr sz="900" spc="125" dirty="0">
                <a:solidFill>
                  <a:srgbClr val="171717"/>
                </a:solidFill>
                <a:latin typeface="Lucida Sans Unicode"/>
                <a:cs typeface="Lucida Sans Unicode"/>
              </a:rPr>
              <a:t> </a:t>
            </a:r>
            <a:r>
              <a:rPr sz="900" spc="-35" dirty="0" err="1">
                <a:solidFill>
                  <a:srgbClr val="171717"/>
                </a:solidFill>
                <a:latin typeface="Lucida Sans Unicode"/>
                <a:cs typeface="Lucida Sans Unicode"/>
              </a:rPr>
              <a:t>Selim’i</a:t>
            </a:r>
            <a:r>
              <a:rPr sz="900" spc="125" dirty="0">
                <a:solidFill>
                  <a:srgbClr val="171717"/>
                </a:solidFill>
                <a:latin typeface="Lucida Sans Unicode"/>
                <a:cs typeface="Lucida Sans Unicode"/>
              </a:rPr>
              <a:t> </a:t>
            </a:r>
            <a:r>
              <a:rPr sz="900" spc="-20" dirty="0" err="1">
                <a:solidFill>
                  <a:srgbClr val="171717"/>
                </a:solidFill>
                <a:latin typeface="Lucida Sans Unicode"/>
                <a:cs typeface="Lucida Sans Unicode"/>
              </a:rPr>
              <a:t>görür</a:t>
            </a:r>
            <a:r>
              <a:rPr sz="900" spc="125" dirty="0">
                <a:solidFill>
                  <a:srgbClr val="171717"/>
                </a:solidFill>
                <a:latin typeface="Lucida Sans Unicode"/>
                <a:cs typeface="Lucida Sans Unicode"/>
              </a:rPr>
              <a:t> </a:t>
            </a:r>
            <a:r>
              <a:rPr sz="900" spc="-10" dirty="0" err="1">
                <a:solidFill>
                  <a:srgbClr val="171717"/>
                </a:solidFill>
                <a:latin typeface="Lucida Sans Unicode"/>
                <a:cs typeface="Lucida Sans Unicode"/>
              </a:rPr>
              <a:t>ve</a:t>
            </a:r>
            <a:r>
              <a:rPr sz="900" spc="125" dirty="0">
                <a:solidFill>
                  <a:srgbClr val="171717"/>
                </a:solidFill>
                <a:latin typeface="Lucida Sans Unicode"/>
                <a:cs typeface="Lucida Sans Unicode"/>
              </a:rPr>
              <a:t> </a:t>
            </a:r>
            <a:r>
              <a:rPr sz="900" spc="-5" dirty="0" err="1">
                <a:solidFill>
                  <a:srgbClr val="171717"/>
                </a:solidFill>
                <a:latin typeface="Lucida Sans Unicode"/>
                <a:cs typeface="Lucida Sans Unicode"/>
              </a:rPr>
              <a:t>ona</a:t>
            </a:r>
            <a:r>
              <a:rPr sz="900" spc="130" dirty="0">
                <a:solidFill>
                  <a:srgbClr val="171717"/>
                </a:solidFill>
                <a:latin typeface="Lucida Sans Unicode"/>
                <a:cs typeface="Lucida Sans Unicode"/>
              </a:rPr>
              <a:t> </a:t>
            </a:r>
            <a:r>
              <a:rPr sz="900" spc="-30" dirty="0" err="1">
                <a:solidFill>
                  <a:srgbClr val="171717"/>
                </a:solidFill>
                <a:latin typeface="Lucida Sans Unicode"/>
                <a:cs typeface="Lucida Sans Unicode"/>
              </a:rPr>
              <a:t>aşık</a:t>
            </a:r>
            <a:r>
              <a:rPr sz="900" spc="125" dirty="0">
                <a:solidFill>
                  <a:srgbClr val="171717"/>
                </a:solidFill>
                <a:latin typeface="Lucida Sans Unicode"/>
                <a:cs typeface="Lucida Sans Unicode"/>
              </a:rPr>
              <a:t> </a:t>
            </a:r>
            <a:r>
              <a:rPr sz="900" spc="-20" dirty="0" err="1">
                <a:solidFill>
                  <a:srgbClr val="171717"/>
                </a:solidFill>
                <a:latin typeface="Lucida Sans Unicode"/>
                <a:cs typeface="Lucida Sans Unicode"/>
              </a:rPr>
              <a:t>olur</a:t>
            </a:r>
            <a:r>
              <a:rPr sz="900" spc="-20" dirty="0">
                <a:solidFill>
                  <a:srgbClr val="171717"/>
                </a:solidFill>
                <a:latin typeface="Lucida Sans Unicode"/>
                <a:cs typeface="Lucida Sans Unicode"/>
              </a:rPr>
              <a:t>.</a:t>
            </a:r>
            <a:r>
              <a:rPr sz="900" spc="125" dirty="0">
                <a:solidFill>
                  <a:srgbClr val="171717"/>
                </a:solidFill>
                <a:latin typeface="Lucida Sans Unicode"/>
                <a:cs typeface="Lucida Sans Unicode"/>
              </a:rPr>
              <a:t> </a:t>
            </a:r>
            <a:r>
              <a:rPr sz="900" spc="-10" dirty="0" err="1">
                <a:solidFill>
                  <a:srgbClr val="171717"/>
                </a:solidFill>
                <a:latin typeface="Lucida Sans Unicode"/>
                <a:cs typeface="Lucida Sans Unicode"/>
              </a:rPr>
              <a:t>Gönlüne</a:t>
            </a:r>
            <a:r>
              <a:rPr sz="900" spc="125" dirty="0">
                <a:solidFill>
                  <a:srgbClr val="171717"/>
                </a:solidFill>
                <a:latin typeface="Lucida Sans Unicode"/>
                <a:cs typeface="Lucida Sans Unicode"/>
              </a:rPr>
              <a:t> </a:t>
            </a:r>
            <a:r>
              <a:rPr sz="900" spc="-10" dirty="0" err="1">
                <a:solidFill>
                  <a:srgbClr val="171717"/>
                </a:solidFill>
                <a:latin typeface="Lucida Sans Unicode"/>
                <a:cs typeface="Lucida Sans Unicode"/>
              </a:rPr>
              <a:t>hükmedemeyen</a:t>
            </a:r>
            <a:r>
              <a:rPr sz="900" spc="125" dirty="0">
                <a:solidFill>
                  <a:srgbClr val="171717"/>
                </a:solidFill>
                <a:latin typeface="Lucida Sans Unicode"/>
                <a:cs typeface="Lucida Sans Unicode"/>
              </a:rPr>
              <a:t> </a:t>
            </a:r>
            <a:r>
              <a:rPr sz="900" spc="-65" dirty="0" err="1">
                <a:solidFill>
                  <a:srgbClr val="171717"/>
                </a:solidFill>
                <a:latin typeface="Lucida Sans Unicode"/>
                <a:cs typeface="Lucida Sans Unicode"/>
              </a:rPr>
              <a:t>kız</a:t>
            </a:r>
            <a:r>
              <a:rPr sz="900" spc="125" dirty="0">
                <a:solidFill>
                  <a:srgbClr val="171717"/>
                </a:solidFill>
                <a:latin typeface="Lucida Sans Unicode"/>
                <a:cs typeface="Lucida Sans Unicode"/>
              </a:rPr>
              <a:t> </a:t>
            </a:r>
            <a:r>
              <a:rPr sz="900" spc="-20" dirty="0" err="1">
                <a:solidFill>
                  <a:srgbClr val="171717"/>
                </a:solidFill>
                <a:latin typeface="Lucida Sans Unicode"/>
                <a:cs typeface="Lucida Sans Unicode"/>
              </a:rPr>
              <a:t>bir</a:t>
            </a:r>
            <a:r>
              <a:rPr sz="900" spc="-20" dirty="0">
                <a:solidFill>
                  <a:srgbClr val="171717"/>
                </a:solidFill>
                <a:latin typeface="Lucida Sans Unicode"/>
                <a:cs typeface="Lucida Sans Unicode"/>
              </a:rPr>
              <a:t> </a:t>
            </a:r>
            <a:r>
              <a:rPr sz="900" spc="-15" dirty="0">
                <a:solidFill>
                  <a:srgbClr val="171717"/>
                </a:solidFill>
                <a:latin typeface="Lucida Sans Unicode"/>
                <a:cs typeface="Lucida Sans Unicode"/>
              </a:rPr>
              <a:t> </a:t>
            </a:r>
            <a:r>
              <a:rPr sz="900" spc="-30" dirty="0" err="1">
                <a:solidFill>
                  <a:srgbClr val="171717"/>
                </a:solidFill>
                <a:latin typeface="Lucida Sans Unicode"/>
                <a:cs typeface="Lucida Sans Unicode"/>
              </a:rPr>
              <a:t>kağıda</a:t>
            </a:r>
            <a:r>
              <a:rPr sz="900" spc="-30" dirty="0">
                <a:solidFill>
                  <a:srgbClr val="171717"/>
                </a:solidFill>
                <a:latin typeface="Lucida Sans Unicode"/>
                <a:cs typeface="Lucida Sans Unicode"/>
              </a:rPr>
              <a:t> </a:t>
            </a:r>
            <a:r>
              <a:rPr sz="900" spc="-20" dirty="0" err="1">
                <a:solidFill>
                  <a:srgbClr val="171717"/>
                </a:solidFill>
                <a:latin typeface="Lucida Sans Unicode"/>
                <a:cs typeface="Lucida Sans Unicode"/>
              </a:rPr>
              <a:t>bir</a:t>
            </a:r>
            <a:r>
              <a:rPr sz="900" spc="-20" dirty="0">
                <a:solidFill>
                  <a:srgbClr val="171717"/>
                </a:solidFill>
                <a:latin typeface="Lucida Sans Unicode"/>
                <a:cs typeface="Lucida Sans Unicode"/>
              </a:rPr>
              <a:t> </a:t>
            </a:r>
            <a:r>
              <a:rPr sz="900" spc="-15" dirty="0" err="1">
                <a:solidFill>
                  <a:srgbClr val="171717"/>
                </a:solidFill>
                <a:latin typeface="Lucida Sans Unicode"/>
                <a:cs typeface="Lucida Sans Unicode"/>
              </a:rPr>
              <a:t>mısra</a:t>
            </a:r>
            <a:r>
              <a:rPr sz="900" spc="-15" dirty="0">
                <a:solidFill>
                  <a:srgbClr val="171717"/>
                </a:solidFill>
                <a:latin typeface="Lucida Sans Unicode"/>
                <a:cs typeface="Lucida Sans Unicode"/>
              </a:rPr>
              <a:t> </a:t>
            </a:r>
            <a:r>
              <a:rPr sz="900" spc="-45" dirty="0" err="1">
                <a:solidFill>
                  <a:srgbClr val="171717"/>
                </a:solidFill>
                <a:latin typeface="Lucida Sans Unicode"/>
                <a:cs typeface="Lucida Sans Unicode"/>
              </a:rPr>
              <a:t>söz</a:t>
            </a:r>
            <a:r>
              <a:rPr sz="900" spc="-45" dirty="0">
                <a:solidFill>
                  <a:srgbClr val="171717"/>
                </a:solidFill>
                <a:latin typeface="Lucida Sans Unicode"/>
                <a:cs typeface="Lucida Sans Unicode"/>
              </a:rPr>
              <a:t> </a:t>
            </a:r>
            <a:r>
              <a:rPr sz="900" spc="-25" dirty="0" err="1">
                <a:solidFill>
                  <a:srgbClr val="171717"/>
                </a:solidFill>
                <a:latin typeface="Lucida Sans Unicode"/>
                <a:cs typeface="Lucida Sans Unicode"/>
              </a:rPr>
              <a:t>yazar</a:t>
            </a:r>
            <a:r>
              <a:rPr sz="900" spc="-25" dirty="0">
                <a:solidFill>
                  <a:srgbClr val="171717"/>
                </a:solidFill>
                <a:latin typeface="Lucida Sans Unicode"/>
                <a:cs typeface="Lucida Sans Unicode"/>
              </a:rPr>
              <a:t> </a:t>
            </a:r>
            <a:r>
              <a:rPr sz="900" spc="-10" dirty="0" err="1">
                <a:solidFill>
                  <a:srgbClr val="171717"/>
                </a:solidFill>
                <a:latin typeface="Lucida Sans Unicode"/>
                <a:cs typeface="Lucida Sans Unicode"/>
              </a:rPr>
              <a:t>ve</a:t>
            </a:r>
            <a:r>
              <a:rPr sz="900" spc="-10" dirty="0">
                <a:solidFill>
                  <a:srgbClr val="171717"/>
                </a:solidFill>
                <a:latin typeface="Lucida Sans Unicode"/>
                <a:cs typeface="Lucida Sans Unicode"/>
              </a:rPr>
              <a:t> </a:t>
            </a:r>
            <a:r>
              <a:rPr sz="900" spc="-20" dirty="0" err="1">
                <a:solidFill>
                  <a:srgbClr val="171717"/>
                </a:solidFill>
                <a:latin typeface="Lucida Sans Unicode"/>
                <a:cs typeface="Lucida Sans Unicode"/>
              </a:rPr>
              <a:t>başucundaki</a:t>
            </a:r>
            <a:r>
              <a:rPr sz="900" spc="-20" dirty="0">
                <a:solidFill>
                  <a:srgbClr val="171717"/>
                </a:solidFill>
                <a:latin typeface="Lucida Sans Unicode"/>
                <a:cs typeface="Lucida Sans Unicode"/>
              </a:rPr>
              <a:t> </a:t>
            </a:r>
            <a:r>
              <a:rPr sz="900" spc="-20" dirty="0" err="1">
                <a:solidFill>
                  <a:srgbClr val="171717"/>
                </a:solidFill>
                <a:latin typeface="Lucida Sans Unicode"/>
                <a:cs typeface="Lucida Sans Unicode"/>
              </a:rPr>
              <a:t>direğe</a:t>
            </a:r>
            <a:r>
              <a:rPr sz="900" spc="-20" dirty="0">
                <a:solidFill>
                  <a:srgbClr val="171717"/>
                </a:solidFill>
                <a:latin typeface="Lucida Sans Unicode"/>
                <a:cs typeface="Lucida Sans Unicode"/>
              </a:rPr>
              <a:t> </a:t>
            </a:r>
            <a:r>
              <a:rPr sz="900" spc="-15" dirty="0" err="1">
                <a:solidFill>
                  <a:srgbClr val="171717"/>
                </a:solidFill>
                <a:latin typeface="Lucida Sans Unicode"/>
                <a:cs typeface="Lucida Sans Unicode"/>
              </a:rPr>
              <a:t>asar</a:t>
            </a:r>
            <a:r>
              <a:rPr sz="900" spc="-15" dirty="0">
                <a:solidFill>
                  <a:srgbClr val="171717"/>
                </a:solidFill>
                <a:latin typeface="Lucida Sans Unicode"/>
                <a:cs typeface="Lucida Sans Unicode"/>
              </a:rPr>
              <a:t>. </a:t>
            </a:r>
            <a:r>
              <a:rPr sz="900" spc="-5" dirty="0" err="1">
                <a:solidFill>
                  <a:srgbClr val="171717"/>
                </a:solidFill>
                <a:latin typeface="Lucida Sans Unicode"/>
                <a:cs typeface="Lucida Sans Unicode"/>
              </a:rPr>
              <a:t>Daha</a:t>
            </a:r>
            <a:r>
              <a:rPr sz="900" spc="-5" dirty="0">
                <a:solidFill>
                  <a:srgbClr val="171717"/>
                </a:solidFill>
                <a:latin typeface="Lucida Sans Unicode"/>
                <a:cs typeface="Lucida Sans Unicode"/>
              </a:rPr>
              <a:t> </a:t>
            </a:r>
            <a:r>
              <a:rPr sz="900" spc="-15" dirty="0" err="1">
                <a:solidFill>
                  <a:srgbClr val="171717"/>
                </a:solidFill>
                <a:latin typeface="Lucida Sans Unicode"/>
                <a:cs typeface="Lucida Sans Unicode"/>
              </a:rPr>
              <a:t>sonrasında</a:t>
            </a:r>
            <a:r>
              <a:rPr sz="900" spc="-15" dirty="0">
                <a:solidFill>
                  <a:srgbClr val="171717"/>
                </a:solidFill>
                <a:latin typeface="Lucida Sans Unicode"/>
                <a:cs typeface="Lucida Sans Unicode"/>
              </a:rPr>
              <a:t> sultan </a:t>
            </a:r>
            <a:r>
              <a:rPr sz="900" spc="-15" dirty="0" err="1">
                <a:solidFill>
                  <a:srgbClr val="171717"/>
                </a:solidFill>
                <a:latin typeface="Lucida Sans Unicode"/>
                <a:cs typeface="Lucida Sans Unicode"/>
              </a:rPr>
              <a:t>çadıra</a:t>
            </a:r>
            <a:r>
              <a:rPr sz="900" spc="-15" dirty="0">
                <a:solidFill>
                  <a:srgbClr val="171717"/>
                </a:solidFill>
                <a:latin typeface="Lucida Sans Unicode"/>
                <a:cs typeface="Lucida Sans Unicode"/>
              </a:rPr>
              <a:t> </a:t>
            </a:r>
            <a:r>
              <a:rPr sz="900" spc="-30" dirty="0" err="1">
                <a:solidFill>
                  <a:srgbClr val="171717"/>
                </a:solidFill>
                <a:latin typeface="Lucida Sans Unicode"/>
                <a:cs typeface="Lucida Sans Unicode"/>
              </a:rPr>
              <a:t>gelir</a:t>
            </a:r>
            <a:r>
              <a:rPr sz="900" spc="-30" dirty="0">
                <a:solidFill>
                  <a:srgbClr val="171717"/>
                </a:solidFill>
                <a:latin typeface="Lucida Sans Unicode"/>
                <a:cs typeface="Lucida Sans Unicode"/>
              </a:rPr>
              <a:t> </a:t>
            </a:r>
            <a:r>
              <a:rPr sz="900" spc="-10" dirty="0" err="1">
                <a:solidFill>
                  <a:srgbClr val="171717"/>
                </a:solidFill>
                <a:latin typeface="Lucida Sans Unicode"/>
                <a:cs typeface="Lucida Sans Unicode"/>
              </a:rPr>
              <a:t>ve</a:t>
            </a:r>
            <a:r>
              <a:rPr sz="900" spc="-10" dirty="0">
                <a:solidFill>
                  <a:srgbClr val="171717"/>
                </a:solidFill>
                <a:latin typeface="Lucida Sans Unicode"/>
                <a:cs typeface="Lucida Sans Unicode"/>
              </a:rPr>
              <a:t> </a:t>
            </a:r>
            <a:r>
              <a:rPr sz="900" spc="-15" dirty="0" err="1">
                <a:solidFill>
                  <a:srgbClr val="171717"/>
                </a:solidFill>
                <a:latin typeface="Lucida Sans Unicode"/>
                <a:cs typeface="Lucida Sans Unicode"/>
              </a:rPr>
              <a:t>bu</a:t>
            </a:r>
            <a:r>
              <a:rPr sz="900" spc="-15" dirty="0">
                <a:solidFill>
                  <a:srgbClr val="171717"/>
                </a:solidFill>
                <a:latin typeface="Lucida Sans Unicode"/>
                <a:cs typeface="Lucida Sans Unicode"/>
              </a:rPr>
              <a:t> </a:t>
            </a:r>
            <a:r>
              <a:rPr sz="900" spc="-20" dirty="0" err="1">
                <a:solidFill>
                  <a:srgbClr val="171717"/>
                </a:solidFill>
                <a:latin typeface="Lucida Sans Unicode"/>
                <a:cs typeface="Lucida Sans Unicode"/>
              </a:rPr>
              <a:t>mısrayı</a:t>
            </a:r>
            <a:r>
              <a:rPr sz="900" spc="-20" dirty="0">
                <a:solidFill>
                  <a:srgbClr val="171717"/>
                </a:solidFill>
                <a:latin typeface="Lucida Sans Unicode"/>
                <a:cs typeface="Lucida Sans Unicode"/>
              </a:rPr>
              <a:t> </a:t>
            </a:r>
            <a:r>
              <a:rPr sz="900" spc="-25" dirty="0" err="1">
                <a:solidFill>
                  <a:srgbClr val="171717"/>
                </a:solidFill>
                <a:latin typeface="Lucida Sans Unicode"/>
                <a:cs typeface="Lucida Sans Unicode"/>
              </a:rPr>
              <a:t>görür</a:t>
            </a:r>
            <a:r>
              <a:rPr sz="900" spc="-25" dirty="0">
                <a:solidFill>
                  <a:srgbClr val="171717"/>
                </a:solidFill>
                <a:latin typeface="Lucida Sans Unicode"/>
                <a:cs typeface="Lucida Sans Unicode"/>
              </a:rPr>
              <a:t>: </a:t>
            </a:r>
            <a:r>
              <a:rPr sz="900" spc="-50" dirty="0">
                <a:solidFill>
                  <a:srgbClr val="171717"/>
                </a:solidFill>
                <a:latin typeface="Lucida Sans Unicode"/>
                <a:cs typeface="Lucida Sans Unicode"/>
              </a:rPr>
              <a:t>‘‘</a:t>
            </a:r>
            <a:r>
              <a:rPr sz="900" spc="-50" dirty="0" err="1">
                <a:solidFill>
                  <a:srgbClr val="171717"/>
                </a:solidFill>
                <a:latin typeface="Lucida Sans Unicode"/>
                <a:cs typeface="Lucida Sans Unicode"/>
              </a:rPr>
              <a:t>Derdi</a:t>
            </a:r>
            <a:r>
              <a:rPr sz="900" spc="-50" dirty="0">
                <a:solidFill>
                  <a:srgbClr val="171717"/>
                </a:solidFill>
                <a:latin typeface="Lucida Sans Unicode"/>
                <a:cs typeface="Lucida Sans Unicode"/>
              </a:rPr>
              <a:t> </a:t>
            </a:r>
            <a:r>
              <a:rPr sz="900" spc="-15" dirty="0" err="1">
                <a:solidFill>
                  <a:srgbClr val="171717"/>
                </a:solidFill>
                <a:latin typeface="Lucida Sans Unicode"/>
                <a:cs typeface="Lucida Sans Unicode"/>
              </a:rPr>
              <a:t>olan</a:t>
            </a:r>
            <a:r>
              <a:rPr sz="900" spc="-15" dirty="0">
                <a:solidFill>
                  <a:srgbClr val="171717"/>
                </a:solidFill>
                <a:latin typeface="Lucida Sans Unicode"/>
                <a:cs typeface="Lucida Sans Unicode"/>
              </a:rPr>
              <a:t> </a:t>
            </a:r>
            <a:r>
              <a:rPr sz="900" spc="-10" dirty="0">
                <a:solidFill>
                  <a:srgbClr val="171717"/>
                </a:solidFill>
                <a:latin typeface="Lucida Sans Unicode"/>
                <a:cs typeface="Lucida Sans Unicode"/>
              </a:rPr>
              <a:t> </a:t>
            </a:r>
            <a:r>
              <a:rPr sz="900" spc="-35" dirty="0" err="1">
                <a:solidFill>
                  <a:srgbClr val="171717"/>
                </a:solidFill>
                <a:latin typeface="Lucida Sans Unicode"/>
                <a:cs typeface="Lucida Sans Unicode"/>
              </a:rPr>
              <a:t>neylesin</a:t>
            </a:r>
            <a:r>
              <a:rPr sz="900" spc="-35" dirty="0">
                <a:solidFill>
                  <a:srgbClr val="171717"/>
                </a:solidFill>
                <a:latin typeface="Lucida Sans Unicode"/>
                <a:cs typeface="Lucida Sans Unicode"/>
              </a:rPr>
              <a:t>?’’ </a:t>
            </a:r>
            <a:r>
              <a:rPr sz="900" spc="-10" dirty="0" err="1">
                <a:solidFill>
                  <a:srgbClr val="171717"/>
                </a:solidFill>
                <a:latin typeface="Lucida Sans Unicode"/>
                <a:cs typeface="Lucida Sans Unicode"/>
              </a:rPr>
              <a:t>Edebi</a:t>
            </a:r>
            <a:r>
              <a:rPr sz="900" spc="-10" dirty="0">
                <a:solidFill>
                  <a:srgbClr val="171717"/>
                </a:solidFill>
                <a:latin typeface="Lucida Sans Unicode"/>
                <a:cs typeface="Lucida Sans Unicode"/>
              </a:rPr>
              <a:t> </a:t>
            </a:r>
            <a:r>
              <a:rPr sz="900" spc="-10" dirty="0" err="1">
                <a:solidFill>
                  <a:srgbClr val="171717"/>
                </a:solidFill>
                <a:latin typeface="Lucida Sans Unicode"/>
                <a:cs typeface="Lucida Sans Unicode"/>
              </a:rPr>
              <a:t>yönü</a:t>
            </a:r>
            <a:r>
              <a:rPr sz="900" spc="-10" dirty="0">
                <a:solidFill>
                  <a:srgbClr val="171717"/>
                </a:solidFill>
                <a:latin typeface="Lucida Sans Unicode"/>
                <a:cs typeface="Lucida Sans Unicode"/>
              </a:rPr>
              <a:t> </a:t>
            </a:r>
            <a:r>
              <a:rPr sz="900" spc="-25" dirty="0" err="1">
                <a:solidFill>
                  <a:srgbClr val="171717"/>
                </a:solidFill>
                <a:latin typeface="Lucida Sans Unicode"/>
                <a:cs typeface="Lucida Sans Unicode"/>
              </a:rPr>
              <a:t>kuvvetli</a:t>
            </a:r>
            <a:r>
              <a:rPr sz="900" spc="-25" dirty="0">
                <a:solidFill>
                  <a:srgbClr val="171717"/>
                </a:solidFill>
                <a:latin typeface="Lucida Sans Unicode"/>
                <a:cs typeface="Lucida Sans Unicode"/>
              </a:rPr>
              <a:t> </a:t>
            </a:r>
            <a:r>
              <a:rPr sz="900" spc="-15" dirty="0" err="1">
                <a:solidFill>
                  <a:srgbClr val="171717"/>
                </a:solidFill>
                <a:latin typeface="Lucida Sans Unicode"/>
                <a:cs typeface="Lucida Sans Unicode"/>
              </a:rPr>
              <a:t>olan</a:t>
            </a:r>
            <a:r>
              <a:rPr sz="900" spc="-15" dirty="0">
                <a:solidFill>
                  <a:srgbClr val="171717"/>
                </a:solidFill>
                <a:latin typeface="Lucida Sans Unicode"/>
                <a:cs typeface="Lucida Sans Unicode"/>
              </a:rPr>
              <a:t> sultan </a:t>
            </a:r>
            <a:r>
              <a:rPr sz="900" spc="-15" dirty="0" err="1">
                <a:solidFill>
                  <a:srgbClr val="171717"/>
                </a:solidFill>
                <a:latin typeface="Lucida Sans Unicode"/>
                <a:cs typeface="Lucida Sans Unicode"/>
              </a:rPr>
              <a:t>bu</a:t>
            </a:r>
            <a:r>
              <a:rPr sz="900" spc="-15" dirty="0">
                <a:solidFill>
                  <a:srgbClr val="171717"/>
                </a:solidFill>
                <a:latin typeface="Lucida Sans Unicode"/>
                <a:cs typeface="Lucida Sans Unicode"/>
              </a:rPr>
              <a:t> </a:t>
            </a:r>
            <a:r>
              <a:rPr sz="900" spc="-15" dirty="0" err="1">
                <a:solidFill>
                  <a:srgbClr val="171717"/>
                </a:solidFill>
                <a:latin typeface="Lucida Sans Unicode"/>
                <a:cs typeface="Lucida Sans Unicode"/>
              </a:rPr>
              <a:t>notu</a:t>
            </a:r>
            <a:r>
              <a:rPr sz="900" spc="-15" dirty="0">
                <a:solidFill>
                  <a:srgbClr val="171717"/>
                </a:solidFill>
                <a:latin typeface="Lucida Sans Unicode"/>
                <a:cs typeface="Lucida Sans Unicode"/>
              </a:rPr>
              <a:t> </a:t>
            </a:r>
            <a:r>
              <a:rPr sz="900" spc="-20" dirty="0" err="1">
                <a:solidFill>
                  <a:srgbClr val="171717"/>
                </a:solidFill>
                <a:latin typeface="Lucida Sans Unicode"/>
                <a:cs typeface="Lucida Sans Unicode"/>
              </a:rPr>
              <a:t>görünce</a:t>
            </a:r>
            <a:r>
              <a:rPr sz="900" spc="-20" dirty="0">
                <a:solidFill>
                  <a:srgbClr val="171717"/>
                </a:solidFill>
                <a:latin typeface="Lucida Sans Unicode"/>
                <a:cs typeface="Lucida Sans Unicode"/>
              </a:rPr>
              <a:t> </a:t>
            </a:r>
            <a:r>
              <a:rPr sz="900" spc="-20" dirty="0" err="1">
                <a:solidFill>
                  <a:srgbClr val="171717"/>
                </a:solidFill>
                <a:latin typeface="Lucida Sans Unicode"/>
                <a:cs typeface="Lucida Sans Unicode"/>
              </a:rPr>
              <a:t>etkilenir</a:t>
            </a:r>
            <a:r>
              <a:rPr sz="900" spc="-20" dirty="0">
                <a:solidFill>
                  <a:srgbClr val="171717"/>
                </a:solidFill>
                <a:latin typeface="Lucida Sans Unicode"/>
                <a:cs typeface="Lucida Sans Unicode"/>
              </a:rPr>
              <a:t> </a:t>
            </a:r>
            <a:r>
              <a:rPr sz="900" spc="-10" dirty="0" err="1">
                <a:solidFill>
                  <a:srgbClr val="171717"/>
                </a:solidFill>
                <a:latin typeface="Lucida Sans Unicode"/>
                <a:cs typeface="Lucida Sans Unicode"/>
              </a:rPr>
              <a:t>ve</a:t>
            </a:r>
            <a:r>
              <a:rPr sz="900" spc="-10" dirty="0">
                <a:solidFill>
                  <a:srgbClr val="171717"/>
                </a:solidFill>
                <a:latin typeface="Lucida Sans Unicode"/>
                <a:cs typeface="Lucida Sans Unicode"/>
              </a:rPr>
              <a:t> </a:t>
            </a:r>
            <a:r>
              <a:rPr sz="900" spc="-15" dirty="0" err="1">
                <a:solidFill>
                  <a:srgbClr val="171717"/>
                </a:solidFill>
                <a:latin typeface="Lucida Sans Unicode"/>
                <a:cs typeface="Lucida Sans Unicode"/>
              </a:rPr>
              <a:t>altına</a:t>
            </a:r>
            <a:r>
              <a:rPr sz="900" spc="-15" dirty="0">
                <a:solidFill>
                  <a:srgbClr val="171717"/>
                </a:solidFill>
                <a:latin typeface="Lucida Sans Unicode"/>
                <a:cs typeface="Lucida Sans Unicode"/>
              </a:rPr>
              <a:t> </a:t>
            </a:r>
            <a:r>
              <a:rPr sz="900" spc="-20" dirty="0" err="1">
                <a:solidFill>
                  <a:srgbClr val="171717"/>
                </a:solidFill>
                <a:latin typeface="Lucida Sans Unicode"/>
                <a:cs typeface="Lucida Sans Unicode"/>
              </a:rPr>
              <a:t>şu</a:t>
            </a:r>
            <a:r>
              <a:rPr sz="900" spc="-20" dirty="0">
                <a:solidFill>
                  <a:srgbClr val="171717"/>
                </a:solidFill>
                <a:latin typeface="Lucida Sans Unicode"/>
                <a:cs typeface="Lucida Sans Unicode"/>
              </a:rPr>
              <a:t> </a:t>
            </a:r>
            <a:r>
              <a:rPr sz="900" spc="-15" dirty="0" err="1">
                <a:solidFill>
                  <a:srgbClr val="171717"/>
                </a:solidFill>
                <a:latin typeface="Lucida Sans Unicode"/>
                <a:cs typeface="Lucida Sans Unicode"/>
              </a:rPr>
              <a:t>notu</a:t>
            </a:r>
            <a:r>
              <a:rPr sz="900" spc="-15" dirty="0">
                <a:solidFill>
                  <a:srgbClr val="171717"/>
                </a:solidFill>
                <a:latin typeface="Lucida Sans Unicode"/>
                <a:cs typeface="Lucida Sans Unicode"/>
              </a:rPr>
              <a:t> </a:t>
            </a:r>
            <a:r>
              <a:rPr sz="900" spc="-20" dirty="0" err="1">
                <a:solidFill>
                  <a:srgbClr val="171717"/>
                </a:solidFill>
                <a:latin typeface="Lucida Sans Unicode"/>
                <a:cs typeface="Lucida Sans Unicode"/>
              </a:rPr>
              <a:t>düşer</a:t>
            </a:r>
            <a:r>
              <a:rPr sz="900" spc="-20" dirty="0">
                <a:solidFill>
                  <a:srgbClr val="171717"/>
                </a:solidFill>
                <a:latin typeface="Lucida Sans Unicode"/>
                <a:cs typeface="Lucida Sans Unicode"/>
              </a:rPr>
              <a:t>: </a:t>
            </a:r>
            <a:r>
              <a:rPr sz="900" spc="-50" dirty="0">
                <a:solidFill>
                  <a:srgbClr val="171717"/>
                </a:solidFill>
                <a:latin typeface="Lucida Sans Unicode"/>
                <a:cs typeface="Lucida Sans Unicode"/>
              </a:rPr>
              <a:t>‘‘</a:t>
            </a:r>
            <a:r>
              <a:rPr sz="900" spc="-50" dirty="0" err="1">
                <a:solidFill>
                  <a:srgbClr val="171717"/>
                </a:solidFill>
                <a:latin typeface="Lucida Sans Unicode"/>
                <a:cs typeface="Lucida Sans Unicode"/>
              </a:rPr>
              <a:t>Derdi</a:t>
            </a:r>
            <a:r>
              <a:rPr sz="900" spc="-50" dirty="0">
                <a:solidFill>
                  <a:srgbClr val="171717"/>
                </a:solidFill>
                <a:latin typeface="Lucida Sans Unicode"/>
                <a:cs typeface="Lucida Sans Unicode"/>
              </a:rPr>
              <a:t> </a:t>
            </a:r>
            <a:r>
              <a:rPr sz="900" spc="-15" dirty="0" err="1">
                <a:solidFill>
                  <a:srgbClr val="171717"/>
                </a:solidFill>
                <a:latin typeface="Lucida Sans Unicode"/>
                <a:cs typeface="Lucida Sans Unicode"/>
              </a:rPr>
              <a:t>olan</a:t>
            </a:r>
            <a:r>
              <a:rPr sz="900" spc="-15" dirty="0">
                <a:solidFill>
                  <a:srgbClr val="171717"/>
                </a:solidFill>
                <a:latin typeface="Lucida Sans Unicode"/>
                <a:cs typeface="Lucida Sans Unicode"/>
              </a:rPr>
              <a:t> </a:t>
            </a:r>
            <a:r>
              <a:rPr sz="900" spc="-45" dirty="0" err="1">
                <a:solidFill>
                  <a:srgbClr val="171717"/>
                </a:solidFill>
                <a:latin typeface="Lucida Sans Unicode"/>
                <a:cs typeface="Lucida Sans Unicode"/>
              </a:rPr>
              <a:t>söylesin</a:t>
            </a:r>
            <a:r>
              <a:rPr sz="900" spc="-45" dirty="0">
                <a:solidFill>
                  <a:srgbClr val="171717"/>
                </a:solidFill>
                <a:latin typeface="Lucida Sans Unicode"/>
                <a:cs typeface="Lucida Sans Unicode"/>
              </a:rPr>
              <a:t>.’’ </a:t>
            </a:r>
            <a:r>
              <a:rPr sz="900" spc="-15" dirty="0" err="1">
                <a:solidFill>
                  <a:srgbClr val="171717"/>
                </a:solidFill>
                <a:latin typeface="Lucida Sans Unicode"/>
                <a:cs typeface="Lucida Sans Unicode"/>
              </a:rPr>
              <a:t>Ertesi</a:t>
            </a:r>
            <a:r>
              <a:rPr sz="900" spc="-15" dirty="0">
                <a:solidFill>
                  <a:srgbClr val="171717"/>
                </a:solidFill>
                <a:latin typeface="Lucida Sans Unicode"/>
                <a:cs typeface="Lucida Sans Unicode"/>
              </a:rPr>
              <a:t> </a:t>
            </a:r>
            <a:r>
              <a:rPr sz="900" spc="-30" dirty="0" err="1">
                <a:solidFill>
                  <a:srgbClr val="171717"/>
                </a:solidFill>
                <a:latin typeface="Lucida Sans Unicode"/>
                <a:cs typeface="Lucida Sans Unicode"/>
              </a:rPr>
              <a:t>gün</a:t>
            </a:r>
            <a:r>
              <a:rPr sz="900" spc="-30" dirty="0">
                <a:solidFill>
                  <a:srgbClr val="171717"/>
                </a:solidFill>
                <a:latin typeface="Lucida Sans Unicode"/>
                <a:cs typeface="Lucida Sans Unicode"/>
              </a:rPr>
              <a:t> </a:t>
            </a:r>
            <a:r>
              <a:rPr sz="900" spc="-25" dirty="0">
                <a:solidFill>
                  <a:srgbClr val="171717"/>
                </a:solidFill>
                <a:latin typeface="Lucida Sans Unicode"/>
                <a:cs typeface="Lucida Sans Unicode"/>
              </a:rPr>
              <a:t> </a:t>
            </a:r>
            <a:r>
              <a:rPr sz="900" spc="-20" dirty="0" err="1">
                <a:solidFill>
                  <a:srgbClr val="171717"/>
                </a:solidFill>
                <a:latin typeface="Lucida Sans Unicode"/>
                <a:cs typeface="Lucida Sans Unicode"/>
              </a:rPr>
              <a:t>olur</a:t>
            </a:r>
            <a:r>
              <a:rPr sz="900" spc="-20" dirty="0">
                <a:solidFill>
                  <a:srgbClr val="171717"/>
                </a:solidFill>
                <a:latin typeface="Lucida Sans Unicode"/>
                <a:cs typeface="Lucida Sans Unicode"/>
              </a:rPr>
              <a:t>.</a:t>
            </a:r>
            <a:r>
              <a:rPr sz="900" spc="-15" dirty="0">
                <a:solidFill>
                  <a:srgbClr val="171717"/>
                </a:solidFill>
                <a:latin typeface="Lucida Sans Unicode"/>
                <a:cs typeface="Lucida Sans Unicode"/>
              </a:rPr>
              <a:t> </a:t>
            </a:r>
            <a:r>
              <a:rPr sz="900" spc="-55" dirty="0" err="1">
                <a:solidFill>
                  <a:srgbClr val="171717"/>
                </a:solidFill>
                <a:latin typeface="Lucida Sans Unicode"/>
                <a:cs typeface="Lucida Sans Unicode"/>
              </a:rPr>
              <a:t>Kız</a:t>
            </a:r>
            <a:r>
              <a:rPr sz="900" spc="-50" dirty="0">
                <a:solidFill>
                  <a:srgbClr val="171717"/>
                </a:solidFill>
                <a:latin typeface="Lucida Sans Unicode"/>
                <a:cs typeface="Lucida Sans Unicode"/>
              </a:rPr>
              <a:t> </a:t>
            </a:r>
            <a:r>
              <a:rPr sz="900" spc="-15" dirty="0" err="1">
                <a:solidFill>
                  <a:srgbClr val="171717"/>
                </a:solidFill>
                <a:latin typeface="Lucida Sans Unicode"/>
                <a:cs typeface="Lucida Sans Unicode"/>
              </a:rPr>
              <a:t>çadıra</a:t>
            </a:r>
            <a:r>
              <a:rPr sz="900" spc="-10" dirty="0">
                <a:solidFill>
                  <a:srgbClr val="171717"/>
                </a:solidFill>
                <a:latin typeface="Lucida Sans Unicode"/>
                <a:cs typeface="Lucida Sans Unicode"/>
              </a:rPr>
              <a:t> </a:t>
            </a:r>
            <a:r>
              <a:rPr sz="900" spc="-30" dirty="0" err="1">
                <a:solidFill>
                  <a:srgbClr val="171717"/>
                </a:solidFill>
                <a:latin typeface="Lucida Sans Unicode"/>
                <a:cs typeface="Lucida Sans Unicode"/>
              </a:rPr>
              <a:t>gelir</a:t>
            </a:r>
            <a:r>
              <a:rPr sz="900" spc="-25" dirty="0">
                <a:solidFill>
                  <a:srgbClr val="171717"/>
                </a:solidFill>
                <a:latin typeface="Lucida Sans Unicode"/>
                <a:cs typeface="Lucida Sans Unicode"/>
              </a:rPr>
              <a:t> </a:t>
            </a:r>
            <a:r>
              <a:rPr sz="900" spc="-10" dirty="0" err="1">
                <a:solidFill>
                  <a:srgbClr val="171717"/>
                </a:solidFill>
                <a:latin typeface="Lucida Sans Unicode"/>
                <a:cs typeface="Lucida Sans Unicode"/>
              </a:rPr>
              <a:t>ve</a:t>
            </a:r>
            <a:r>
              <a:rPr sz="900" spc="-5" dirty="0">
                <a:solidFill>
                  <a:srgbClr val="171717"/>
                </a:solidFill>
                <a:latin typeface="Lucida Sans Unicode"/>
                <a:cs typeface="Lucida Sans Unicode"/>
              </a:rPr>
              <a:t> </a:t>
            </a:r>
            <a:r>
              <a:rPr sz="900" spc="-20" dirty="0" err="1">
                <a:solidFill>
                  <a:srgbClr val="171717"/>
                </a:solidFill>
                <a:latin typeface="Lucida Sans Unicode"/>
                <a:cs typeface="Lucida Sans Unicode"/>
              </a:rPr>
              <a:t>sultanın</a:t>
            </a:r>
            <a:r>
              <a:rPr sz="900" spc="-15" dirty="0">
                <a:solidFill>
                  <a:srgbClr val="171717"/>
                </a:solidFill>
                <a:latin typeface="Lucida Sans Unicode"/>
                <a:cs typeface="Lucida Sans Unicode"/>
              </a:rPr>
              <a:t> </a:t>
            </a:r>
            <a:r>
              <a:rPr sz="900" spc="-10" dirty="0" err="1">
                <a:solidFill>
                  <a:srgbClr val="171717"/>
                </a:solidFill>
                <a:latin typeface="Lucida Sans Unicode"/>
                <a:cs typeface="Lucida Sans Unicode"/>
              </a:rPr>
              <a:t>notunu</a:t>
            </a:r>
            <a:r>
              <a:rPr sz="900" spc="-5" dirty="0">
                <a:solidFill>
                  <a:srgbClr val="171717"/>
                </a:solidFill>
                <a:latin typeface="Lucida Sans Unicode"/>
                <a:cs typeface="Lucida Sans Unicode"/>
              </a:rPr>
              <a:t> </a:t>
            </a:r>
            <a:r>
              <a:rPr sz="900" spc="-20" dirty="0" err="1">
                <a:solidFill>
                  <a:srgbClr val="171717"/>
                </a:solidFill>
                <a:latin typeface="Lucida Sans Unicode"/>
                <a:cs typeface="Lucida Sans Unicode"/>
              </a:rPr>
              <a:t>görünce</a:t>
            </a:r>
            <a:r>
              <a:rPr sz="900" spc="-15" dirty="0">
                <a:solidFill>
                  <a:srgbClr val="171717"/>
                </a:solidFill>
                <a:latin typeface="Lucida Sans Unicode"/>
                <a:cs typeface="Lucida Sans Unicode"/>
              </a:rPr>
              <a:t> </a:t>
            </a:r>
            <a:r>
              <a:rPr sz="900" spc="-15" dirty="0" err="1">
                <a:solidFill>
                  <a:srgbClr val="171717"/>
                </a:solidFill>
                <a:latin typeface="Lucida Sans Unicode"/>
                <a:cs typeface="Lucida Sans Unicode"/>
              </a:rPr>
              <a:t>ağlamaya</a:t>
            </a:r>
            <a:r>
              <a:rPr sz="900" spc="-10" dirty="0">
                <a:solidFill>
                  <a:srgbClr val="171717"/>
                </a:solidFill>
                <a:latin typeface="Lucida Sans Unicode"/>
                <a:cs typeface="Lucida Sans Unicode"/>
              </a:rPr>
              <a:t> </a:t>
            </a:r>
            <a:r>
              <a:rPr sz="900" spc="-20" dirty="0" err="1">
                <a:solidFill>
                  <a:srgbClr val="171717"/>
                </a:solidFill>
                <a:latin typeface="Lucida Sans Unicode"/>
                <a:cs typeface="Lucida Sans Unicode"/>
              </a:rPr>
              <a:t>başlar</a:t>
            </a:r>
            <a:r>
              <a:rPr sz="900" spc="-20" dirty="0">
                <a:solidFill>
                  <a:srgbClr val="171717"/>
                </a:solidFill>
                <a:latin typeface="Lucida Sans Unicode"/>
                <a:cs typeface="Lucida Sans Unicode"/>
              </a:rPr>
              <a:t>.</a:t>
            </a:r>
            <a:r>
              <a:rPr sz="900" spc="-15" dirty="0">
                <a:solidFill>
                  <a:srgbClr val="171717"/>
                </a:solidFill>
                <a:latin typeface="Lucida Sans Unicode"/>
                <a:cs typeface="Lucida Sans Unicode"/>
              </a:rPr>
              <a:t> </a:t>
            </a:r>
            <a:r>
              <a:rPr sz="900" spc="-20" dirty="0" err="1">
                <a:solidFill>
                  <a:srgbClr val="171717"/>
                </a:solidFill>
                <a:latin typeface="Lucida Sans Unicode"/>
                <a:cs typeface="Lucida Sans Unicode"/>
              </a:rPr>
              <a:t>Cihan</a:t>
            </a:r>
            <a:r>
              <a:rPr sz="900" spc="-15" dirty="0">
                <a:solidFill>
                  <a:srgbClr val="171717"/>
                </a:solidFill>
                <a:latin typeface="Lucida Sans Unicode"/>
                <a:cs typeface="Lucida Sans Unicode"/>
              </a:rPr>
              <a:t> </a:t>
            </a:r>
            <a:r>
              <a:rPr sz="900" spc="-15" dirty="0" err="1">
                <a:solidFill>
                  <a:srgbClr val="171717"/>
                </a:solidFill>
                <a:latin typeface="Lucida Sans Unicode"/>
                <a:cs typeface="Lucida Sans Unicode"/>
              </a:rPr>
              <a:t>padişahına</a:t>
            </a:r>
            <a:r>
              <a:rPr sz="900" spc="-10" dirty="0">
                <a:solidFill>
                  <a:srgbClr val="171717"/>
                </a:solidFill>
                <a:latin typeface="Lucida Sans Unicode"/>
                <a:cs typeface="Lucida Sans Unicode"/>
              </a:rPr>
              <a:t> </a:t>
            </a:r>
            <a:r>
              <a:rPr sz="900" spc="-25" dirty="0" err="1">
                <a:solidFill>
                  <a:srgbClr val="171717"/>
                </a:solidFill>
                <a:latin typeface="Lucida Sans Unicode"/>
                <a:cs typeface="Lucida Sans Unicode"/>
              </a:rPr>
              <a:t>aşkını</a:t>
            </a:r>
            <a:r>
              <a:rPr sz="900" spc="-20" dirty="0">
                <a:solidFill>
                  <a:srgbClr val="171717"/>
                </a:solidFill>
                <a:latin typeface="Lucida Sans Unicode"/>
                <a:cs typeface="Lucida Sans Unicode"/>
              </a:rPr>
              <a:t> </a:t>
            </a:r>
            <a:r>
              <a:rPr sz="900" spc="-20" dirty="0" err="1">
                <a:solidFill>
                  <a:srgbClr val="171717"/>
                </a:solidFill>
                <a:latin typeface="Lucida Sans Unicode"/>
                <a:cs typeface="Lucida Sans Unicode"/>
              </a:rPr>
              <a:t>ilan</a:t>
            </a:r>
            <a:r>
              <a:rPr sz="900" spc="-15" dirty="0">
                <a:solidFill>
                  <a:srgbClr val="171717"/>
                </a:solidFill>
                <a:latin typeface="Lucida Sans Unicode"/>
                <a:cs typeface="Lucida Sans Unicode"/>
              </a:rPr>
              <a:t> </a:t>
            </a:r>
            <a:r>
              <a:rPr sz="900" spc="-10" dirty="0" err="1">
                <a:solidFill>
                  <a:srgbClr val="171717"/>
                </a:solidFill>
                <a:latin typeface="Lucida Sans Unicode"/>
                <a:cs typeface="Lucida Sans Unicode"/>
              </a:rPr>
              <a:t>etmenin</a:t>
            </a:r>
            <a:r>
              <a:rPr sz="900" spc="-5" dirty="0">
                <a:solidFill>
                  <a:srgbClr val="171717"/>
                </a:solidFill>
                <a:latin typeface="Lucida Sans Unicode"/>
                <a:cs typeface="Lucida Sans Unicode"/>
              </a:rPr>
              <a:t> </a:t>
            </a:r>
            <a:r>
              <a:rPr sz="900" spc="-25" dirty="0" err="1">
                <a:solidFill>
                  <a:srgbClr val="171717"/>
                </a:solidFill>
                <a:latin typeface="Lucida Sans Unicode"/>
                <a:cs typeface="Lucida Sans Unicode"/>
              </a:rPr>
              <a:t>tehlikesinin</a:t>
            </a:r>
            <a:r>
              <a:rPr sz="900" spc="-25" dirty="0">
                <a:solidFill>
                  <a:srgbClr val="171717"/>
                </a:solidFill>
                <a:latin typeface="Lucida Sans Unicode"/>
                <a:cs typeface="Lucida Sans Unicode"/>
              </a:rPr>
              <a:t> </a:t>
            </a:r>
            <a:r>
              <a:rPr sz="900" spc="-20" dirty="0">
                <a:solidFill>
                  <a:srgbClr val="171717"/>
                </a:solidFill>
                <a:latin typeface="Lucida Sans Unicode"/>
                <a:cs typeface="Lucida Sans Unicode"/>
              </a:rPr>
              <a:t> </a:t>
            </a:r>
            <a:r>
              <a:rPr sz="900" spc="-20" dirty="0" err="1">
                <a:solidFill>
                  <a:srgbClr val="171717"/>
                </a:solidFill>
                <a:latin typeface="Lucida Sans Unicode"/>
                <a:cs typeface="Lucida Sans Unicode"/>
              </a:rPr>
              <a:t>farkındadır</a:t>
            </a:r>
            <a:r>
              <a:rPr sz="900" spc="-20" dirty="0">
                <a:solidFill>
                  <a:srgbClr val="171717"/>
                </a:solidFill>
                <a:latin typeface="Lucida Sans Unicode"/>
                <a:cs typeface="Lucida Sans Unicode"/>
              </a:rPr>
              <a:t>. </a:t>
            </a:r>
            <a:r>
              <a:rPr sz="900" spc="-20" dirty="0" err="1">
                <a:solidFill>
                  <a:srgbClr val="171717"/>
                </a:solidFill>
                <a:latin typeface="Lucida Sans Unicode"/>
                <a:cs typeface="Lucida Sans Unicode"/>
              </a:rPr>
              <a:t>Ama</a:t>
            </a:r>
            <a:r>
              <a:rPr sz="900" spc="-20" dirty="0">
                <a:solidFill>
                  <a:srgbClr val="171717"/>
                </a:solidFill>
                <a:latin typeface="Lucida Sans Unicode"/>
                <a:cs typeface="Lucida Sans Unicode"/>
              </a:rPr>
              <a:t> </a:t>
            </a:r>
            <a:r>
              <a:rPr sz="900" spc="-15" dirty="0" err="1">
                <a:solidFill>
                  <a:srgbClr val="171717"/>
                </a:solidFill>
                <a:latin typeface="Lucida Sans Unicode"/>
                <a:cs typeface="Lucida Sans Unicode"/>
              </a:rPr>
              <a:t>yine</a:t>
            </a:r>
            <a:r>
              <a:rPr sz="900" spc="-15" dirty="0">
                <a:solidFill>
                  <a:srgbClr val="171717"/>
                </a:solidFill>
                <a:latin typeface="Lucida Sans Unicode"/>
                <a:cs typeface="Lucida Sans Unicode"/>
              </a:rPr>
              <a:t> </a:t>
            </a:r>
            <a:r>
              <a:rPr sz="900" spc="-10" dirty="0">
                <a:solidFill>
                  <a:srgbClr val="171717"/>
                </a:solidFill>
                <a:latin typeface="Lucida Sans Unicode"/>
                <a:cs typeface="Lucida Sans Unicode"/>
              </a:rPr>
              <a:t>de </a:t>
            </a:r>
            <a:r>
              <a:rPr sz="900" spc="-5" dirty="0">
                <a:solidFill>
                  <a:srgbClr val="171717"/>
                </a:solidFill>
                <a:latin typeface="Lucida Sans Unicode"/>
                <a:cs typeface="Lucida Sans Unicode"/>
              </a:rPr>
              <a:t>her </a:t>
            </a:r>
            <a:r>
              <a:rPr sz="900" spc="-20" dirty="0" err="1">
                <a:solidFill>
                  <a:srgbClr val="171717"/>
                </a:solidFill>
                <a:latin typeface="Lucida Sans Unicode"/>
                <a:cs typeface="Lucida Sans Unicode"/>
              </a:rPr>
              <a:t>şeyi</a:t>
            </a:r>
            <a:r>
              <a:rPr sz="900" spc="-20" dirty="0">
                <a:solidFill>
                  <a:srgbClr val="171717"/>
                </a:solidFill>
                <a:latin typeface="Lucida Sans Unicode"/>
                <a:cs typeface="Lucida Sans Unicode"/>
              </a:rPr>
              <a:t> </a:t>
            </a:r>
            <a:r>
              <a:rPr sz="900" spc="-45" dirty="0" err="1">
                <a:solidFill>
                  <a:srgbClr val="171717"/>
                </a:solidFill>
                <a:latin typeface="Lucida Sans Unicode"/>
                <a:cs typeface="Lucida Sans Unicode"/>
              </a:rPr>
              <a:t>göze</a:t>
            </a:r>
            <a:r>
              <a:rPr sz="900" spc="-45" dirty="0">
                <a:solidFill>
                  <a:srgbClr val="171717"/>
                </a:solidFill>
                <a:latin typeface="Lucida Sans Unicode"/>
                <a:cs typeface="Lucida Sans Unicode"/>
              </a:rPr>
              <a:t> </a:t>
            </a:r>
            <a:r>
              <a:rPr sz="900" spc="-15" dirty="0" err="1">
                <a:solidFill>
                  <a:srgbClr val="171717"/>
                </a:solidFill>
                <a:latin typeface="Lucida Sans Unicode"/>
                <a:cs typeface="Lucida Sans Unicode"/>
              </a:rPr>
              <a:t>alarak</a:t>
            </a:r>
            <a:r>
              <a:rPr sz="900" spc="-15" dirty="0">
                <a:solidFill>
                  <a:srgbClr val="171717"/>
                </a:solidFill>
                <a:latin typeface="Lucida Sans Unicode"/>
                <a:cs typeface="Lucida Sans Unicode"/>
              </a:rPr>
              <a:t> </a:t>
            </a:r>
            <a:r>
              <a:rPr sz="900" spc="-20" dirty="0" err="1">
                <a:solidFill>
                  <a:srgbClr val="171717"/>
                </a:solidFill>
                <a:latin typeface="Lucida Sans Unicode"/>
                <a:cs typeface="Lucida Sans Unicode"/>
              </a:rPr>
              <a:t>bir</a:t>
            </a:r>
            <a:r>
              <a:rPr sz="900" spc="-20" dirty="0">
                <a:solidFill>
                  <a:srgbClr val="171717"/>
                </a:solidFill>
                <a:latin typeface="Lucida Sans Unicode"/>
                <a:cs typeface="Lucida Sans Unicode"/>
              </a:rPr>
              <a:t> </a:t>
            </a:r>
            <a:r>
              <a:rPr sz="900" spc="-20" dirty="0" err="1">
                <a:solidFill>
                  <a:srgbClr val="171717"/>
                </a:solidFill>
                <a:latin typeface="Lucida Sans Unicode"/>
                <a:cs typeface="Lucida Sans Unicode"/>
              </a:rPr>
              <a:t>satır</a:t>
            </a:r>
            <a:r>
              <a:rPr sz="900" spc="-20" dirty="0">
                <a:solidFill>
                  <a:srgbClr val="171717"/>
                </a:solidFill>
                <a:latin typeface="Lucida Sans Unicode"/>
                <a:cs typeface="Lucida Sans Unicode"/>
              </a:rPr>
              <a:t> </a:t>
            </a:r>
            <a:r>
              <a:rPr sz="900" spc="-5" dirty="0" err="1">
                <a:solidFill>
                  <a:srgbClr val="171717"/>
                </a:solidFill>
                <a:latin typeface="Lucida Sans Unicode"/>
                <a:cs typeface="Lucida Sans Unicode"/>
              </a:rPr>
              <a:t>daha</a:t>
            </a:r>
            <a:r>
              <a:rPr sz="900" spc="-5" dirty="0">
                <a:solidFill>
                  <a:srgbClr val="171717"/>
                </a:solidFill>
                <a:latin typeface="Lucida Sans Unicode"/>
                <a:cs typeface="Lucida Sans Unicode"/>
              </a:rPr>
              <a:t> </a:t>
            </a:r>
            <a:r>
              <a:rPr sz="900" spc="-30" dirty="0" err="1">
                <a:solidFill>
                  <a:srgbClr val="171717"/>
                </a:solidFill>
                <a:latin typeface="Lucida Sans Unicode"/>
                <a:cs typeface="Lucida Sans Unicode"/>
              </a:rPr>
              <a:t>yazar</a:t>
            </a:r>
            <a:r>
              <a:rPr sz="900" spc="-30" dirty="0">
                <a:solidFill>
                  <a:srgbClr val="171717"/>
                </a:solidFill>
                <a:latin typeface="Lucida Sans Unicode"/>
                <a:cs typeface="Lucida Sans Unicode"/>
              </a:rPr>
              <a:t>. </a:t>
            </a:r>
            <a:r>
              <a:rPr sz="900" spc="-40" dirty="0">
                <a:solidFill>
                  <a:srgbClr val="171717"/>
                </a:solidFill>
                <a:latin typeface="Lucida Sans Unicode"/>
                <a:cs typeface="Lucida Sans Unicode"/>
              </a:rPr>
              <a:t>‘‘</a:t>
            </a:r>
            <a:r>
              <a:rPr sz="900" spc="-40" dirty="0" err="1">
                <a:solidFill>
                  <a:srgbClr val="171717"/>
                </a:solidFill>
                <a:latin typeface="Lucida Sans Unicode"/>
                <a:cs typeface="Lucida Sans Unicode"/>
              </a:rPr>
              <a:t>Korkuyorsa</a:t>
            </a:r>
            <a:r>
              <a:rPr sz="900" spc="-40" dirty="0">
                <a:solidFill>
                  <a:srgbClr val="171717"/>
                </a:solidFill>
                <a:latin typeface="Lucida Sans Unicode"/>
                <a:cs typeface="Lucida Sans Unicode"/>
              </a:rPr>
              <a:t> </a:t>
            </a:r>
            <a:r>
              <a:rPr sz="900" spc="-35" dirty="0" err="1">
                <a:solidFill>
                  <a:srgbClr val="171717"/>
                </a:solidFill>
                <a:latin typeface="Lucida Sans Unicode"/>
                <a:cs typeface="Lucida Sans Unicode"/>
              </a:rPr>
              <a:t>neylesin</a:t>
            </a:r>
            <a:r>
              <a:rPr sz="900" spc="-35" dirty="0">
                <a:solidFill>
                  <a:srgbClr val="171717"/>
                </a:solidFill>
                <a:latin typeface="Lucida Sans Unicode"/>
                <a:cs typeface="Lucida Sans Unicode"/>
              </a:rPr>
              <a:t>?’’ </a:t>
            </a:r>
            <a:r>
              <a:rPr sz="900" spc="-30" dirty="0" err="1">
                <a:solidFill>
                  <a:srgbClr val="171717"/>
                </a:solidFill>
                <a:latin typeface="Lucida Sans Unicode"/>
                <a:cs typeface="Lucida Sans Unicode"/>
              </a:rPr>
              <a:t>Akşam</a:t>
            </a:r>
            <a:r>
              <a:rPr sz="900" spc="-30" dirty="0">
                <a:solidFill>
                  <a:srgbClr val="171717"/>
                </a:solidFill>
                <a:latin typeface="Lucida Sans Unicode"/>
                <a:cs typeface="Lucida Sans Unicode"/>
              </a:rPr>
              <a:t> </a:t>
            </a:r>
            <a:r>
              <a:rPr sz="900" spc="-20" dirty="0" err="1">
                <a:solidFill>
                  <a:srgbClr val="171717"/>
                </a:solidFill>
                <a:latin typeface="Lucida Sans Unicode"/>
                <a:cs typeface="Lucida Sans Unicode"/>
              </a:rPr>
              <a:t>olur</a:t>
            </a:r>
            <a:r>
              <a:rPr sz="900" spc="-20" dirty="0">
                <a:solidFill>
                  <a:srgbClr val="171717"/>
                </a:solidFill>
                <a:latin typeface="Lucida Sans Unicode"/>
                <a:cs typeface="Lucida Sans Unicode"/>
              </a:rPr>
              <a:t>. </a:t>
            </a:r>
            <a:r>
              <a:rPr sz="900" spc="-10" dirty="0">
                <a:solidFill>
                  <a:srgbClr val="171717"/>
                </a:solidFill>
                <a:latin typeface="Lucida Sans Unicode"/>
                <a:cs typeface="Lucida Sans Unicode"/>
              </a:rPr>
              <a:t>Sultan </a:t>
            </a:r>
            <a:r>
              <a:rPr sz="900" spc="-15" dirty="0" err="1">
                <a:solidFill>
                  <a:srgbClr val="171717"/>
                </a:solidFill>
                <a:latin typeface="Lucida Sans Unicode"/>
                <a:cs typeface="Lucida Sans Unicode"/>
              </a:rPr>
              <a:t>bu</a:t>
            </a:r>
            <a:r>
              <a:rPr sz="900" spc="-15" dirty="0">
                <a:solidFill>
                  <a:srgbClr val="171717"/>
                </a:solidFill>
                <a:latin typeface="Lucida Sans Unicode"/>
                <a:cs typeface="Lucida Sans Unicode"/>
              </a:rPr>
              <a:t> </a:t>
            </a:r>
            <a:r>
              <a:rPr sz="900" spc="-20" dirty="0" err="1">
                <a:solidFill>
                  <a:srgbClr val="171717"/>
                </a:solidFill>
                <a:latin typeface="Lucida Sans Unicode"/>
                <a:cs typeface="Lucida Sans Unicode"/>
              </a:rPr>
              <a:t>satırları</a:t>
            </a:r>
            <a:r>
              <a:rPr sz="900" spc="-20" dirty="0">
                <a:solidFill>
                  <a:srgbClr val="171717"/>
                </a:solidFill>
                <a:latin typeface="Lucida Sans Unicode"/>
                <a:cs typeface="Lucida Sans Unicode"/>
              </a:rPr>
              <a:t> </a:t>
            </a:r>
            <a:r>
              <a:rPr sz="900" spc="-10" dirty="0">
                <a:solidFill>
                  <a:srgbClr val="171717"/>
                </a:solidFill>
                <a:latin typeface="Lucida Sans Unicode"/>
                <a:cs typeface="Lucida Sans Unicode"/>
              </a:rPr>
              <a:t>da </a:t>
            </a:r>
            <a:r>
              <a:rPr sz="900" spc="-5" dirty="0">
                <a:solidFill>
                  <a:srgbClr val="171717"/>
                </a:solidFill>
                <a:latin typeface="Lucida Sans Unicode"/>
                <a:cs typeface="Lucida Sans Unicode"/>
              </a:rPr>
              <a:t> </a:t>
            </a:r>
            <a:r>
              <a:rPr sz="900" spc="-20" dirty="0" err="1">
                <a:solidFill>
                  <a:srgbClr val="171717"/>
                </a:solidFill>
                <a:latin typeface="Lucida Sans Unicode"/>
                <a:cs typeface="Lucida Sans Unicode"/>
              </a:rPr>
              <a:t>görür</a:t>
            </a:r>
            <a:r>
              <a:rPr sz="900" spc="-20" dirty="0">
                <a:solidFill>
                  <a:srgbClr val="171717"/>
                </a:solidFill>
                <a:latin typeface="Lucida Sans Unicode"/>
                <a:cs typeface="Lucida Sans Unicode"/>
              </a:rPr>
              <a:t> </a:t>
            </a:r>
            <a:r>
              <a:rPr sz="900" spc="-10" dirty="0" err="1">
                <a:solidFill>
                  <a:srgbClr val="171717"/>
                </a:solidFill>
                <a:latin typeface="Lucida Sans Unicode"/>
                <a:cs typeface="Lucida Sans Unicode"/>
              </a:rPr>
              <a:t>ve</a:t>
            </a:r>
            <a:r>
              <a:rPr sz="900" spc="-10" dirty="0">
                <a:solidFill>
                  <a:srgbClr val="171717"/>
                </a:solidFill>
                <a:latin typeface="Lucida Sans Unicode"/>
                <a:cs typeface="Lucida Sans Unicode"/>
              </a:rPr>
              <a:t> </a:t>
            </a:r>
            <a:r>
              <a:rPr sz="900" spc="-20" dirty="0" err="1">
                <a:solidFill>
                  <a:srgbClr val="171717"/>
                </a:solidFill>
                <a:latin typeface="Lucida Sans Unicode"/>
                <a:cs typeface="Lucida Sans Unicode"/>
              </a:rPr>
              <a:t>satırlardaki</a:t>
            </a:r>
            <a:r>
              <a:rPr sz="900" spc="-20" dirty="0">
                <a:solidFill>
                  <a:srgbClr val="171717"/>
                </a:solidFill>
                <a:latin typeface="Lucida Sans Unicode"/>
                <a:cs typeface="Lucida Sans Unicode"/>
              </a:rPr>
              <a:t> </a:t>
            </a:r>
            <a:r>
              <a:rPr sz="900" spc="-15" dirty="0" err="1">
                <a:solidFill>
                  <a:srgbClr val="171717"/>
                </a:solidFill>
                <a:latin typeface="Lucida Sans Unicode"/>
                <a:cs typeface="Lucida Sans Unicode"/>
              </a:rPr>
              <a:t>bu</a:t>
            </a:r>
            <a:r>
              <a:rPr sz="900" spc="-15" dirty="0">
                <a:solidFill>
                  <a:srgbClr val="171717"/>
                </a:solidFill>
                <a:latin typeface="Lucida Sans Unicode"/>
                <a:cs typeface="Lucida Sans Unicode"/>
              </a:rPr>
              <a:t> </a:t>
            </a:r>
            <a:r>
              <a:rPr sz="900" spc="-10" dirty="0" err="1">
                <a:solidFill>
                  <a:srgbClr val="171717"/>
                </a:solidFill>
                <a:latin typeface="Lucida Sans Unicode"/>
                <a:cs typeface="Lucida Sans Unicode"/>
              </a:rPr>
              <a:t>cesarete</a:t>
            </a:r>
            <a:r>
              <a:rPr sz="900" spc="-10" dirty="0">
                <a:solidFill>
                  <a:srgbClr val="171717"/>
                </a:solidFill>
                <a:latin typeface="Lucida Sans Unicode"/>
                <a:cs typeface="Lucida Sans Unicode"/>
              </a:rPr>
              <a:t> </a:t>
            </a:r>
            <a:r>
              <a:rPr sz="900" spc="-5" dirty="0" err="1">
                <a:solidFill>
                  <a:srgbClr val="171717"/>
                </a:solidFill>
                <a:latin typeface="Lucida Sans Unicode"/>
                <a:cs typeface="Lucida Sans Unicode"/>
              </a:rPr>
              <a:t>hayran</a:t>
            </a:r>
            <a:r>
              <a:rPr sz="900" spc="-5" dirty="0">
                <a:solidFill>
                  <a:srgbClr val="171717"/>
                </a:solidFill>
                <a:latin typeface="Lucida Sans Unicode"/>
                <a:cs typeface="Lucida Sans Unicode"/>
              </a:rPr>
              <a:t> </a:t>
            </a:r>
            <a:r>
              <a:rPr sz="900" spc="-20" dirty="0" err="1">
                <a:solidFill>
                  <a:srgbClr val="171717"/>
                </a:solidFill>
                <a:latin typeface="Lucida Sans Unicode"/>
                <a:cs typeface="Lucida Sans Unicode"/>
              </a:rPr>
              <a:t>kalarak</a:t>
            </a:r>
            <a:r>
              <a:rPr sz="900" spc="-20" dirty="0">
                <a:solidFill>
                  <a:srgbClr val="171717"/>
                </a:solidFill>
                <a:latin typeface="Lucida Sans Unicode"/>
                <a:cs typeface="Lucida Sans Unicode"/>
              </a:rPr>
              <a:t> </a:t>
            </a:r>
            <a:r>
              <a:rPr sz="900" spc="-30" dirty="0" err="1">
                <a:solidFill>
                  <a:srgbClr val="171717"/>
                </a:solidFill>
                <a:latin typeface="Lucida Sans Unicode"/>
                <a:cs typeface="Lucida Sans Unicode"/>
              </a:rPr>
              <a:t>kağıda</a:t>
            </a:r>
            <a:r>
              <a:rPr sz="900" spc="-30" dirty="0">
                <a:solidFill>
                  <a:srgbClr val="171717"/>
                </a:solidFill>
                <a:latin typeface="Lucida Sans Unicode"/>
                <a:cs typeface="Lucida Sans Unicode"/>
              </a:rPr>
              <a:t> </a:t>
            </a:r>
            <a:r>
              <a:rPr sz="900" spc="-15" dirty="0" err="1">
                <a:solidFill>
                  <a:srgbClr val="171717"/>
                </a:solidFill>
                <a:latin typeface="Lucida Sans Unicode"/>
                <a:cs typeface="Lucida Sans Unicode"/>
              </a:rPr>
              <a:t>tekrar</a:t>
            </a:r>
            <a:r>
              <a:rPr sz="900" spc="-15" dirty="0">
                <a:solidFill>
                  <a:srgbClr val="171717"/>
                </a:solidFill>
                <a:latin typeface="Lucida Sans Unicode"/>
                <a:cs typeface="Lucida Sans Unicode"/>
              </a:rPr>
              <a:t> </a:t>
            </a:r>
            <a:r>
              <a:rPr sz="900" spc="-20" dirty="0" err="1">
                <a:solidFill>
                  <a:srgbClr val="171717"/>
                </a:solidFill>
                <a:latin typeface="Lucida Sans Unicode"/>
                <a:cs typeface="Lucida Sans Unicode"/>
              </a:rPr>
              <a:t>bir</a:t>
            </a:r>
            <a:r>
              <a:rPr sz="900" spc="-20" dirty="0">
                <a:solidFill>
                  <a:srgbClr val="171717"/>
                </a:solidFill>
                <a:latin typeface="Lucida Sans Unicode"/>
                <a:cs typeface="Lucida Sans Unicode"/>
              </a:rPr>
              <a:t> </a:t>
            </a:r>
            <a:r>
              <a:rPr sz="900" spc="-15" dirty="0">
                <a:solidFill>
                  <a:srgbClr val="171717"/>
                </a:solidFill>
                <a:latin typeface="Lucida Sans Unicode"/>
                <a:cs typeface="Lucida Sans Unicode"/>
              </a:rPr>
              <a:t>not </a:t>
            </a:r>
            <a:r>
              <a:rPr sz="900" spc="-15" dirty="0" err="1">
                <a:solidFill>
                  <a:srgbClr val="171717"/>
                </a:solidFill>
                <a:latin typeface="Lucida Sans Unicode"/>
                <a:cs typeface="Lucida Sans Unicode"/>
              </a:rPr>
              <a:t>düşerek</a:t>
            </a:r>
            <a:r>
              <a:rPr sz="900" spc="-15" dirty="0">
                <a:solidFill>
                  <a:srgbClr val="171717"/>
                </a:solidFill>
                <a:latin typeface="Lucida Sans Unicode"/>
                <a:cs typeface="Lucida Sans Unicode"/>
              </a:rPr>
              <a:t> </a:t>
            </a:r>
            <a:r>
              <a:rPr sz="900" spc="-15" dirty="0" err="1">
                <a:solidFill>
                  <a:srgbClr val="171717"/>
                </a:solidFill>
                <a:latin typeface="Lucida Sans Unicode"/>
                <a:cs typeface="Lucida Sans Unicode"/>
              </a:rPr>
              <a:t>şunları</a:t>
            </a:r>
            <a:r>
              <a:rPr sz="900" spc="-15" dirty="0">
                <a:solidFill>
                  <a:srgbClr val="171717"/>
                </a:solidFill>
                <a:latin typeface="Lucida Sans Unicode"/>
                <a:cs typeface="Lucida Sans Unicode"/>
              </a:rPr>
              <a:t> </a:t>
            </a:r>
            <a:r>
              <a:rPr sz="900" spc="-30" dirty="0" err="1">
                <a:solidFill>
                  <a:srgbClr val="171717"/>
                </a:solidFill>
                <a:latin typeface="Lucida Sans Unicode"/>
                <a:cs typeface="Lucida Sans Unicode"/>
              </a:rPr>
              <a:t>yazar</a:t>
            </a:r>
            <a:r>
              <a:rPr sz="900" spc="-30" dirty="0">
                <a:solidFill>
                  <a:srgbClr val="171717"/>
                </a:solidFill>
                <a:latin typeface="Lucida Sans Unicode"/>
                <a:cs typeface="Lucida Sans Unicode"/>
              </a:rPr>
              <a:t>: </a:t>
            </a:r>
            <a:r>
              <a:rPr sz="900" spc="-70" dirty="0">
                <a:solidFill>
                  <a:srgbClr val="171717"/>
                </a:solidFill>
                <a:latin typeface="Lucida Sans Unicode"/>
                <a:cs typeface="Lucida Sans Unicode"/>
              </a:rPr>
              <a:t>‘‘</a:t>
            </a:r>
            <a:r>
              <a:rPr sz="900" spc="-70" dirty="0" err="1">
                <a:solidFill>
                  <a:srgbClr val="171717"/>
                </a:solidFill>
                <a:latin typeface="Lucida Sans Unicode"/>
                <a:cs typeface="Lucida Sans Unicode"/>
              </a:rPr>
              <a:t>Hiç</a:t>
            </a:r>
            <a:r>
              <a:rPr sz="900" spc="-70" dirty="0">
                <a:solidFill>
                  <a:srgbClr val="171717"/>
                </a:solidFill>
                <a:latin typeface="Lucida Sans Unicode"/>
                <a:cs typeface="Lucida Sans Unicode"/>
              </a:rPr>
              <a:t> </a:t>
            </a:r>
            <a:r>
              <a:rPr sz="900" spc="-25" dirty="0" err="1">
                <a:solidFill>
                  <a:srgbClr val="171717"/>
                </a:solidFill>
                <a:latin typeface="Lucida Sans Unicode"/>
                <a:cs typeface="Lucida Sans Unicode"/>
              </a:rPr>
              <a:t>korkmasın</a:t>
            </a:r>
            <a:r>
              <a:rPr sz="900" spc="-25" dirty="0">
                <a:solidFill>
                  <a:srgbClr val="171717"/>
                </a:solidFill>
                <a:latin typeface="Lucida Sans Unicode"/>
                <a:cs typeface="Lucida Sans Unicode"/>
              </a:rPr>
              <a:t> </a:t>
            </a:r>
            <a:r>
              <a:rPr sz="900" spc="-45" dirty="0" err="1">
                <a:solidFill>
                  <a:srgbClr val="171717"/>
                </a:solidFill>
                <a:latin typeface="Lucida Sans Unicode"/>
                <a:cs typeface="Lucida Sans Unicode"/>
              </a:rPr>
              <a:t>söylesin</a:t>
            </a:r>
            <a:r>
              <a:rPr sz="900" spc="-45" dirty="0">
                <a:solidFill>
                  <a:srgbClr val="171717"/>
                </a:solidFill>
                <a:latin typeface="Lucida Sans Unicode"/>
                <a:cs typeface="Lucida Sans Unicode"/>
              </a:rPr>
              <a:t>.’’ </a:t>
            </a:r>
            <a:r>
              <a:rPr sz="900" spc="-15" dirty="0" err="1">
                <a:solidFill>
                  <a:srgbClr val="171717"/>
                </a:solidFill>
                <a:latin typeface="Lucida Sans Unicode"/>
                <a:cs typeface="Lucida Sans Unicode"/>
              </a:rPr>
              <a:t>İşte</a:t>
            </a:r>
            <a:r>
              <a:rPr sz="900" spc="-15" dirty="0">
                <a:solidFill>
                  <a:srgbClr val="171717"/>
                </a:solidFill>
                <a:latin typeface="Lucida Sans Unicode"/>
                <a:cs typeface="Lucida Sans Unicode"/>
              </a:rPr>
              <a:t> </a:t>
            </a:r>
            <a:r>
              <a:rPr sz="900" spc="-10" dirty="0">
                <a:solidFill>
                  <a:srgbClr val="171717"/>
                </a:solidFill>
                <a:latin typeface="Lucida Sans Unicode"/>
                <a:cs typeface="Lucida Sans Unicode"/>
              </a:rPr>
              <a:t> </a:t>
            </a:r>
            <a:r>
              <a:rPr sz="900" spc="-10" dirty="0" err="1">
                <a:solidFill>
                  <a:srgbClr val="171717"/>
                </a:solidFill>
                <a:latin typeface="Lucida Sans Unicode"/>
                <a:cs typeface="Lucida Sans Unicode"/>
              </a:rPr>
              <a:t>ortaya</a:t>
            </a:r>
            <a:r>
              <a:rPr sz="900" spc="-60" dirty="0">
                <a:solidFill>
                  <a:srgbClr val="171717"/>
                </a:solidFill>
                <a:latin typeface="Lucida Sans Unicode"/>
                <a:cs typeface="Lucida Sans Unicode"/>
              </a:rPr>
              <a:t> </a:t>
            </a:r>
            <a:r>
              <a:rPr sz="900" spc="-20" dirty="0" err="1">
                <a:solidFill>
                  <a:srgbClr val="171717"/>
                </a:solidFill>
                <a:latin typeface="Lucida Sans Unicode"/>
                <a:cs typeface="Lucida Sans Unicode"/>
              </a:rPr>
              <a:t>şu</a:t>
            </a:r>
            <a:r>
              <a:rPr sz="900" spc="-55" dirty="0">
                <a:solidFill>
                  <a:srgbClr val="171717"/>
                </a:solidFill>
                <a:latin typeface="Lucida Sans Unicode"/>
                <a:cs typeface="Lucida Sans Unicode"/>
              </a:rPr>
              <a:t> </a:t>
            </a:r>
            <a:r>
              <a:rPr sz="900" spc="-20" dirty="0" err="1">
                <a:solidFill>
                  <a:srgbClr val="171717"/>
                </a:solidFill>
                <a:latin typeface="Lucida Sans Unicode"/>
                <a:cs typeface="Lucida Sans Unicode"/>
              </a:rPr>
              <a:t>müthiş</a:t>
            </a:r>
            <a:r>
              <a:rPr sz="900" spc="-55" dirty="0">
                <a:solidFill>
                  <a:srgbClr val="171717"/>
                </a:solidFill>
                <a:latin typeface="Lucida Sans Unicode"/>
                <a:cs typeface="Lucida Sans Unicode"/>
              </a:rPr>
              <a:t> </a:t>
            </a:r>
            <a:r>
              <a:rPr sz="900" spc="-15" dirty="0" err="1">
                <a:solidFill>
                  <a:srgbClr val="171717"/>
                </a:solidFill>
                <a:latin typeface="Lucida Sans Unicode"/>
                <a:cs typeface="Lucida Sans Unicode"/>
              </a:rPr>
              <a:t>satırlar</a:t>
            </a:r>
            <a:r>
              <a:rPr sz="900" spc="-55" dirty="0">
                <a:solidFill>
                  <a:srgbClr val="171717"/>
                </a:solidFill>
                <a:latin typeface="Lucida Sans Unicode"/>
                <a:cs typeface="Lucida Sans Unicode"/>
              </a:rPr>
              <a:t> </a:t>
            </a:r>
            <a:r>
              <a:rPr sz="900" spc="-30" dirty="0" err="1">
                <a:solidFill>
                  <a:srgbClr val="171717"/>
                </a:solidFill>
                <a:latin typeface="Lucida Sans Unicode"/>
                <a:cs typeface="Lucida Sans Unicode"/>
              </a:rPr>
              <a:t>çıkmıştır</a:t>
            </a:r>
            <a:r>
              <a:rPr sz="900" spc="-30" dirty="0">
                <a:solidFill>
                  <a:srgbClr val="171717"/>
                </a:solidFill>
                <a:latin typeface="Lucida Sans Unicode"/>
                <a:cs typeface="Lucida Sans Unicode"/>
              </a:rPr>
              <a:t>:</a:t>
            </a:r>
            <a:endParaRPr sz="900" dirty="0">
              <a:latin typeface="Lucida Sans Unicode"/>
              <a:cs typeface="Lucida Sans Unicode"/>
            </a:endParaRPr>
          </a:p>
          <a:p>
            <a:pPr marL="12700" marR="5080" algn="just">
              <a:lnSpc>
                <a:spcPct val="145700"/>
              </a:lnSpc>
              <a:spcBef>
                <a:spcPts val="1050"/>
              </a:spcBef>
            </a:pPr>
            <a:r>
              <a:rPr sz="900" spc="-5" dirty="0" err="1">
                <a:solidFill>
                  <a:srgbClr val="171717"/>
                </a:solidFill>
                <a:latin typeface="Lucida Sans Unicode"/>
                <a:cs typeface="Lucida Sans Unicode"/>
              </a:rPr>
              <a:t>Padişah</a:t>
            </a:r>
            <a:r>
              <a:rPr sz="900" spc="-5" dirty="0">
                <a:solidFill>
                  <a:srgbClr val="171717"/>
                </a:solidFill>
                <a:latin typeface="Lucida Sans Unicode"/>
                <a:cs typeface="Lucida Sans Unicode"/>
              </a:rPr>
              <a:t> </a:t>
            </a:r>
            <a:r>
              <a:rPr sz="900" spc="-15" dirty="0" err="1">
                <a:solidFill>
                  <a:srgbClr val="171717"/>
                </a:solidFill>
                <a:latin typeface="Lucida Sans Unicode"/>
                <a:cs typeface="Lucida Sans Unicode"/>
              </a:rPr>
              <a:t>sonrasında</a:t>
            </a:r>
            <a:r>
              <a:rPr sz="900" spc="-15" dirty="0">
                <a:solidFill>
                  <a:srgbClr val="171717"/>
                </a:solidFill>
                <a:latin typeface="Lucida Sans Unicode"/>
                <a:cs typeface="Lucida Sans Unicode"/>
              </a:rPr>
              <a:t> </a:t>
            </a:r>
            <a:r>
              <a:rPr sz="900" spc="-15" dirty="0" err="1">
                <a:solidFill>
                  <a:srgbClr val="171717"/>
                </a:solidFill>
                <a:latin typeface="Lucida Sans Unicode"/>
                <a:cs typeface="Lucida Sans Unicode"/>
              </a:rPr>
              <a:t>bu</a:t>
            </a:r>
            <a:r>
              <a:rPr sz="900" spc="-15" dirty="0">
                <a:solidFill>
                  <a:srgbClr val="171717"/>
                </a:solidFill>
                <a:latin typeface="Lucida Sans Unicode"/>
                <a:cs typeface="Lucida Sans Unicode"/>
              </a:rPr>
              <a:t> </a:t>
            </a:r>
            <a:r>
              <a:rPr sz="900" spc="-15" dirty="0" err="1">
                <a:solidFill>
                  <a:srgbClr val="171717"/>
                </a:solidFill>
                <a:latin typeface="Lucida Sans Unicode"/>
                <a:cs typeface="Lucida Sans Unicode"/>
              </a:rPr>
              <a:t>satırların</a:t>
            </a:r>
            <a:r>
              <a:rPr sz="900" spc="-15" dirty="0">
                <a:solidFill>
                  <a:srgbClr val="171717"/>
                </a:solidFill>
                <a:latin typeface="Lucida Sans Unicode"/>
                <a:cs typeface="Lucida Sans Unicode"/>
              </a:rPr>
              <a:t> </a:t>
            </a:r>
            <a:r>
              <a:rPr sz="900" spc="-20" dirty="0" err="1">
                <a:solidFill>
                  <a:srgbClr val="171717"/>
                </a:solidFill>
                <a:latin typeface="Lucida Sans Unicode"/>
                <a:cs typeface="Lucida Sans Unicode"/>
              </a:rPr>
              <a:t>sahibini</a:t>
            </a:r>
            <a:r>
              <a:rPr sz="900" spc="-20" dirty="0">
                <a:solidFill>
                  <a:srgbClr val="171717"/>
                </a:solidFill>
                <a:latin typeface="Lucida Sans Unicode"/>
                <a:cs typeface="Lucida Sans Unicode"/>
              </a:rPr>
              <a:t> </a:t>
            </a:r>
            <a:r>
              <a:rPr sz="900" spc="-20" dirty="0" err="1">
                <a:solidFill>
                  <a:srgbClr val="171717"/>
                </a:solidFill>
                <a:latin typeface="Lucida Sans Unicode"/>
                <a:cs typeface="Lucida Sans Unicode"/>
              </a:rPr>
              <a:t>öğrenir</a:t>
            </a:r>
            <a:r>
              <a:rPr sz="900" spc="-20" dirty="0">
                <a:solidFill>
                  <a:srgbClr val="171717"/>
                </a:solidFill>
                <a:latin typeface="Lucida Sans Unicode"/>
                <a:cs typeface="Lucida Sans Unicode"/>
              </a:rPr>
              <a:t>. </a:t>
            </a:r>
            <a:r>
              <a:rPr sz="900" spc="-25" dirty="0">
                <a:solidFill>
                  <a:srgbClr val="171717"/>
                </a:solidFill>
                <a:latin typeface="Lucida Sans Unicode"/>
                <a:cs typeface="Lucida Sans Unicode"/>
              </a:rPr>
              <a:t>Ahu </a:t>
            </a:r>
            <a:r>
              <a:rPr sz="900" spc="-50" dirty="0" err="1">
                <a:solidFill>
                  <a:srgbClr val="171717"/>
                </a:solidFill>
                <a:latin typeface="Lucida Sans Unicode"/>
                <a:cs typeface="Lucida Sans Unicode"/>
              </a:rPr>
              <a:t>gözlü</a:t>
            </a:r>
            <a:r>
              <a:rPr sz="900" spc="-50" dirty="0">
                <a:solidFill>
                  <a:srgbClr val="171717"/>
                </a:solidFill>
                <a:latin typeface="Lucida Sans Unicode"/>
                <a:cs typeface="Lucida Sans Unicode"/>
              </a:rPr>
              <a:t>, </a:t>
            </a:r>
            <a:r>
              <a:rPr sz="900" spc="-30" dirty="0" err="1">
                <a:solidFill>
                  <a:srgbClr val="171717"/>
                </a:solidFill>
                <a:latin typeface="Lucida Sans Unicode"/>
                <a:cs typeface="Lucida Sans Unicode"/>
              </a:rPr>
              <a:t>güzeller</a:t>
            </a:r>
            <a:r>
              <a:rPr sz="900" spc="-30" dirty="0">
                <a:solidFill>
                  <a:srgbClr val="171717"/>
                </a:solidFill>
                <a:latin typeface="Lucida Sans Unicode"/>
                <a:cs typeface="Lucida Sans Unicode"/>
              </a:rPr>
              <a:t> </a:t>
            </a:r>
            <a:r>
              <a:rPr sz="900" spc="-40" dirty="0" err="1">
                <a:solidFill>
                  <a:srgbClr val="171717"/>
                </a:solidFill>
                <a:latin typeface="Lucida Sans Unicode"/>
                <a:cs typeface="Lucida Sans Unicode"/>
              </a:rPr>
              <a:t>güzeli</a:t>
            </a:r>
            <a:r>
              <a:rPr sz="900" spc="-40" dirty="0">
                <a:solidFill>
                  <a:srgbClr val="171717"/>
                </a:solidFill>
                <a:latin typeface="Lucida Sans Unicode"/>
                <a:cs typeface="Lucida Sans Unicode"/>
              </a:rPr>
              <a:t> </a:t>
            </a:r>
            <a:r>
              <a:rPr sz="900" spc="-20" dirty="0" err="1">
                <a:solidFill>
                  <a:srgbClr val="171717"/>
                </a:solidFill>
                <a:latin typeface="Lucida Sans Unicode"/>
                <a:cs typeface="Lucida Sans Unicode"/>
              </a:rPr>
              <a:t>Türkmen</a:t>
            </a:r>
            <a:r>
              <a:rPr sz="900" spc="-20" dirty="0">
                <a:solidFill>
                  <a:srgbClr val="171717"/>
                </a:solidFill>
                <a:latin typeface="Lucida Sans Unicode"/>
                <a:cs typeface="Lucida Sans Unicode"/>
              </a:rPr>
              <a:t> </a:t>
            </a:r>
            <a:r>
              <a:rPr sz="900" spc="-45" dirty="0" err="1">
                <a:solidFill>
                  <a:srgbClr val="171717"/>
                </a:solidFill>
                <a:latin typeface="Lucida Sans Unicode"/>
                <a:cs typeface="Lucida Sans Unicode"/>
              </a:rPr>
              <a:t>kızını</a:t>
            </a:r>
            <a:r>
              <a:rPr sz="900" spc="-45" dirty="0">
                <a:solidFill>
                  <a:srgbClr val="171717"/>
                </a:solidFill>
                <a:latin typeface="Lucida Sans Unicode"/>
                <a:cs typeface="Lucida Sans Unicode"/>
              </a:rPr>
              <a:t> </a:t>
            </a:r>
            <a:r>
              <a:rPr sz="900" spc="-20" dirty="0" err="1">
                <a:solidFill>
                  <a:srgbClr val="171717"/>
                </a:solidFill>
                <a:latin typeface="Lucida Sans Unicode"/>
                <a:cs typeface="Lucida Sans Unicode"/>
              </a:rPr>
              <a:t>huzuruna</a:t>
            </a:r>
            <a:r>
              <a:rPr sz="900" spc="-20" dirty="0">
                <a:solidFill>
                  <a:srgbClr val="171717"/>
                </a:solidFill>
                <a:latin typeface="Lucida Sans Unicode"/>
                <a:cs typeface="Lucida Sans Unicode"/>
              </a:rPr>
              <a:t> </a:t>
            </a:r>
            <a:r>
              <a:rPr sz="900" spc="-25" dirty="0" err="1">
                <a:solidFill>
                  <a:srgbClr val="171717"/>
                </a:solidFill>
                <a:latin typeface="Lucida Sans Unicode"/>
                <a:cs typeface="Lucida Sans Unicode"/>
              </a:rPr>
              <a:t>çağırır</a:t>
            </a:r>
            <a:r>
              <a:rPr sz="900" spc="-25" dirty="0">
                <a:solidFill>
                  <a:srgbClr val="171717"/>
                </a:solidFill>
                <a:latin typeface="Lucida Sans Unicode"/>
                <a:cs typeface="Lucida Sans Unicode"/>
              </a:rPr>
              <a:t> </a:t>
            </a:r>
            <a:r>
              <a:rPr sz="900" spc="-10" dirty="0" err="1">
                <a:solidFill>
                  <a:srgbClr val="171717"/>
                </a:solidFill>
                <a:latin typeface="Lucida Sans Unicode"/>
                <a:cs typeface="Lucida Sans Unicode"/>
              </a:rPr>
              <a:t>ve</a:t>
            </a:r>
            <a:r>
              <a:rPr sz="900" spc="-10" dirty="0">
                <a:solidFill>
                  <a:srgbClr val="171717"/>
                </a:solidFill>
                <a:latin typeface="Lucida Sans Unicode"/>
                <a:cs typeface="Lucida Sans Unicode"/>
              </a:rPr>
              <a:t> </a:t>
            </a:r>
            <a:r>
              <a:rPr sz="900" spc="-15" dirty="0" err="1">
                <a:solidFill>
                  <a:srgbClr val="171717"/>
                </a:solidFill>
                <a:latin typeface="Lucida Sans Unicode"/>
                <a:cs typeface="Lucida Sans Unicode"/>
              </a:rPr>
              <a:t>bu</a:t>
            </a:r>
            <a:r>
              <a:rPr sz="900" spc="-15" dirty="0">
                <a:solidFill>
                  <a:srgbClr val="171717"/>
                </a:solidFill>
                <a:latin typeface="Lucida Sans Unicode"/>
                <a:cs typeface="Lucida Sans Unicode"/>
              </a:rPr>
              <a:t> </a:t>
            </a:r>
            <a:r>
              <a:rPr sz="900" spc="-40" dirty="0" err="1">
                <a:solidFill>
                  <a:srgbClr val="171717"/>
                </a:solidFill>
                <a:latin typeface="Lucida Sans Unicode"/>
                <a:cs typeface="Lucida Sans Unicode"/>
              </a:rPr>
              <a:t>güzellik</a:t>
            </a:r>
            <a:r>
              <a:rPr sz="900" spc="-40" dirty="0">
                <a:solidFill>
                  <a:srgbClr val="171717"/>
                </a:solidFill>
                <a:latin typeface="Lucida Sans Unicode"/>
                <a:cs typeface="Lucida Sans Unicode"/>
              </a:rPr>
              <a:t> </a:t>
            </a:r>
            <a:r>
              <a:rPr sz="900" spc="-35" dirty="0">
                <a:solidFill>
                  <a:srgbClr val="171717"/>
                </a:solidFill>
                <a:latin typeface="Lucida Sans Unicode"/>
                <a:cs typeface="Lucida Sans Unicode"/>
              </a:rPr>
              <a:t> </a:t>
            </a:r>
            <a:r>
              <a:rPr sz="900" spc="-20" dirty="0" err="1">
                <a:solidFill>
                  <a:srgbClr val="171717"/>
                </a:solidFill>
                <a:latin typeface="Lucida Sans Unicode"/>
                <a:cs typeface="Lucida Sans Unicode"/>
              </a:rPr>
              <a:t>karşısında</a:t>
            </a:r>
            <a:r>
              <a:rPr sz="900" spc="-15" dirty="0">
                <a:solidFill>
                  <a:srgbClr val="171717"/>
                </a:solidFill>
                <a:latin typeface="Lucida Sans Unicode"/>
                <a:cs typeface="Lucida Sans Unicode"/>
              </a:rPr>
              <a:t> </a:t>
            </a:r>
            <a:r>
              <a:rPr sz="900" spc="-5" dirty="0" err="1">
                <a:solidFill>
                  <a:srgbClr val="171717"/>
                </a:solidFill>
                <a:latin typeface="Lucida Sans Unicode"/>
                <a:cs typeface="Lucida Sans Unicode"/>
              </a:rPr>
              <a:t>adeta</a:t>
            </a:r>
            <a:r>
              <a:rPr sz="900" spc="-5" dirty="0">
                <a:solidFill>
                  <a:srgbClr val="171717"/>
                </a:solidFill>
                <a:latin typeface="Lucida Sans Unicode"/>
                <a:cs typeface="Lucida Sans Unicode"/>
              </a:rPr>
              <a:t> </a:t>
            </a:r>
            <a:r>
              <a:rPr sz="900" spc="-20" dirty="0" err="1">
                <a:solidFill>
                  <a:srgbClr val="171717"/>
                </a:solidFill>
                <a:latin typeface="Lucida Sans Unicode"/>
                <a:cs typeface="Lucida Sans Unicode"/>
              </a:rPr>
              <a:t>büyülenir</a:t>
            </a:r>
            <a:r>
              <a:rPr sz="900" spc="-20" dirty="0">
                <a:solidFill>
                  <a:srgbClr val="171717"/>
                </a:solidFill>
                <a:latin typeface="Lucida Sans Unicode"/>
                <a:cs typeface="Lucida Sans Unicode"/>
              </a:rPr>
              <a:t>.</a:t>
            </a:r>
            <a:r>
              <a:rPr sz="900" spc="-15" dirty="0">
                <a:solidFill>
                  <a:srgbClr val="171717"/>
                </a:solidFill>
                <a:latin typeface="Lucida Sans Unicode"/>
                <a:cs typeface="Lucida Sans Unicode"/>
              </a:rPr>
              <a:t> </a:t>
            </a:r>
            <a:r>
              <a:rPr sz="900" spc="-15" dirty="0" err="1">
                <a:solidFill>
                  <a:srgbClr val="171717"/>
                </a:solidFill>
                <a:latin typeface="Lucida Sans Unicode"/>
                <a:cs typeface="Lucida Sans Unicode"/>
              </a:rPr>
              <a:t>Rivayete</a:t>
            </a:r>
            <a:r>
              <a:rPr sz="900" spc="-10" dirty="0">
                <a:solidFill>
                  <a:srgbClr val="171717"/>
                </a:solidFill>
                <a:latin typeface="Lucida Sans Unicode"/>
                <a:cs typeface="Lucida Sans Unicode"/>
              </a:rPr>
              <a:t> </a:t>
            </a:r>
            <a:r>
              <a:rPr sz="900" spc="-20" dirty="0" err="1">
                <a:solidFill>
                  <a:srgbClr val="171717"/>
                </a:solidFill>
                <a:latin typeface="Lucida Sans Unicode"/>
                <a:cs typeface="Lucida Sans Unicode"/>
              </a:rPr>
              <a:t>göre</a:t>
            </a:r>
            <a:r>
              <a:rPr sz="900" spc="-15" dirty="0">
                <a:solidFill>
                  <a:srgbClr val="171717"/>
                </a:solidFill>
                <a:latin typeface="Lucida Sans Unicode"/>
                <a:cs typeface="Lucida Sans Unicode"/>
              </a:rPr>
              <a:t> </a:t>
            </a:r>
            <a:r>
              <a:rPr sz="900" spc="-15" dirty="0" err="1">
                <a:solidFill>
                  <a:srgbClr val="171717"/>
                </a:solidFill>
                <a:latin typeface="Lucida Sans Unicode"/>
                <a:cs typeface="Lucida Sans Unicode"/>
              </a:rPr>
              <a:t>bu</a:t>
            </a:r>
            <a:r>
              <a:rPr sz="900" spc="-10" dirty="0">
                <a:solidFill>
                  <a:srgbClr val="171717"/>
                </a:solidFill>
                <a:latin typeface="Lucida Sans Unicode"/>
                <a:cs typeface="Lucida Sans Unicode"/>
              </a:rPr>
              <a:t> </a:t>
            </a:r>
            <a:r>
              <a:rPr sz="900" spc="-10" dirty="0" err="1">
                <a:solidFill>
                  <a:srgbClr val="171717"/>
                </a:solidFill>
                <a:latin typeface="Lucida Sans Unicode"/>
                <a:cs typeface="Lucida Sans Unicode"/>
              </a:rPr>
              <a:t>heyecana</a:t>
            </a:r>
            <a:r>
              <a:rPr sz="900" spc="-10" dirty="0">
                <a:solidFill>
                  <a:srgbClr val="171717"/>
                </a:solidFill>
                <a:latin typeface="Lucida Sans Unicode"/>
                <a:cs typeface="Lucida Sans Unicode"/>
              </a:rPr>
              <a:t> </a:t>
            </a:r>
            <a:r>
              <a:rPr sz="900" spc="-5" dirty="0" err="1">
                <a:solidFill>
                  <a:srgbClr val="171717"/>
                </a:solidFill>
                <a:latin typeface="Lucida Sans Unicode"/>
                <a:cs typeface="Lucida Sans Unicode"/>
              </a:rPr>
              <a:t>dayanamayan</a:t>
            </a:r>
            <a:r>
              <a:rPr sz="900" spc="-5" dirty="0">
                <a:solidFill>
                  <a:srgbClr val="171717"/>
                </a:solidFill>
                <a:latin typeface="Lucida Sans Unicode"/>
                <a:cs typeface="Lucida Sans Unicode"/>
              </a:rPr>
              <a:t> </a:t>
            </a:r>
            <a:r>
              <a:rPr sz="900" spc="-20" dirty="0" err="1">
                <a:solidFill>
                  <a:srgbClr val="171717"/>
                </a:solidFill>
                <a:latin typeface="Lucida Sans Unicode"/>
                <a:cs typeface="Lucida Sans Unicode"/>
              </a:rPr>
              <a:t>Türkmen</a:t>
            </a:r>
            <a:r>
              <a:rPr sz="900" spc="-15" dirty="0">
                <a:solidFill>
                  <a:srgbClr val="171717"/>
                </a:solidFill>
                <a:latin typeface="Lucida Sans Unicode"/>
                <a:cs typeface="Lucida Sans Unicode"/>
              </a:rPr>
              <a:t> </a:t>
            </a:r>
            <a:r>
              <a:rPr sz="900" spc="-55" dirty="0" err="1">
                <a:solidFill>
                  <a:srgbClr val="171717"/>
                </a:solidFill>
                <a:latin typeface="Lucida Sans Unicode"/>
                <a:cs typeface="Lucida Sans Unicode"/>
              </a:rPr>
              <a:t>kızı</a:t>
            </a:r>
            <a:r>
              <a:rPr sz="900" spc="-50" dirty="0">
                <a:solidFill>
                  <a:srgbClr val="171717"/>
                </a:solidFill>
                <a:latin typeface="Lucida Sans Unicode"/>
                <a:cs typeface="Lucida Sans Unicode"/>
              </a:rPr>
              <a:t> </a:t>
            </a:r>
            <a:r>
              <a:rPr sz="900" spc="-15" dirty="0" err="1">
                <a:solidFill>
                  <a:srgbClr val="171717"/>
                </a:solidFill>
                <a:latin typeface="Lucida Sans Unicode"/>
                <a:cs typeface="Lucida Sans Unicode"/>
              </a:rPr>
              <a:t>sadece</a:t>
            </a:r>
            <a:r>
              <a:rPr sz="900" spc="-10" dirty="0">
                <a:solidFill>
                  <a:srgbClr val="171717"/>
                </a:solidFill>
                <a:latin typeface="Lucida Sans Unicode"/>
                <a:cs typeface="Lucida Sans Unicode"/>
              </a:rPr>
              <a:t> </a:t>
            </a:r>
            <a:r>
              <a:rPr sz="900" spc="-55" dirty="0">
                <a:solidFill>
                  <a:srgbClr val="171717"/>
                </a:solidFill>
                <a:latin typeface="Lucida Sans Unicode"/>
                <a:cs typeface="Lucida Sans Unicode"/>
              </a:rPr>
              <a:t>‘‘</a:t>
            </a:r>
            <a:r>
              <a:rPr sz="900" spc="-55" dirty="0" err="1">
                <a:solidFill>
                  <a:srgbClr val="171717"/>
                </a:solidFill>
                <a:latin typeface="Lucida Sans Unicode"/>
                <a:cs typeface="Lucida Sans Unicode"/>
              </a:rPr>
              <a:t>Sultanım</a:t>
            </a:r>
            <a:r>
              <a:rPr sz="900" spc="-55" dirty="0">
                <a:solidFill>
                  <a:srgbClr val="171717"/>
                </a:solidFill>
                <a:latin typeface="Lucida Sans Unicode"/>
                <a:cs typeface="Lucida Sans Unicode"/>
              </a:rPr>
              <a:t>’’</a:t>
            </a:r>
            <a:r>
              <a:rPr sz="900" spc="-50" dirty="0">
                <a:solidFill>
                  <a:srgbClr val="171717"/>
                </a:solidFill>
                <a:latin typeface="Lucida Sans Unicode"/>
                <a:cs typeface="Lucida Sans Unicode"/>
              </a:rPr>
              <a:t> </a:t>
            </a:r>
            <a:r>
              <a:rPr sz="900" spc="-5" dirty="0">
                <a:solidFill>
                  <a:srgbClr val="171717"/>
                </a:solidFill>
                <a:latin typeface="Lucida Sans Unicode"/>
                <a:cs typeface="Lucida Sans Unicode"/>
              </a:rPr>
              <a:t>der </a:t>
            </a:r>
            <a:r>
              <a:rPr sz="900" spc="-10" dirty="0" err="1">
                <a:solidFill>
                  <a:srgbClr val="171717"/>
                </a:solidFill>
                <a:latin typeface="Lucida Sans Unicode"/>
                <a:cs typeface="Lucida Sans Unicode"/>
              </a:rPr>
              <a:t>ve</a:t>
            </a:r>
            <a:r>
              <a:rPr sz="900" spc="-10" dirty="0">
                <a:solidFill>
                  <a:srgbClr val="171717"/>
                </a:solidFill>
                <a:latin typeface="Lucida Sans Unicode"/>
                <a:cs typeface="Lucida Sans Unicode"/>
              </a:rPr>
              <a:t> </a:t>
            </a:r>
            <a:r>
              <a:rPr sz="900" spc="-15" dirty="0" err="1">
                <a:solidFill>
                  <a:srgbClr val="171717"/>
                </a:solidFill>
                <a:latin typeface="Lucida Sans Unicode"/>
                <a:cs typeface="Lucida Sans Unicode"/>
              </a:rPr>
              <a:t>dahasını</a:t>
            </a:r>
            <a:r>
              <a:rPr sz="900" spc="-15" dirty="0">
                <a:solidFill>
                  <a:srgbClr val="171717"/>
                </a:solidFill>
                <a:latin typeface="Lucida Sans Unicode"/>
                <a:cs typeface="Lucida Sans Unicode"/>
              </a:rPr>
              <a:t> </a:t>
            </a:r>
            <a:r>
              <a:rPr sz="900" spc="-10" dirty="0">
                <a:solidFill>
                  <a:srgbClr val="171717"/>
                </a:solidFill>
                <a:latin typeface="Lucida Sans Unicode"/>
                <a:cs typeface="Lucida Sans Unicode"/>
              </a:rPr>
              <a:t> </a:t>
            </a:r>
            <a:r>
              <a:rPr sz="900" spc="-10" dirty="0" err="1">
                <a:solidFill>
                  <a:srgbClr val="171717"/>
                </a:solidFill>
                <a:latin typeface="Lucida Sans Unicode"/>
                <a:cs typeface="Lucida Sans Unicode"/>
              </a:rPr>
              <a:t>söyleyemeden</a:t>
            </a:r>
            <a:r>
              <a:rPr sz="900" spc="-55" dirty="0">
                <a:solidFill>
                  <a:srgbClr val="171717"/>
                </a:solidFill>
                <a:latin typeface="Lucida Sans Unicode"/>
                <a:cs typeface="Lucida Sans Unicode"/>
              </a:rPr>
              <a:t> </a:t>
            </a:r>
            <a:r>
              <a:rPr sz="900" spc="-5" dirty="0" err="1">
                <a:solidFill>
                  <a:srgbClr val="171717"/>
                </a:solidFill>
                <a:latin typeface="Lucida Sans Unicode"/>
                <a:cs typeface="Lucida Sans Unicode"/>
              </a:rPr>
              <a:t>orada</a:t>
            </a:r>
            <a:r>
              <a:rPr sz="900" spc="-50" dirty="0">
                <a:solidFill>
                  <a:srgbClr val="171717"/>
                </a:solidFill>
                <a:latin typeface="Lucida Sans Unicode"/>
                <a:cs typeface="Lucida Sans Unicode"/>
              </a:rPr>
              <a:t> </a:t>
            </a:r>
            <a:r>
              <a:rPr sz="900" spc="-15" dirty="0">
                <a:solidFill>
                  <a:srgbClr val="171717"/>
                </a:solidFill>
                <a:latin typeface="Lucida Sans Unicode"/>
                <a:cs typeface="Lucida Sans Unicode"/>
              </a:rPr>
              <a:t>son</a:t>
            </a:r>
            <a:r>
              <a:rPr sz="900" spc="-55" dirty="0">
                <a:solidFill>
                  <a:srgbClr val="171717"/>
                </a:solidFill>
                <a:latin typeface="Lucida Sans Unicode"/>
                <a:cs typeface="Lucida Sans Unicode"/>
              </a:rPr>
              <a:t> </a:t>
            </a:r>
            <a:r>
              <a:rPr sz="900" spc="-20" dirty="0" err="1">
                <a:solidFill>
                  <a:srgbClr val="171717"/>
                </a:solidFill>
                <a:latin typeface="Lucida Sans Unicode"/>
                <a:cs typeface="Lucida Sans Unicode"/>
              </a:rPr>
              <a:t>nefesini</a:t>
            </a:r>
            <a:r>
              <a:rPr sz="900" spc="-50" dirty="0">
                <a:solidFill>
                  <a:srgbClr val="171717"/>
                </a:solidFill>
                <a:latin typeface="Lucida Sans Unicode"/>
                <a:cs typeface="Lucida Sans Unicode"/>
              </a:rPr>
              <a:t> </a:t>
            </a:r>
            <a:r>
              <a:rPr sz="900" spc="-20" dirty="0" err="1">
                <a:solidFill>
                  <a:srgbClr val="171717"/>
                </a:solidFill>
                <a:latin typeface="Lucida Sans Unicode"/>
                <a:cs typeface="Lucida Sans Unicode"/>
              </a:rPr>
              <a:t>verir</a:t>
            </a:r>
            <a:r>
              <a:rPr sz="900" spc="-20" dirty="0">
                <a:solidFill>
                  <a:srgbClr val="171717"/>
                </a:solidFill>
                <a:latin typeface="Lucida Sans Unicode"/>
                <a:cs typeface="Lucida Sans Unicode"/>
              </a:rPr>
              <a:t>.</a:t>
            </a:r>
            <a:r>
              <a:rPr sz="900" spc="-55" dirty="0">
                <a:solidFill>
                  <a:srgbClr val="171717"/>
                </a:solidFill>
                <a:latin typeface="Lucida Sans Unicode"/>
                <a:cs typeface="Lucida Sans Unicode"/>
              </a:rPr>
              <a:t> </a:t>
            </a:r>
            <a:r>
              <a:rPr sz="900" spc="-10" dirty="0" err="1">
                <a:solidFill>
                  <a:srgbClr val="171717"/>
                </a:solidFill>
                <a:latin typeface="Lucida Sans Unicode"/>
                <a:cs typeface="Lucida Sans Unicode"/>
              </a:rPr>
              <a:t>Padişahın</a:t>
            </a:r>
            <a:r>
              <a:rPr sz="900" spc="-50" dirty="0">
                <a:solidFill>
                  <a:srgbClr val="171717"/>
                </a:solidFill>
                <a:latin typeface="Lucida Sans Unicode"/>
                <a:cs typeface="Lucida Sans Unicode"/>
              </a:rPr>
              <a:t> </a:t>
            </a:r>
            <a:r>
              <a:rPr sz="900" spc="-10" dirty="0">
                <a:solidFill>
                  <a:srgbClr val="171717"/>
                </a:solidFill>
                <a:latin typeface="Lucida Sans Unicode"/>
                <a:cs typeface="Lucida Sans Unicode"/>
              </a:rPr>
              <a:t>o</a:t>
            </a:r>
            <a:r>
              <a:rPr sz="900" spc="-55" dirty="0">
                <a:solidFill>
                  <a:srgbClr val="171717"/>
                </a:solidFill>
                <a:latin typeface="Lucida Sans Unicode"/>
                <a:cs typeface="Lucida Sans Unicode"/>
              </a:rPr>
              <a:t> </a:t>
            </a:r>
            <a:r>
              <a:rPr sz="900" spc="-10" dirty="0" err="1">
                <a:solidFill>
                  <a:srgbClr val="171717"/>
                </a:solidFill>
                <a:latin typeface="Lucida Sans Unicode"/>
                <a:cs typeface="Lucida Sans Unicode"/>
              </a:rPr>
              <a:t>meşhur</a:t>
            </a:r>
            <a:r>
              <a:rPr sz="900" spc="-50" dirty="0">
                <a:solidFill>
                  <a:srgbClr val="171717"/>
                </a:solidFill>
                <a:latin typeface="Lucida Sans Unicode"/>
                <a:cs typeface="Lucida Sans Unicode"/>
              </a:rPr>
              <a:t> </a:t>
            </a:r>
            <a:r>
              <a:rPr sz="900" spc="-20" dirty="0" err="1">
                <a:solidFill>
                  <a:srgbClr val="171717"/>
                </a:solidFill>
                <a:latin typeface="Lucida Sans Unicode"/>
                <a:cs typeface="Lucida Sans Unicode"/>
              </a:rPr>
              <a:t>dörtlüğü</a:t>
            </a:r>
            <a:r>
              <a:rPr sz="900" spc="-50" dirty="0">
                <a:solidFill>
                  <a:srgbClr val="171717"/>
                </a:solidFill>
                <a:latin typeface="Lucida Sans Unicode"/>
                <a:cs typeface="Lucida Sans Unicode"/>
              </a:rPr>
              <a:t> </a:t>
            </a:r>
            <a:r>
              <a:rPr sz="900" spc="-20" dirty="0" err="1">
                <a:solidFill>
                  <a:srgbClr val="171717"/>
                </a:solidFill>
                <a:latin typeface="Lucida Sans Unicode"/>
                <a:cs typeface="Lucida Sans Unicode"/>
              </a:rPr>
              <a:t>işte</a:t>
            </a:r>
            <a:r>
              <a:rPr sz="900" spc="-55" dirty="0">
                <a:solidFill>
                  <a:srgbClr val="171717"/>
                </a:solidFill>
                <a:latin typeface="Lucida Sans Unicode"/>
                <a:cs typeface="Lucida Sans Unicode"/>
              </a:rPr>
              <a:t> </a:t>
            </a:r>
            <a:r>
              <a:rPr sz="900" spc="-15" dirty="0" err="1">
                <a:solidFill>
                  <a:srgbClr val="171717"/>
                </a:solidFill>
                <a:latin typeface="Lucida Sans Unicode"/>
                <a:cs typeface="Lucida Sans Unicode"/>
              </a:rPr>
              <a:t>bu</a:t>
            </a:r>
            <a:r>
              <a:rPr sz="900" spc="-50" dirty="0">
                <a:solidFill>
                  <a:srgbClr val="171717"/>
                </a:solidFill>
                <a:latin typeface="Lucida Sans Unicode"/>
                <a:cs typeface="Lucida Sans Unicode"/>
              </a:rPr>
              <a:t> </a:t>
            </a:r>
            <a:r>
              <a:rPr sz="900" spc="-25" dirty="0" err="1">
                <a:solidFill>
                  <a:srgbClr val="171717"/>
                </a:solidFill>
                <a:latin typeface="Lucida Sans Unicode"/>
                <a:cs typeface="Lucida Sans Unicode"/>
              </a:rPr>
              <a:t>şekilde</a:t>
            </a:r>
            <a:r>
              <a:rPr sz="900" spc="-55" dirty="0">
                <a:solidFill>
                  <a:srgbClr val="171717"/>
                </a:solidFill>
                <a:latin typeface="Lucida Sans Unicode"/>
                <a:cs typeface="Lucida Sans Unicode"/>
              </a:rPr>
              <a:t> </a:t>
            </a:r>
            <a:r>
              <a:rPr sz="900" spc="-15" dirty="0" err="1">
                <a:solidFill>
                  <a:srgbClr val="171717"/>
                </a:solidFill>
                <a:latin typeface="Lucida Sans Unicode"/>
                <a:cs typeface="Lucida Sans Unicode"/>
              </a:rPr>
              <a:t>cariyenin</a:t>
            </a:r>
            <a:r>
              <a:rPr sz="900" spc="-50" dirty="0">
                <a:solidFill>
                  <a:srgbClr val="171717"/>
                </a:solidFill>
                <a:latin typeface="Lucida Sans Unicode"/>
                <a:cs typeface="Lucida Sans Unicode"/>
              </a:rPr>
              <a:t> </a:t>
            </a:r>
            <a:r>
              <a:rPr sz="900" spc="-20" dirty="0" err="1">
                <a:solidFill>
                  <a:srgbClr val="171717"/>
                </a:solidFill>
                <a:latin typeface="Lucida Sans Unicode"/>
                <a:cs typeface="Lucida Sans Unicode"/>
              </a:rPr>
              <a:t>mezar</a:t>
            </a:r>
            <a:r>
              <a:rPr sz="900" spc="-55" dirty="0">
                <a:solidFill>
                  <a:srgbClr val="171717"/>
                </a:solidFill>
                <a:latin typeface="Lucida Sans Unicode"/>
                <a:cs typeface="Lucida Sans Unicode"/>
              </a:rPr>
              <a:t> </a:t>
            </a:r>
            <a:r>
              <a:rPr sz="900" spc="-15" dirty="0" err="1">
                <a:solidFill>
                  <a:srgbClr val="171717"/>
                </a:solidFill>
                <a:latin typeface="Lucida Sans Unicode"/>
                <a:cs typeface="Lucida Sans Unicode"/>
              </a:rPr>
              <a:t>taşında</a:t>
            </a:r>
            <a:r>
              <a:rPr sz="900" spc="-50" dirty="0">
                <a:solidFill>
                  <a:srgbClr val="171717"/>
                </a:solidFill>
                <a:latin typeface="Lucida Sans Unicode"/>
                <a:cs typeface="Lucida Sans Unicode"/>
              </a:rPr>
              <a:t> </a:t>
            </a:r>
            <a:r>
              <a:rPr sz="900" spc="-20" dirty="0" err="1">
                <a:solidFill>
                  <a:srgbClr val="171717"/>
                </a:solidFill>
                <a:latin typeface="Lucida Sans Unicode"/>
                <a:cs typeface="Lucida Sans Unicode"/>
              </a:rPr>
              <a:t>dile</a:t>
            </a:r>
            <a:r>
              <a:rPr sz="900" spc="-50" dirty="0">
                <a:solidFill>
                  <a:srgbClr val="171717"/>
                </a:solidFill>
                <a:latin typeface="Lucida Sans Unicode"/>
                <a:cs typeface="Lucida Sans Unicode"/>
              </a:rPr>
              <a:t> </a:t>
            </a:r>
            <a:r>
              <a:rPr sz="900" spc="-30" dirty="0" err="1">
                <a:solidFill>
                  <a:srgbClr val="171717"/>
                </a:solidFill>
                <a:latin typeface="Lucida Sans Unicode"/>
                <a:cs typeface="Lucida Sans Unicode"/>
              </a:rPr>
              <a:t>gelir</a:t>
            </a:r>
            <a:r>
              <a:rPr sz="900" spc="-30" dirty="0">
                <a:solidFill>
                  <a:srgbClr val="171717"/>
                </a:solidFill>
                <a:latin typeface="Lucida Sans Unicode"/>
                <a:cs typeface="Lucida Sans Unicode"/>
              </a:rPr>
              <a:t>.</a:t>
            </a:r>
            <a:endParaRPr sz="900" dirty="0">
              <a:latin typeface="Lucida Sans Unicode"/>
              <a:cs typeface="Lucida Sans Unicode"/>
            </a:endParaRPr>
          </a:p>
          <a:p>
            <a:pPr marL="12700" marR="4346575">
              <a:lnSpc>
                <a:spcPct val="145700"/>
              </a:lnSpc>
            </a:pPr>
            <a:r>
              <a:rPr sz="900" spc="-35" dirty="0" err="1">
                <a:solidFill>
                  <a:srgbClr val="171717"/>
                </a:solidFill>
                <a:latin typeface="Lucida Sans Unicode"/>
                <a:cs typeface="Lucida Sans Unicode"/>
              </a:rPr>
              <a:t>Merdüm-i</a:t>
            </a:r>
            <a:r>
              <a:rPr sz="900" spc="-55" dirty="0">
                <a:solidFill>
                  <a:srgbClr val="171717"/>
                </a:solidFill>
                <a:latin typeface="Lucida Sans Unicode"/>
                <a:cs typeface="Lucida Sans Unicode"/>
              </a:rPr>
              <a:t> </a:t>
            </a:r>
            <a:r>
              <a:rPr sz="900" spc="-10" dirty="0" err="1">
                <a:solidFill>
                  <a:srgbClr val="171717"/>
                </a:solidFill>
                <a:latin typeface="Lucida Sans Unicode"/>
                <a:cs typeface="Lucida Sans Unicode"/>
              </a:rPr>
              <a:t>dîdeme</a:t>
            </a:r>
            <a:r>
              <a:rPr sz="900" spc="-55" dirty="0">
                <a:solidFill>
                  <a:srgbClr val="171717"/>
                </a:solidFill>
                <a:latin typeface="Lucida Sans Unicode"/>
                <a:cs typeface="Lucida Sans Unicode"/>
              </a:rPr>
              <a:t> </a:t>
            </a:r>
            <a:r>
              <a:rPr sz="900" spc="-15" dirty="0" err="1">
                <a:solidFill>
                  <a:srgbClr val="171717"/>
                </a:solidFill>
                <a:latin typeface="Lucida Sans Unicode"/>
                <a:cs typeface="Lucida Sans Unicode"/>
              </a:rPr>
              <a:t>bilmem</a:t>
            </a:r>
            <a:r>
              <a:rPr sz="900" spc="-55" dirty="0">
                <a:solidFill>
                  <a:srgbClr val="171717"/>
                </a:solidFill>
                <a:latin typeface="Lucida Sans Unicode"/>
                <a:cs typeface="Lucida Sans Unicode"/>
              </a:rPr>
              <a:t> </a:t>
            </a:r>
            <a:r>
              <a:rPr sz="900" spc="-5" dirty="0">
                <a:solidFill>
                  <a:srgbClr val="171717"/>
                </a:solidFill>
                <a:latin typeface="Lucida Sans Unicode"/>
                <a:cs typeface="Lucida Sans Unicode"/>
              </a:rPr>
              <a:t>ne</a:t>
            </a:r>
            <a:r>
              <a:rPr sz="900" spc="-55" dirty="0">
                <a:solidFill>
                  <a:srgbClr val="171717"/>
                </a:solidFill>
                <a:latin typeface="Lucida Sans Unicode"/>
                <a:cs typeface="Lucida Sans Unicode"/>
              </a:rPr>
              <a:t> </a:t>
            </a:r>
            <a:r>
              <a:rPr sz="900" spc="-15" dirty="0" err="1">
                <a:solidFill>
                  <a:srgbClr val="171717"/>
                </a:solidFill>
                <a:latin typeface="Lucida Sans Unicode"/>
                <a:cs typeface="Lucida Sans Unicode"/>
              </a:rPr>
              <a:t>füsûn</a:t>
            </a:r>
            <a:r>
              <a:rPr sz="900" spc="-55" dirty="0">
                <a:solidFill>
                  <a:srgbClr val="171717"/>
                </a:solidFill>
                <a:latin typeface="Lucida Sans Unicode"/>
                <a:cs typeface="Lucida Sans Unicode"/>
              </a:rPr>
              <a:t> </a:t>
            </a:r>
            <a:r>
              <a:rPr sz="900" spc="-20" dirty="0" err="1">
                <a:solidFill>
                  <a:srgbClr val="171717"/>
                </a:solidFill>
                <a:latin typeface="Lucida Sans Unicode"/>
                <a:cs typeface="Lucida Sans Unicode"/>
              </a:rPr>
              <a:t>etti</a:t>
            </a:r>
            <a:r>
              <a:rPr sz="900" spc="-55" dirty="0">
                <a:solidFill>
                  <a:srgbClr val="171717"/>
                </a:solidFill>
                <a:latin typeface="Lucida Sans Unicode"/>
                <a:cs typeface="Lucida Sans Unicode"/>
              </a:rPr>
              <a:t> </a:t>
            </a:r>
            <a:r>
              <a:rPr sz="900" spc="-20" dirty="0" err="1">
                <a:solidFill>
                  <a:srgbClr val="171717"/>
                </a:solidFill>
                <a:latin typeface="Lucida Sans Unicode"/>
                <a:cs typeface="Lucida Sans Unicode"/>
              </a:rPr>
              <a:t>felek</a:t>
            </a:r>
            <a:r>
              <a:rPr sz="900" spc="-20" dirty="0">
                <a:solidFill>
                  <a:srgbClr val="171717"/>
                </a:solidFill>
                <a:latin typeface="Lucida Sans Unicode"/>
                <a:cs typeface="Lucida Sans Unicode"/>
              </a:rPr>
              <a:t>  </a:t>
            </a:r>
            <a:r>
              <a:rPr sz="900" spc="-15" dirty="0" err="1">
                <a:solidFill>
                  <a:srgbClr val="171717"/>
                </a:solidFill>
                <a:latin typeface="Lucida Sans Unicode"/>
                <a:cs typeface="Lucida Sans Unicode"/>
              </a:rPr>
              <a:t>Giryemi</a:t>
            </a:r>
            <a:r>
              <a:rPr sz="900" spc="-55" dirty="0">
                <a:solidFill>
                  <a:srgbClr val="171717"/>
                </a:solidFill>
                <a:latin typeface="Lucida Sans Unicode"/>
                <a:cs typeface="Lucida Sans Unicode"/>
              </a:rPr>
              <a:t> </a:t>
            </a:r>
            <a:r>
              <a:rPr sz="900" spc="-35" dirty="0" err="1">
                <a:solidFill>
                  <a:srgbClr val="171717"/>
                </a:solidFill>
                <a:latin typeface="Lucida Sans Unicode"/>
                <a:cs typeface="Lucida Sans Unicode"/>
              </a:rPr>
              <a:t>kildi</a:t>
            </a:r>
            <a:r>
              <a:rPr sz="900" spc="-55" dirty="0">
                <a:solidFill>
                  <a:srgbClr val="171717"/>
                </a:solidFill>
                <a:latin typeface="Lucida Sans Unicode"/>
                <a:cs typeface="Lucida Sans Unicode"/>
              </a:rPr>
              <a:t> </a:t>
            </a:r>
            <a:r>
              <a:rPr sz="900" spc="-10" dirty="0" err="1">
                <a:solidFill>
                  <a:srgbClr val="171717"/>
                </a:solidFill>
                <a:latin typeface="Lucida Sans Unicode"/>
                <a:cs typeface="Lucida Sans Unicode"/>
              </a:rPr>
              <a:t>hûn</a:t>
            </a:r>
            <a:r>
              <a:rPr sz="900" spc="-55" dirty="0">
                <a:solidFill>
                  <a:srgbClr val="171717"/>
                </a:solidFill>
                <a:latin typeface="Lucida Sans Unicode"/>
                <a:cs typeface="Lucida Sans Unicode"/>
              </a:rPr>
              <a:t> </a:t>
            </a:r>
            <a:r>
              <a:rPr sz="900" spc="-25" dirty="0" err="1">
                <a:solidFill>
                  <a:srgbClr val="171717"/>
                </a:solidFill>
                <a:latin typeface="Lucida Sans Unicode"/>
                <a:cs typeface="Lucida Sans Unicode"/>
              </a:rPr>
              <a:t>eksimi</a:t>
            </a:r>
            <a:r>
              <a:rPr sz="900" spc="-55" dirty="0">
                <a:solidFill>
                  <a:srgbClr val="171717"/>
                </a:solidFill>
                <a:latin typeface="Lucida Sans Unicode"/>
                <a:cs typeface="Lucida Sans Unicode"/>
              </a:rPr>
              <a:t> </a:t>
            </a:r>
            <a:r>
              <a:rPr sz="900" spc="-30" dirty="0" err="1">
                <a:solidFill>
                  <a:srgbClr val="171717"/>
                </a:solidFill>
                <a:latin typeface="Lucida Sans Unicode"/>
                <a:cs typeface="Lucida Sans Unicode"/>
              </a:rPr>
              <a:t>füzûn</a:t>
            </a:r>
            <a:r>
              <a:rPr sz="900" spc="-55" dirty="0">
                <a:solidFill>
                  <a:srgbClr val="171717"/>
                </a:solidFill>
                <a:latin typeface="Lucida Sans Unicode"/>
                <a:cs typeface="Lucida Sans Unicode"/>
              </a:rPr>
              <a:t> </a:t>
            </a:r>
            <a:r>
              <a:rPr sz="900" spc="-20" dirty="0" err="1">
                <a:solidFill>
                  <a:srgbClr val="171717"/>
                </a:solidFill>
                <a:latin typeface="Lucida Sans Unicode"/>
                <a:cs typeface="Lucida Sans Unicode"/>
              </a:rPr>
              <a:t>etti</a:t>
            </a:r>
            <a:r>
              <a:rPr sz="900" spc="-55" dirty="0">
                <a:solidFill>
                  <a:srgbClr val="171717"/>
                </a:solidFill>
                <a:latin typeface="Lucida Sans Unicode"/>
                <a:cs typeface="Lucida Sans Unicode"/>
              </a:rPr>
              <a:t> </a:t>
            </a:r>
            <a:r>
              <a:rPr sz="900" spc="-25" dirty="0" err="1">
                <a:solidFill>
                  <a:srgbClr val="171717"/>
                </a:solidFill>
                <a:latin typeface="Lucida Sans Unicode"/>
                <a:cs typeface="Lucida Sans Unicode"/>
              </a:rPr>
              <a:t>felek</a:t>
            </a:r>
            <a:endParaRPr sz="900" dirty="0">
              <a:latin typeface="Lucida Sans Unicode"/>
              <a:cs typeface="Lucida Sans Unicode"/>
            </a:endParaRPr>
          </a:p>
          <a:p>
            <a:pPr marL="12700" marR="4625975">
              <a:lnSpc>
                <a:spcPct val="145700"/>
              </a:lnSpc>
              <a:spcBef>
                <a:spcPts val="5"/>
              </a:spcBef>
            </a:pPr>
            <a:r>
              <a:rPr sz="900" spc="-10" dirty="0" err="1">
                <a:solidFill>
                  <a:srgbClr val="171717"/>
                </a:solidFill>
                <a:latin typeface="Lucida Sans Unicode"/>
                <a:cs typeface="Lucida Sans Unicode"/>
              </a:rPr>
              <a:t>Sîrler</a:t>
            </a:r>
            <a:r>
              <a:rPr sz="900" spc="-55" dirty="0">
                <a:solidFill>
                  <a:srgbClr val="171717"/>
                </a:solidFill>
                <a:latin typeface="Lucida Sans Unicode"/>
                <a:cs typeface="Lucida Sans Unicode"/>
              </a:rPr>
              <a:t> </a:t>
            </a:r>
            <a:r>
              <a:rPr sz="900" spc="-45" dirty="0" err="1">
                <a:solidFill>
                  <a:srgbClr val="171717"/>
                </a:solidFill>
                <a:latin typeface="Lucida Sans Unicode"/>
                <a:cs typeface="Lucida Sans Unicode"/>
              </a:rPr>
              <a:t>pençe-i</a:t>
            </a:r>
            <a:r>
              <a:rPr sz="900" spc="-55" dirty="0">
                <a:solidFill>
                  <a:srgbClr val="171717"/>
                </a:solidFill>
                <a:latin typeface="Lucida Sans Unicode"/>
                <a:cs typeface="Lucida Sans Unicode"/>
              </a:rPr>
              <a:t> </a:t>
            </a:r>
            <a:r>
              <a:rPr sz="900" spc="-15" dirty="0" err="1">
                <a:solidFill>
                  <a:srgbClr val="171717"/>
                </a:solidFill>
                <a:latin typeface="Lucida Sans Unicode"/>
                <a:cs typeface="Lucida Sans Unicode"/>
              </a:rPr>
              <a:t>kahrimdan</a:t>
            </a:r>
            <a:r>
              <a:rPr sz="900" spc="-55" dirty="0">
                <a:solidFill>
                  <a:srgbClr val="171717"/>
                </a:solidFill>
                <a:latin typeface="Lucida Sans Unicode"/>
                <a:cs typeface="Lucida Sans Unicode"/>
              </a:rPr>
              <a:t> </a:t>
            </a:r>
            <a:r>
              <a:rPr sz="900" spc="-15" dirty="0" err="1">
                <a:solidFill>
                  <a:srgbClr val="171717"/>
                </a:solidFill>
                <a:latin typeface="Lucida Sans Unicode"/>
                <a:cs typeface="Lucida Sans Unicode"/>
              </a:rPr>
              <a:t>olurken</a:t>
            </a:r>
            <a:r>
              <a:rPr sz="900" spc="-55" dirty="0">
                <a:solidFill>
                  <a:srgbClr val="171717"/>
                </a:solidFill>
                <a:latin typeface="Lucida Sans Unicode"/>
                <a:cs typeface="Lucida Sans Unicode"/>
              </a:rPr>
              <a:t> </a:t>
            </a:r>
            <a:r>
              <a:rPr sz="900" spc="-20" dirty="0" err="1">
                <a:solidFill>
                  <a:srgbClr val="171717"/>
                </a:solidFill>
                <a:latin typeface="Lucida Sans Unicode"/>
                <a:cs typeface="Lucida Sans Unicode"/>
              </a:rPr>
              <a:t>lerzân</a:t>
            </a:r>
            <a:r>
              <a:rPr sz="900" spc="-20" dirty="0">
                <a:solidFill>
                  <a:srgbClr val="171717"/>
                </a:solidFill>
                <a:latin typeface="Lucida Sans Unicode"/>
                <a:cs typeface="Lucida Sans Unicode"/>
              </a:rPr>
              <a:t>  </a:t>
            </a:r>
            <a:r>
              <a:rPr sz="900" spc="5" dirty="0" err="1">
                <a:solidFill>
                  <a:srgbClr val="171717"/>
                </a:solidFill>
                <a:latin typeface="Lucida Sans Unicode"/>
                <a:cs typeface="Lucida Sans Unicode"/>
              </a:rPr>
              <a:t>Beni</a:t>
            </a:r>
            <a:r>
              <a:rPr sz="900" spc="-55" dirty="0">
                <a:solidFill>
                  <a:srgbClr val="171717"/>
                </a:solidFill>
                <a:latin typeface="Lucida Sans Unicode"/>
                <a:cs typeface="Lucida Sans Unicode"/>
              </a:rPr>
              <a:t> </a:t>
            </a:r>
            <a:r>
              <a:rPr sz="900" spc="-20" dirty="0" err="1">
                <a:solidFill>
                  <a:srgbClr val="171717"/>
                </a:solidFill>
                <a:latin typeface="Lucida Sans Unicode"/>
                <a:cs typeface="Lucida Sans Unicode"/>
              </a:rPr>
              <a:t>bir</a:t>
            </a:r>
            <a:r>
              <a:rPr sz="900" spc="-55" dirty="0">
                <a:solidFill>
                  <a:srgbClr val="171717"/>
                </a:solidFill>
                <a:latin typeface="Lucida Sans Unicode"/>
                <a:cs typeface="Lucida Sans Unicode"/>
              </a:rPr>
              <a:t> </a:t>
            </a:r>
            <a:r>
              <a:rPr sz="900" spc="-35" dirty="0" err="1">
                <a:solidFill>
                  <a:srgbClr val="171717"/>
                </a:solidFill>
                <a:latin typeface="Lucida Sans Unicode"/>
                <a:cs typeface="Lucida Sans Unicode"/>
              </a:rPr>
              <a:t>gözleri</a:t>
            </a:r>
            <a:r>
              <a:rPr sz="900" spc="-55" dirty="0">
                <a:solidFill>
                  <a:srgbClr val="171717"/>
                </a:solidFill>
                <a:latin typeface="Lucida Sans Unicode"/>
                <a:cs typeface="Lucida Sans Unicode"/>
              </a:rPr>
              <a:t> </a:t>
            </a:r>
            <a:r>
              <a:rPr sz="900" spc="-5" dirty="0" err="1">
                <a:solidFill>
                  <a:srgbClr val="171717"/>
                </a:solidFill>
                <a:latin typeface="Lucida Sans Unicode"/>
                <a:cs typeface="Lucida Sans Unicode"/>
              </a:rPr>
              <a:t>âhûya</a:t>
            </a:r>
            <a:r>
              <a:rPr sz="900" spc="-55" dirty="0">
                <a:solidFill>
                  <a:srgbClr val="171717"/>
                </a:solidFill>
                <a:latin typeface="Lucida Sans Unicode"/>
                <a:cs typeface="Lucida Sans Unicode"/>
              </a:rPr>
              <a:t> </a:t>
            </a:r>
            <a:r>
              <a:rPr sz="900" spc="-25" dirty="0" err="1">
                <a:solidFill>
                  <a:srgbClr val="171717"/>
                </a:solidFill>
                <a:latin typeface="Lucida Sans Unicode"/>
                <a:cs typeface="Lucida Sans Unicode"/>
              </a:rPr>
              <a:t>zebûn</a:t>
            </a:r>
            <a:r>
              <a:rPr sz="900" spc="-55" dirty="0">
                <a:solidFill>
                  <a:srgbClr val="171717"/>
                </a:solidFill>
                <a:latin typeface="Lucida Sans Unicode"/>
                <a:cs typeface="Lucida Sans Unicode"/>
              </a:rPr>
              <a:t> </a:t>
            </a:r>
            <a:r>
              <a:rPr sz="900" spc="-20" dirty="0" err="1">
                <a:solidFill>
                  <a:srgbClr val="171717"/>
                </a:solidFill>
                <a:latin typeface="Lucida Sans Unicode"/>
                <a:cs typeface="Lucida Sans Unicode"/>
              </a:rPr>
              <a:t>etti</a:t>
            </a:r>
            <a:r>
              <a:rPr sz="900" spc="-55" dirty="0">
                <a:solidFill>
                  <a:srgbClr val="171717"/>
                </a:solidFill>
                <a:latin typeface="Lucida Sans Unicode"/>
                <a:cs typeface="Lucida Sans Unicode"/>
              </a:rPr>
              <a:t> </a:t>
            </a:r>
            <a:r>
              <a:rPr sz="900" spc="-25" dirty="0" err="1">
                <a:solidFill>
                  <a:srgbClr val="171717"/>
                </a:solidFill>
                <a:latin typeface="Lucida Sans Unicode"/>
                <a:cs typeface="Lucida Sans Unicode"/>
              </a:rPr>
              <a:t>felek</a:t>
            </a:r>
            <a:r>
              <a:rPr sz="900" spc="-25" dirty="0">
                <a:solidFill>
                  <a:srgbClr val="171717"/>
                </a:solidFill>
                <a:latin typeface="Lucida Sans Unicode"/>
                <a:cs typeface="Lucida Sans Unicode"/>
              </a:rPr>
              <a:t>.  </a:t>
            </a:r>
            <a:r>
              <a:rPr sz="900" spc="-30" dirty="0" err="1">
                <a:solidFill>
                  <a:srgbClr val="171717"/>
                </a:solidFill>
                <a:latin typeface="Lucida Sans Unicode"/>
                <a:cs typeface="Lucida Sans Unicode"/>
              </a:rPr>
              <a:t>Yani</a:t>
            </a:r>
            <a:r>
              <a:rPr sz="900" spc="-30" dirty="0">
                <a:solidFill>
                  <a:srgbClr val="171717"/>
                </a:solidFill>
                <a:latin typeface="Lucida Sans Unicode"/>
                <a:cs typeface="Lucida Sans Unicode"/>
              </a:rPr>
              <a:t>:</a:t>
            </a:r>
            <a:endParaRPr sz="900" dirty="0">
              <a:latin typeface="Lucida Sans Unicode"/>
              <a:cs typeface="Lucida Sans Unicode"/>
            </a:endParaRPr>
          </a:p>
          <a:p>
            <a:pPr marL="41910" marR="4291330">
              <a:lnSpc>
                <a:spcPct val="145700"/>
              </a:lnSpc>
            </a:pPr>
            <a:r>
              <a:rPr sz="900" spc="-5" dirty="0" err="1">
                <a:solidFill>
                  <a:srgbClr val="171717"/>
                </a:solidFill>
                <a:latin typeface="Lucida Sans Unicode"/>
                <a:cs typeface="Lucida Sans Unicode"/>
              </a:rPr>
              <a:t>Bilmem</a:t>
            </a:r>
            <a:r>
              <a:rPr sz="900" spc="-50" dirty="0">
                <a:solidFill>
                  <a:srgbClr val="171717"/>
                </a:solidFill>
                <a:latin typeface="Lucida Sans Unicode"/>
                <a:cs typeface="Lucida Sans Unicode"/>
              </a:rPr>
              <a:t> </a:t>
            </a:r>
            <a:r>
              <a:rPr sz="900" spc="-30" dirty="0" err="1">
                <a:solidFill>
                  <a:srgbClr val="171717"/>
                </a:solidFill>
                <a:latin typeface="Lucida Sans Unicode"/>
                <a:cs typeface="Lucida Sans Unicode"/>
              </a:rPr>
              <a:t>gözlerime</a:t>
            </a:r>
            <a:r>
              <a:rPr sz="900" spc="-50" dirty="0">
                <a:solidFill>
                  <a:srgbClr val="171717"/>
                </a:solidFill>
                <a:latin typeface="Lucida Sans Unicode"/>
                <a:cs typeface="Lucida Sans Unicode"/>
              </a:rPr>
              <a:t> </a:t>
            </a:r>
            <a:r>
              <a:rPr sz="900" spc="-25" dirty="0" err="1">
                <a:solidFill>
                  <a:srgbClr val="171717"/>
                </a:solidFill>
                <a:latin typeface="Lucida Sans Unicode"/>
                <a:cs typeface="Lucida Sans Unicode"/>
              </a:rPr>
              <a:t>felek</a:t>
            </a:r>
            <a:r>
              <a:rPr sz="900" spc="-50" dirty="0">
                <a:solidFill>
                  <a:srgbClr val="171717"/>
                </a:solidFill>
                <a:latin typeface="Lucida Sans Unicode"/>
                <a:cs typeface="Lucida Sans Unicode"/>
              </a:rPr>
              <a:t> </a:t>
            </a:r>
            <a:r>
              <a:rPr sz="900" spc="-20" dirty="0" err="1">
                <a:solidFill>
                  <a:srgbClr val="171717"/>
                </a:solidFill>
                <a:latin typeface="Lucida Sans Unicode"/>
                <a:cs typeface="Lucida Sans Unicode"/>
              </a:rPr>
              <a:t>nasıl</a:t>
            </a:r>
            <a:r>
              <a:rPr sz="900" spc="-50" dirty="0">
                <a:solidFill>
                  <a:srgbClr val="171717"/>
                </a:solidFill>
                <a:latin typeface="Lucida Sans Unicode"/>
                <a:cs typeface="Lucida Sans Unicode"/>
              </a:rPr>
              <a:t> </a:t>
            </a:r>
            <a:r>
              <a:rPr sz="900" spc="-20" dirty="0" err="1">
                <a:solidFill>
                  <a:srgbClr val="171717"/>
                </a:solidFill>
                <a:latin typeface="Lucida Sans Unicode"/>
                <a:cs typeface="Lucida Sans Unicode"/>
              </a:rPr>
              <a:t>bir</a:t>
            </a:r>
            <a:r>
              <a:rPr sz="900" spc="-50" dirty="0">
                <a:solidFill>
                  <a:srgbClr val="171717"/>
                </a:solidFill>
                <a:latin typeface="Lucida Sans Unicode"/>
                <a:cs typeface="Lucida Sans Unicode"/>
              </a:rPr>
              <a:t> </a:t>
            </a:r>
            <a:r>
              <a:rPr sz="900" spc="-15" dirty="0" err="1">
                <a:solidFill>
                  <a:srgbClr val="171717"/>
                </a:solidFill>
                <a:latin typeface="Lucida Sans Unicode"/>
                <a:cs typeface="Lucida Sans Unicode"/>
              </a:rPr>
              <a:t>büyü</a:t>
            </a:r>
            <a:r>
              <a:rPr sz="900" spc="-50" dirty="0">
                <a:solidFill>
                  <a:srgbClr val="171717"/>
                </a:solidFill>
                <a:latin typeface="Lucida Sans Unicode"/>
                <a:cs typeface="Lucida Sans Unicode"/>
              </a:rPr>
              <a:t> </a:t>
            </a:r>
            <a:r>
              <a:rPr sz="900" spc="-20" dirty="0" err="1">
                <a:solidFill>
                  <a:srgbClr val="171717"/>
                </a:solidFill>
                <a:latin typeface="Lucida Sans Unicode"/>
                <a:cs typeface="Lucida Sans Unicode"/>
              </a:rPr>
              <a:t>yaptı</a:t>
            </a:r>
            <a:r>
              <a:rPr sz="900" spc="-50" dirty="0">
                <a:solidFill>
                  <a:srgbClr val="171717"/>
                </a:solidFill>
                <a:latin typeface="Lucida Sans Unicode"/>
                <a:cs typeface="Lucida Sans Unicode"/>
              </a:rPr>
              <a:t> </a:t>
            </a:r>
            <a:r>
              <a:rPr sz="900" spc="-45" dirty="0" err="1">
                <a:solidFill>
                  <a:srgbClr val="171717"/>
                </a:solidFill>
                <a:latin typeface="Lucida Sans Unicode"/>
                <a:cs typeface="Lucida Sans Unicode"/>
              </a:rPr>
              <a:t>ki</a:t>
            </a:r>
            <a:r>
              <a:rPr sz="900" spc="-45" dirty="0">
                <a:solidFill>
                  <a:srgbClr val="171717"/>
                </a:solidFill>
                <a:latin typeface="Lucida Sans Unicode"/>
                <a:cs typeface="Lucida Sans Unicode"/>
              </a:rPr>
              <a:t> </a:t>
            </a:r>
            <a:r>
              <a:rPr sz="900" spc="-270" dirty="0">
                <a:solidFill>
                  <a:srgbClr val="171717"/>
                </a:solidFill>
                <a:latin typeface="Lucida Sans Unicode"/>
                <a:cs typeface="Lucida Sans Unicode"/>
              </a:rPr>
              <a:t> </a:t>
            </a:r>
            <a:r>
              <a:rPr sz="900" spc="-20" dirty="0" err="1">
                <a:solidFill>
                  <a:srgbClr val="171717"/>
                </a:solidFill>
                <a:latin typeface="Lucida Sans Unicode"/>
                <a:cs typeface="Lucida Sans Unicode"/>
              </a:rPr>
              <a:t>Gözümü</a:t>
            </a:r>
            <a:r>
              <a:rPr sz="900" spc="-55" dirty="0">
                <a:solidFill>
                  <a:srgbClr val="171717"/>
                </a:solidFill>
                <a:latin typeface="Lucida Sans Unicode"/>
                <a:cs typeface="Lucida Sans Unicode"/>
              </a:rPr>
              <a:t> </a:t>
            </a:r>
            <a:r>
              <a:rPr sz="900" spc="-20" dirty="0" err="1">
                <a:solidFill>
                  <a:srgbClr val="171717"/>
                </a:solidFill>
                <a:latin typeface="Lucida Sans Unicode"/>
                <a:cs typeface="Lucida Sans Unicode"/>
              </a:rPr>
              <a:t>kan</a:t>
            </a:r>
            <a:r>
              <a:rPr sz="900" spc="-55" dirty="0">
                <a:solidFill>
                  <a:srgbClr val="171717"/>
                </a:solidFill>
                <a:latin typeface="Lucida Sans Unicode"/>
                <a:cs typeface="Lucida Sans Unicode"/>
              </a:rPr>
              <a:t> </a:t>
            </a:r>
            <a:r>
              <a:rPr sz="900" spc="-20" dirty="0" err="1">
                <a:solidFill>
                  <a:srgbClr val="171717"/>
                </a:solidFill>
                <a:latin typeface="Lucida Sans Unicode"/>
                <a:cs typeface="Lucida Sans Unicode"/>
              </a:rPr>
              <a:t>içinde</a:t>
            </a:r>
            <a:r>
              <a:rPr sz="900" spc="-55" dirty="0">
                <a:solidFill>
                  <a:srgbClr val="171717"/>
                </a:solidFill>
                <a:latin typeface="Lucida Sans Unicode"/>
                <a:cs typeface="Lucida Sans Unicode"/>
              </a:rPr>
              <a:t> </a:t>
            </a:r>
            <a:r>
              <a:rPr sz="900" spc="-30" dirty="0" err="1">
                <a:solidFill>
                  <a:srgbClr val="171717"/>
                </a:solidFill>
                <a:latin typeface="Lucida Sans Unicode"/>
                <a:cs typeface="Lucida Sans Unicode"/>
              </a:rPr>
              <a:t>bıraktı</a:t>
            </a:r>
            <a:r>
              <a:rPr sz="900" spc="-30" dirty="0">
                <a:solidFill>
                  <a:srgbClr val="171717"/>
                </a:solidFill>
                <a:latin typeface="Lucida Sans Unicode"/>
                <a:cs typeface="Lucida Sans Unicode"/>
              </a:rPr>
              <a:t>,</a:t>
            </a:r>
            <a:r>
              <a:rPr sz="900" spc="-55" dirty="0">
                <a:solidFill>
                  <a:srgbClr val="171717"/>
                </a:solidFill>
                <a:latin typeface="Lucida Sans Unicode"/>
                <a:cs typeface="Lucida Sans Unicode"/>
              </a:rPr>
              <a:t> </a:t>
            </a:r>
            <a:r>
              <a:rPr sz="900" spc="-25" dirty="0" err="1">
                <a:solidFill>
                  <a:srgbClr val="171717"/>
                </a:solidFill>
                <a:latin typeface="Lucida Sans Unicode"/>
                <a:cs typeface="Lucida Sans Unicode"/>
              </a:rPr>
              <a:t>aşkımı</a:t>
            </a:r>
            <a:r>
              <a:rPr sz="900" spc="-55" dirty="0">
                <a:solidFill>
                  <a:srgbClr val="171717"/>
                </a:solidFill>
                <a:latin typeface="Lucida Sans Unicode"/>
                <a:cs typeface="Lucida Sans Unicode"/>
              </a:rPr>
              <a:t> </a:t>
            </a:r>
            <a:r>
              <a:rPr sz="900" spc="-15" dirty="0" err="1">
                <a:solidFill>
                  <a:srgbClr val="171717"/>
                </a:solidFill>
                <a:latin typeface="Lucida Sans Unicode"/>
                <a:cs typeface="Lucida Sans Unicode"/>
              </a:rPr>
              <a:t>artırdı</a:t>
            </a:r>
            <a:endParaRPr sz="900" dirty="0">
              <a:latin typeface="Lucida Sans Unicode"/>
              <a:cs typeface="Lucida Sans Unicode"/>
            </a:endParaRPr>
          </a:p>
          <a:p>
            <a:pPr marL="12700" marR="3273425">
              <a:lnSpc>
                <a:spcPct val="145700"/>
              </a:lnSpc>
            </a:pPr>
            <a:r>
              <a:rPr sz="900" spc="5" dirty="0" err="1">
                <a:solidFill>
                  <a:srgbClr val="171717"/>
                </a:solidFill>
                <a:latin typeface="Lucida Sans Unicode"/>
                <a:cs typeface="Lucida Sans Unicode"/>
              </a:rPr>
              <a:t>Benim</a:t>
            </a:r>
            <a:r>
              <a:rPr sz="900" spc="-50" dirty="0">
                <a:solidFill>
                  <a:srgbClr val="171717"/>
                </a:solidFill>
                <a:latin typeface="Lucida Sans Unicode"/>
                <a:cs typeface="Lucida Sans Unicode"/>
              </a:rPr>
              <a:t> </a:t>
            </a:r>
            <a:r>
              <a:rPr sz="900" spc="-20" dirty="0" err="1">
                <a:solidFill>
                  <a:srgbClr val="171717"/>
                </a:solidFill>
                <a:latin typeface="Lucida Sans Unicode"/>
                <a:cs typeface="Lucida Sans Unicode"/>
              </a:rPr>
              <a:t>pençemin</a:t>
            </a:r>
            <a:r>
              <a:rPr sz="900" spc="-20" dirty="0">
                <a:solidFill>
                  <a:srgbClr val="171717"/>
                </a:solidFill>
                <a:latin typeface="Lucida Sans Unicode"/>
                <a:cs typeface="Lucida Sans Unicode"/>
              </a:rPr>
              <a:t>(</a:t>
            </a:r>
            <a:r>
              <a:rPr sz="900" spc="-20" dirty="0" err="1">
                <a:solidFill>
                  <a:srgbClr val="171717"/>
                </a:solidFill>
                <a:latin typeface="Lucida Sans Unicode"/>
                <a:cs typeface="Lucida Sans Unicode"/>
              </a:rPr>
              <a:t>gücümün</a:t>
            </a:r>
            <a:r>
              <a:rPr sz="900" spc="-20" dirty="0">
                <a:solidFill>
                  <a:srgbClr val="171717"/>
                </a:solidFill>
                <a:latin typeface="Lucida Sans Unicode"/>
                <a:cs typeface="Lucida Sans Unicode"/>
              </a:rPr>
              <a:t>)</a:t>
            </a:r>
            <a:r>
              <a:rPr sz="900" spc="-50" dirty="0">
                <a:solidFill>
                  <a:srgbClr val="171717"/>
                </a:solidFill>
                <a:latin typeface="Lucida Sans Unicode"/>
                <a:cs typeface="Lucida Sans Unicode"/>
              </a:rPr>
              <a:t> </a:t>
            </a:r>
            <a:r>
              <a:rPr sz="900" spc="-20" dirty="0" err="1">
                <a:solidFill>
                  <a:srgbClr val="171717"/>
                </a:solidFill>
                <a:latin typeface="Lucida Sans Unicode"/>
                <a:cs typeface="Lucida Sans Unicode"/>
              </a:rPr>
              <a:t>korkusundan</a:t>
            </a:r>
            <a:r>
              <a:rPr sz="900" spc="-50" dirty="0">
                <a:solidFill>
                  <a:srgbClr val="171717"/>
                </a:solidFill>
                <a:latin typeface="Lucida Sans Unicode"/>
                <a:cs typeface="Lucida Sans Unicode"/>
              </a:rPr>
              <a:t> </a:t>
            </a:r>
            <a:r>
              <a:rPr sz="900" spc="-15" dirty="0" err="1">
                <a:solidFill>
                  <a:srgbClr val="171717"/>
                </a:solidFill>
                <a:latin typeface="Lucida Sans Unicode"/>
                <a:cs typeface="Lucida Sans Unicode"/>
              </a:rPr>
              <a:t>arslanlar</a:t>
            </a:r>
            <a:r>
              <a:rPr sz="900" spc="-15" dirty="0">
                <a:solidFill>
                  <a:srgbClr val="171717"/>
                </a:solidFill>
                <a:latin typeface="Lucida Sans Unicode"/>
                <a:cs typeface="Lucida Sans Unicode"/>
              </a:rPr>
              <a:t>(bile)</a:t>
            </a:r>
            <a:r>
              <a:rPr sz="900" spc="-50" dirty="0">
                <a:solidFill>
                  <a:srgbClr val="171717"/>
                </a:solidFill>
                <a:latin typeface="Lucida Sans Unicode"/>
                <a:cs typeface="Lucida Sans Unicode"/>
              </a:rPr>
              <a:t> </a:t>
            </a:r>
            <a:r>
              <a:rPr sz="900" spc="-15" dirty="0" err="1">
                <a:solidFill>
                  <a:srgbClr val="171717"/>
                </a:solidFill>
                <a:latin typeface="Lucida Sans Unicode"/>
                <a:cs typeface="Lucida Sans Unicode"/>
              </a:rPr>
              <a:t>titrerken</a:t>
            </a:r>
            <a:r>
              <a:rPr sz="900" spc="-15" dirty="0">
                <a:solidFill>
                  <a:srgbClr val="171717"/>
                </a:solidFill>
                <a:latin typeface="Lucida Sans Unicode"/>
                <a:cs typeface="Lucida Sans Unicode"/>
              </a:rPr>
              <a:t> </a:t>
            </a:r>
            <a:r>
              <a:rPr sz="900" spc="-10" dirty="0">
                <a:solidFill>
                  <a:srgbClr val="171717"/>
                </a:solidFill>
                <a:latin typeface="Lucida Sans Unicode"/>
                <a:cs typeface="Lucida Sans Unicode"/>
              </a:rPr>
              <a:t> </a:t>
            </a:r>
            <a:r>
              <a:rPr sz="900" spc="-20" dirty="0" err="1">
                <a:solidFill>
                  <a:srgbClr val="171717"/>
                </a:solidFill>
                <a:latin typeface="Lucida Sans Unicode"/>
                <a:cs typeface="Lucida Sans Unicode"/>
              </a:rPr>
              <a:t>Felek</a:t>
            </a:r>
            <a:r>
              <a:rPr sz="900" spc="-55" dirty="0">
                <a:solidFill>
                  <a:srgbClr val="171717"/>
                </a:solidFill>
                <a:latin typeface="Lucida Sans Unicode"/>
                <a:cs typeface="Lucida Sans Unicode"/>
              </a:rPr>
              <a:t> </a:t>
            </a:r>
            <a:r>
              <a:rPr sz="900" spc="-15" dirty="0" err="1">
                <a:solidFill>
                  <a:srgbClr val="171717"/>
                </a:solidFill>
                <a:latin typeface="Lucida Sans Unicode"/>
                <a:cs typeface="Lucida Sans Unicode"/>
              </a:rPr>
              <a:t>beni</a:t>
            </a:r>
            <a:r>
              <a:rPr sz="900" spc="-55" dirty="0">
                <a:solidFill>
                  <a:srgbClr val="171717"/>
                </a:solidFill>
                <a:latin typeface="Lucida Sans Unicode"/>
                <a:cs typeface="Lucida Sans Unicode"/>
              </a:rPr>
              <a:t> </a:t>
            </a:r>
            <a:r>
              <a:rPr sz="900" spc="-20" dirty="0" err="1">
                <a:solidFill>
                  <a:srgbClr val="171717"/>
                </a:solidFill>
                <a:latin typeface="Lucida Sans Unicode"/>
                <a:cs typeface="Lucida Sans Unicode"/>
              </a:rPr>
              <a:t>bir</a:t>
            </a:r>
            <a:r>
              <a:rPr sz="900" spc="-55" dirty="0">
                <a:solidFill>
                  <a:srgbClr val="171717"/>
                </a:solidFill>
                <a:latin typeface="Lucida Sans Unicode"/>
                <a:cs typeface="Lucida Sans Unicode"/>
              </a:rPr>
              <a:t> </a:t>
            </a:r>
            <a:r>
              <a:rPr sz="900" spc="-5" dirty="0">
                <a:solidFill>
                  <a:srgbClr val="171717"/>
                </a:solidFill>
                <a:latin typeface="Lucida Sans Unicode"/>
                <a:cs typeface="Lucida Sans Unicode"/>
              </a:rPr>
              <a:t>ahu</a:t>
            </a:r>
            <a:r>
              <a:rPr sz="900" spc="-55" dirty="0">
                <a:solidFill>
                  <a:srgbClr val="171717"/>
                </a:solidFill>
                <a:latin typeface="Lucida Sans Unicode"/>
                <a:cs typeface="Lucida Sans Unicode"/>
              </a:rPr>
              <a:t> </a:t>
            </a:r>
            <a:r>
              <a:rPr sz="900" spc="-35" dirty="0" err="1">
                <a:solidFill>
                  <a:srgbClr val="171717"/>
                </a:solidFill>
                <a:latin typeface="Lucida Sans Unicode"/>
                <a:cs typeface="Lucida Sans Unicode"/>
              </a:rPr>
              <a:t>gözlüye</a:t>
            </a:r>
            <a:r>
              <a:rPr sz="900" spc="-55" dirty="0">
                <a:solidFill>
                  <a:srgbClr val="171717"/>
                </a:solidFill>
                <a:latin typeface="Lucida Sans Unicode"/>
                <a:cs typeface="Lucida Sans Unicode"/>
              </a:rPr>
              <a:t> </a:t>
            </a:r>
            <a:r>
              <a:rPr sz="900" spc="-15" dirty="0" err="1">
                <a:solidFill>
                  <a:srgbClr val="171717"/>
                </a:solidFill>
                <a:latin typeface="Lucida Sans Unicode"/>
                <a:cs typeface="Lucida Sans Unicode"/>
              </a:rPr>
              <a:t>esir</a:t>
            </a:r>
            <a:r>
              <a:rPr sz="900" spc="-55" dirty="0">
                <a:solidFill>
                  <a:srgbClr val="171717"/>
                </a:solidFill>
                <a:latin typeface="Lucida Sans Unicode"/>
                <a:cs typeface="Lucida Sans Unicode"/>
              </a:rPr>
              <a:t> </a:t>
            </a:r>
            <a:r>
              <a:rPr sz="900" spc="-55" dirty="0" err="1">
                <a:solidFill>
                  <a:srgbClr val="171717"/>
                </a:solidFill>
                <a:latin typeface="Lucida Sans Unicode"/>
                <a:cs typeface="Lucida Sans Unicode"/>
              </a:rPr>
              <a:t>etti</a:t>
            </a:r>
            <a:r>
              <a:rPr sz="900" spc="-55" dirty="0">
                <a:solidFill>
                  <a:srgbClr val="171717"/>
                </a:solidFill>
                <a:latin typeface="Lucida Sans Unicode"/>
                <a:cs typeface="Lucida Sans Unicode"/>
              </a:rPr>
              <a:t>…</a:t>
            </a:r>
            <a:endParaRPr sz="900" dirty="0">
              <a:latin typeface="Lucida Sans Unicode"/>
              <a:cs typeface="Lucida Sans Unicode"/>
            </a:endParaRPr>
          </a:p>
          <a:p>
            <a:pPr>
              <a:lnSpc>
                <a:spcPct val="100000"/>
              </a:lnSpc>
              <a:spcBef>
                <a:spcPts val="10"/>
              </a:spcBef>
            </a:pPr>
            <a:endParaRPr sz="1700" dirty="0">
              <a:latin typeface="Lucida Sans Unicode"/>
              <a:cs typeface="Lucida Sans Unicode"/>
            </a:endParaRPr>
          </a:p>
          <a:p>
            <a:pPr marL="12700" marR="5715" algn="just">
              <a:lnSpc>
                <a:spcPct val="145700"/>
              </a:lnSpc>
            </a:pPr>
            <a:r>
              <a:rPr lang="tr-TR" sz="1050" b="1" spc="10" dirty="0" smtClean="0">
                <a:solidFill>
                  <a:srgbClr val="171717"/>
                </a:solidFill>
                <a:latin typeface="Lucida Sans Unicode"/>
                <a:cs typeface="Lucida Sans Unicode"/>
              </a:rPr>
              <a:t>3-) </a:t>
            </a:r>
            <a:r>
              <a:rPr sz="900" spc="-10" dirty="0" err="1" smtClean="0">
                <a:solidFill>
                  <a:srgbClr val="171717"/>
                </a:solidFill>
                <a:latin typeface="Lucida Sans Unicode"/>
                <a:cs typeface="Lucida Sans Unicode"/>
              </a:rPr>
              <a:t>Dünya</a:t>
            </a:r>
            <a:r>
              <a:rPr sz="900" spc="-10" dirty="0" smtClean="0">
                <a:solidFill>
                  <a:srgbClr val="171717"/>
                </a:solidFill>
                <a:latin typeface="Lucida Sans Unicode"/>
                <a:cs typeface="Lucida Sans Unicode"/>
              </a:rPr>
              <a:t> </a:t>
            </a:r>
            <a:r>
              <a:rPr sz="900" spc="-15" dirty="0" err="1">
                <a:solidFill>
                  <a:srgbClr val="171717"/>
                </a:solidFill>
                <a:latin typeface="Lucida Sans Unicode"/>
                <a:cs typeface="Lucida Sans Unicode"/>
              </a:rPr>
              <a:t>tarihine</a:t>
            </a:r>
            <a:r>
              <a:rPr sz="900" spc="-15" dirty="0">
                <a:solidFill>
                  <a:srgbClr val="171717"/>
                </a:solidFill>
                <a:latin typeface="Lucida Sans Unicode"/>
                <a:cs typeface="Lucida Sans Unicode"/>
              </a:rPr>
              <a:t> </a:t>
            </a:r>
            <a:r>
              <a:rPr sz="900" spc="-15" dirty="0" err="1">
                <a:solidFill>
                  <a:srgbClr val="171717"/>
                </a:solidFill>
                <a:latin typeface="Lucida Sans Unicode"/>
                <a:cs typeface="Lucida Sans Unicode"/>
              </a:rPr>
              <a:t>birbirinden</a:t>
            </a:r>
            <a:r>
              <a:rPr sz="900" spc="-15" dirty="0">
                <a:solidFill>
                  <a:srgbClr val="171717"/>
                </a:solidFill>
                <a:latin typeface="Lucida Sans Unicode"/>
                <a:cs typeface="Lucida Sans Unicode"/>
              </a:rPr>
              <a:t> </a:t>
            </a:r>
            <a:r>
              <a:rPr sz="900" spc="-40" dirty="0" err="1">
                <a:solidFill>
                  <a:srgbClr val="171717"/>
                </a:solidFill>
                <a:latin typeface="Lucida Sans Unicode"/>
                <a:cs typeface="Lucida Sans Unicode"/>
              </a:rPr>
              <a:t>eşsiz</a:t>
            </a:r>
            <a:r>
              <a:rPr sz="900" spc="-40" dirty="0">
                <a:solidFill>
                  <a:srgbClr val="171717"/>
                </a:solidFill>
                <a:latin typeface="Lucida Sans Unicode"/>
                <a:cs typeface="Lucida Sans Unicode"/>
              </a:rPr>
              <a:t> </a:t>
            </a:r>
            <a:r>
              <a:rPr sz="900" spc="-15" dirty="0" err="1">
                <a:solidFill>
                  <a:srgbClr val="171717"/>
                </a:solidFill>
                <a:latin typeface="Lucida Sans Unicode"/>
                <a:cs typeface="Lucida Sans Unicode"/>
              </a:rPr>
              <a:t>eserleriyle</a:t>
            </a:r>
            <a:r>
              <a:rPr sz="900" spc="-15" dirty="0">
                <a:solidFill>
                  <a:srgbClr val="171717"/>
                </a:solidFill>
                <a:latin typeface="Lucida Sans Unicode"/>
                <a:cs typeface="Lucida Sans Unicode"/>
              </a:rPr>
              <a:t> </a:t>
            </a:r>
            <a:r>
              <a:rPr sz="900" spc="-20" dirty="0" err="1">
                <a:solidFill>
                  <a:srgbClr val="171717"/>
                </a:solidFill>
                <a:latin typeface="Lucida Sans Unicode"/>
                <a:cs typeface="Lucida Sans Unicode"/>
              </a:rPr>
              <a:t>adını</a:t>
            </a:r>
            <a:r>
              <a:rPr sz="900" spc="-20" dirty="0">
                <a:solidFill>
                  <a:srgbClr val="171717"/>
                </a:solidFill>
                <a:latin typeface="Lucida Sans Unicode"/>
                <a:cs typeface="Lucida Sans Unicode"/>
              </a:rPr>
              <a:t> </a:t>
            </a:r>
            <a:r>
              <a:rPr sz="900" spc="-20" dirty="0" err="1">
                <a:solidFill>
                  <a:srgbClr val="171717"/>
                </a:solidFill>
                <a:latin typeface="Lucida Sans Unicode"/>
                <a:cs typeface="Lucida Sans Unicode"/>
              </a:rPr>
              <a:t>yazdıran</a:t>
            </a:r>
            <a:r>
              <a:rPr sz="900" spc="-20" dirty="0">
                <a:solidFill>
                  <a:srgbClr val="171717"/>
                </a:solidFill>
                <a:latin typeface="Lucida Sans Unicode"/>
                <a:cs typeface="Lucida Sans Unicode"/>
              </a:rPr>
              <a:t> </a:t>
            </a:r>
            <a:r>
              <a:rPr sz="900" dirty="0" err="1">
                <a:solidFill>
                  <a:srgbClr val="171717"/>
                </a:solidFill>
                <a:latin typeface="Lucida Sans Unicode"/>
                <a:cs typeface="Lucida Sans Unicode"/>
              </a:rPr>
              <a:t>Mimar</a:t>
            </a:r>
            <a:r>
              <a:rPr sz="900" dirty="0">
                <a:solidFill>
                  <a:srgbClr val="171717"/>
                </a:solidFill>
                <a:latin typeface="Lucida Sans Unicode"/>
                <a:cs typeface="Lucida Sans Unicode"/>
              </a:rPr>
              <a:t> </a:t>
            </a:r>
            <a:r>
              <a:rPr sz="900" spc="-30" dirty="0" err="1">
                <a:solidFill>
                  <a:srgbClr val="171717"/>
                </a:solidFill>
                <a:latin typeface="Lucida Sans Unicode"/>
                <a:cs typeface="Lucida Sans Unicode"/>
              </a:rPr>
              <a:t>Sinan’ı</a:t>
            </a:r>
            <a:r>
              <a:rPr sz="900" spc="-30" dirty="0">
                <a:solidFill>
                  <a:srgbClr val="171717"/>
                </a:solidFill>
                <a:latin typeface="Lucida Sans Unicode"/>
                <a:cs typeface="Lucida Sans Unicode"/>
              </a:rPr>
              <a:t> </a:t>
            </a:r>
            <a:r>
              <a:rPr sz="900" spc="-30" dirty="0" err="1">
                <a:solidFill>
                  <a:srgbClr val="171717"/>
                </a:solidFill>
                <a:latin typeface="Lucida Sans Unicode"/>
                <a:cs typeface="Lucida Sans Unicode"/>
              </a:rPr>
              <a:t>hepimiz</a:t>
            </a:r>
            <a:r>
              <a:rPr sz="900" spc="-30" dirty="0">
                <a:solidFill>
                  <a:srgbClr val="171717"/>
                </a:solidFill>
                <a:latin typeface="Lucida Sans Unicode"/>
                <a:cs typeface="Lucida Sans Unicode"/>
              </a:rPr>
              <a:t> </a:t>
            </a:r>
            <a:r>
              <a:rPr sz="900" spc="-30" dirty="0" err="1">
                <a:solidFill>
                  <a:srgbClr val="171717"/>
                </a:solidFill>
                <a:latin typeface="Lucida Sans Unicode"/>
                <a:cs typeface="Lucida Sans Unicode"/>
              </a:rPr>
              <a:t>biliyoruz</a:t>
            </a:r>
            <a:r>
              <a:rPr sz="900" spc="-30" dirty="0">
                <a:solidFill>
                  <a:srgbClr val="171717"/>
                </a:solidFill>
                <a:latin typeface="Lucida Sans Unicode"/>
                <a:cs typeface="Lucida Sans Unicode"/>
              </a:rPr>
              <a:t>. </a:t>
            </a:r>
            <a:r>
              <a:rPr sz="900" dirty="0" err="1">
                <a:solidFill>
                  <a:srgbClr val="171717"/>
                </a:solidFill>
                <a:latin typeface="Lucida Sans Unicode"/>
                <a:cs typeface="Lucida Sans Unicode"/>
              </a:rPr>
              <a:t>Mimar</a:t>
            </a:r>
            <a:r>
              <a:rPr sz="900" dirty="0">
                <a:solidFill>
                  <a:srgbClr val="171717"/>
                </a:solidFill>
                <a:latin typeface="Lucida Sans Unicode"/>
                <a:cs typeface="Lucida Sans Unicode"/>
              </a:rPr>
              <a:t> </a:t>
            </a:r>
            <a:r>
              <a:rPr sz="900" spc="-30" dirty="0" err="1">
                <a:solidFill>
                  <a:srgbClr val="171717"/>
                </a:solidFill>
                <a:latin typeface="Lucida Sans Unicode"/>
                <a:cs typeface="Lucida Sans Unicode"/>
              </a:rPr>
              <a:t>Sinan’ın</a:t>
            </a:r>
            <a:r>
              <a:rPr sz="900" spc="-30" dirty="0">
                <a:solidFill>
                  <a:srgbClr val="171717"/>
                </a:solidFill>
                <a:latin typeface="Lucida Sans Unicode"/>
                <a:cs typeface="Lucida Sans Unicode"/>
              </a:rPr>
              <a:t> </a:t>
            </a:r>
            <a:r>
              <a:rPr sz="900" spc="-10" dirty="0" err="1">
                <a:solidFill>
                  <a:srgbClr val="171717"/>
                </a:solidFill>
                <a:latin typeface="Lucida Sans Unicode"/>
                <a:cs typeface="Lucida Sans Unicode"/>
              </a:rPr>
              <a:t>Mihrimah</a:t>
            </a:r>
            <a:r>
              <a:rPr sz="900" spc="-10" dirty="0">
                <a:solidFill>
                  <a:srgbClr val="171717"/>
                </a:solidFill>
                <a:latin typeface="Lucida Sans Unicode"/>
                <a:cs typeface="Lucida Sans Unicode"/>
              </a:rPr>
              <a:t> </a:t>
            </a:r>
            <a:r>
              <a:rPr sz="900" spc="-25" dirty="0" err="1">
                <a:solidFill>
                  <a:srgbClr val="171717"/>
                </a:solidFill>
                <a:latin typeface="Lucida Sans Unicode"/>
                <a:cs typeface="Lucida Sans Unicode"/>
              </a:rPr>
              <a:t>Sultan’a</a:t>
            </a:r>
            <a:r>
              <a:rPr sz="900" spc="-25" dirty="0">
                <a:solidFill>
                  <a:srgbClr val="171717"/>
                </a:solidFill>
                <a:latin typeface="Lucida Sans Unicode"/>
                <a:cs typeface="Lucida Sans Unicode"/>
              </a:rPr>
              <a:t> </a:t>
            </a:r>
            <a:r>
              <a:rPr sz="900" spc="-20" dirty="0">
                <a:solidFill>
                  <a:srgbClr val="171717"/>
                </a:solidFill>
                <a:latin typeface="Lucida Sans Unicode"/>
                <a:cs typeface="Lucida Sans Unicode"/>
              </a:rPr>
              <a:t> </a:t>
            </a:r>
            <a:r>
              <a:rPr sz="900" spc="-20" dirty="0" err="1">
                <a:solidFill>
                  <a:srgbClr val="171717"/>
                </a:solidFill>
                <a:latin typeface="Lucida Sans Unicode"/>
                <a:cs typeface="Lucida Sans Unicode"/>
              </a:rPr>
              <a:t>duyduğu</a:t>
            </a:r>
            <a:r>
              <a:rPr sz="900" spc="-20" dirty="0">
                <a:solidFill>
                  <a:srgbClr val="171717"/>
                </a:solidFill>
                <a:latin typeface="Lucida Sans Unicode"/>
                <a:cs typeface="Lucida Sans Unicode"/>
              </a:rPr>
              <a:t> </a:t>
            </a:r>
            <a:r>
              <a:rPr sz="900" spc="-20" dirty="0" err="1">
                <a:solidFill>
                  <a:srgbClr val="171717"/>
                </a:solidFill>
                <a:latin typeface="Lucida Sans Unicode"/>
                <a:cs typeface="Lucida Sans Unicode"/>
              </a:rPr>
              <a:t>büyük</a:t>
            </a:r>
            <a:r>
              <a:rPr sz="900" spc="-20" dirty="0">
                <a:solidFill>
                  <a:srgbClr val="171717"/>
                </a:solidFill>
                <a:latin typeface="Lucida Sans Unicode"/>
                <a:cs typeface="Lucida Sans Unicode"/>
              </a:rPr>
              <a:t> </a:t>
            </a:r>
            <a:r>
              <a:rPr sz="900" spc="-30" dirty="0" err="1">
                <a:solidFill>
                  <a:srgbClr val="171717"/>
                </a:solidFill>
                <a:latin typeface="Lucida Sans Unicode"/>
                <a:cs typeface="Lucida Sans Unicode"/>
              </a:rPr>
              <a:t>aşk</a:t>
            </a:r>
            <a:r>
              <a:rPr sz="900" spc="-30" dirty="0">
                <a:solidFill>
                  <a:srgbClr val="171717"/>
                </a:solidFill>
                <a:latin typeface="Lucida Sans Unicode"/>
                <a:cs typeface="Lucida Sans Unicode"/>
              </a:rPr>
              <a:t> </a:t>
            </a:r>
            <a:r>
              <a:rPr sz="900" spc="-20" dirty="0" err="1">
                <a:solidFill>
                  <a:srgbClr val="171717"/>
                </a:solidFill>
                <a:latin typeface="Lucida Sans Unicode"/>
                <a:cs typeface="Lucida Sans Unicode"/>
              </a:rPr>
              <a:t>ise</a:t>
            </a:r>
            <a:r>
              <a:rPr sz="900" spc="-20" dirty="0">
                <a:solidFill>
                  <a:srgbClr val="171717"/>
                </a:solidFill>
                <a:latin typeface="Lucida Sans Unicode"/>
                <a:cs typeface="Lucida Sans Unicode"/>
              </a:rPr>
              <a:t> </a:t>
            </a:r>
            <a:r>
              <a:rPr sz="900" spc="-10" dirty="0" err="1">
                <a:solidFill>
                  <a:srgbClr val="171717"/>
                </a:solidFill>
                <a:latin typeface="Lucida Sans Unicode"/>
                <a:cs typeface="Lucida Sans Unicode"/>
              </a:rPr>
              <a:t>tarihte</a:t>
            </a:r>
            <a:r>
              <a:rPr sz="900" spc="-10" dirty="0">
                <a:solidFill>
                  <a:srgbClr val="171717"/>
                </a:solidFill>
                <a:latin typeface="Lucida Sans Unicode"/>
                <a:cs typeface="Lucida Sans Unicode"/>
              </a:rPr>
              <a:t> </a:t>
            </a:r>
            <a:r>
              <a:rPr sz="900" spc="-30" dirty="0" err="1">
                <a:solidFill>
                  <a:srgbClr val="171717"/>
                </a:solidFill>
                <a:latin typeface="Lucida Sans Unicode"/>
                <a:cs typeface="Lucida Sans Unicode"/>
              </a:rPr>
              <a:t>sıkça</a:t>
            </a:r>
            <a:r>
              <a:rPr sz="900" spc="-30" dirty="0">
                <a:solidFill>
                  <a:srgbClr val="171717"/>
                </a:solidFill>
                <a:latin typeface="Lucida Sans Unicode"/>
                <a:cs typeface="Lucida Sans Unicode"/>
              </a:rPr>
              <a:t> </a:t>
            </a:r>
            <a:r>
              <a:rPr sz="900" spc="-15" dirty="0" err="1">
                <a:solidFill>
                  <a:srgbClr val="171717"/>
                </a:solidFill>
                <a:latin typeface="Lucida Sans Unicode"/>
                <a:cs typeface="Lucida Sans Unicode"/>
              </a:rPr>
              <a:t>bahsedilen</a:t>
            </a:r>
            <a:r>
              <a:rPr sz="900" spc="-15" dirty="0">
                <a:solidFill>
                  <a:srgbClr val="171717"/>
                </a:solidFill>
                <a:latin typeface="Lucida Sans Unicode"/>
                <a:cs typeface="Lucida Sans Unicode"/>
              </a:rPr>
              <a:t> </a:t>
            </a:r>
            <a:r>
              <a:rPr sz="900" spc="-20" dirty="0" err="1">
                <a:solidFill>
                  <a:srgbClr val="171717"/>
                </a:solidFill>
                <a:latin typeface="Lucida Sans Unicode"/>
                <a:cs typeface="Lucida Sans Unicode"/>
              </a:rPr>
              <a:t>bir</a:t>
            </a:r>
            <a:r>
              <a:rPr sz="900" spc="-20" dirty="0">
                <a:solidFill>
                  <a:srgbClr val="171717"/>
                </a:solidFill>
                <a:latin typeface="Lucida Sans Unicode"/>
                <a:cs typeface="Lucida Sans Unicode"/>
              </a:rPr>
              <a:t> </a:t>
            </a:r>
            <a:r>
              <a:rPr sz="900" spc="-20" dirty="0" err="1">
                <a:solidFill>
                  <a:srgbClr val="171717"/>
                </a:solidFill>
                <a:latin typeface="Lucida Sans Unicode"/>
                <a:cs typeface="Lucida Sans Unicode"/>
              </a:rPr>
              <a:t>hikayedir</a:t>
            </a:r>
            <a:r>
              <a:rPr sz="900" spc="-20" dirty="0">
                <a:solidFill>
                  <a:srgbClr val="171717"/>
                </a:solidFill>
                <a:latin typeface="Lucida Sans Unicode"/>
                <a:cs typeface="Lucida Sans Unicode"/>
              </a:rPr>
              <a:t>. </a:t>
            </a:r>
            <a:r>
              <a:rPr sz="900" spc="-15" dirty="0" err="1">
                <a:solidFill>
                  <a:srgbClr val="171717"/>
                </a:solidFill>
                <a:latin typeface="Lucida Sans Unicode"/>
                <a:cs typeface="Lucida Sans Unicode"/>
              </a:rPr>
              <a:t>Rivayete</a:t>
            </a:r>
            <a:r>
              <a:rPr sz="900" spc="-15" dirty="0">
                <a:solidFill>
                  <a:srgbClr val="171717"/>
                </a:solidFill>
                <a:latin typeface="Lucida Sans Unicode"/>
                <a:cs typeface="Lucida Sans Unicode"/>
              </a:rPr>
              <a:t> </a:t>
            </a:r>
            <a:r>
              <a:rPr sz="900" spc="-20" dirty="0" err="1">
                <a:solidFill>
                  <a:srgbClr val="171717"/>
                </a:solidFill>
                <a:latin typeface="Lucida Sans Unicode"/>
                <a:cs typeface="Lucida Sans Unicode"/>
              </a:rPr>
              <a:t>göre</a:t>
            </a:r>
            <a:r>
              <a:rPr sz="900" spc="-20" dirty="0">
                <a:solidFill>
                  <a:srgbClr val="171717"/>
                </a:solidFill>
                <a:latin typeface="Lucida Sans Unicode"/>
                <a:cs typeface="Lucida Sans Unicode"/>
              </a:rPr>
              <a:t> </a:t>
            </a:r>
            <a:r>
              <a:rPr sz="900" spc="-10" dirty="0" err="1">
                <a:solidFill>
                  <a:srgbClr val="171717"/>
                </a:solidFill>
                <a:latin typeface="Lucida Sans Unicode"/>
                <a:cs typeface="Lucida Sans Unicode"/>
              </a:rPr>
              <a:t>Mihrimah</a:t>
            </a:r>
            <a:r>
              <a:rPr sz="900" spc="-10" dirty="0">
                <a:solidFill>
                  <a:srgbClr val="171717"/>
                </a:solidFill>
                <a:latin typeface="Lucida Sans Unicode"/>
                <a:cs typeface="Lucida Sans Unicode"/>
              </a:rPr>
              <a:t> </a:t>
            </a:r>
            <a:r>
              <a:rPr sz="900" spc="-25" dirty="0" err="1">
                <a:solidFill>
                  <a:srgbClr val="171717"/>
                </a:solidFill>
                <a:latin typeface="Lucida Sans Unicode"/>
                <a:cs typeface="Lucida Sans Unicode"/>
              </a:rPr>
              <a:t>Sultan’a</a:t>
            </a:r>
            <a:r>
              <a:rPr sz="900" spc="-25" dirty="0">
                <a:solidFill>
                  <a:srgbClr val="171717"/>
                </a:solidFill>
                <a:latin typeface="Lucida Sans Unicode"/>
                <a:cs typeface="Lucida Sans Unicode"/>
              </a:rPr>
              <a:t> </a:t>
            </a:r>
            <a:r>
              <a:rPr sz="900" spc="-25" dirty="0" err="1">
                <a:solidFill>
                  <a:srgbClr val="171717"/>
                </a:solidFill>
                <a:latin typeface="Lucida Sans Unicode"/>
                <a:cs typeface="Lucida Sans Unicode"/>
              </a:rPr>
              <a:t>Farsça’da</a:t>
            </a:r>
            <a:r>
              <a:rPr sz="900" spc="-25" dirty="0">
                <a:solidFill>
                  <a:srgbClr val="171717"/>
                </a:solidFill>
                <a:latin typeface="Lucida Sans Unicode"/>
                <a:cs typeface="Lucida Sans Unicode"/>
              </a:rPr>
              <a:t> </a:t>
            </a:r>
            <a:r>
              <a:rPr sz="900" spc="-75" dirty="0">
                <a:solidFill>
                  <a:srgbClr val="171717"/>
                </a:solidFill>
                <a:latin typeface="Lucida Sans Unicode"/>
                <a:cs typeface="Lucida Sans Unicode"/>
              </a:rPr>
              <a:t>‘‘</a:t>
            </a:r>
            <a:r>
              <a:rPr sz="900" spc="-75" dirty="0" err="1">
                <a:solidFill>
                  <a:srgbClr val="171717"/>
                </a:solidFill>
                <a:latin typeface="Lucida Sans Unicode"/>
                <a:cs typeface="Lucida Sans Unicode"/>
              </a:rPr>
              <a:t>güneş</a:t>
            </a:r>
            <a:r>
              <a:rPr sz="900" spc="-75" dirty="0">
                <a:solidFill>
                  <a:srgbClr val="171717"/>
                </a:solidFill>
                <a:latin typeface="Lucida Sans Unicode"/>
                <a:cs typeface="Lucida Sans Unicode"/>
              </a:rPr>
              <a:t>’’</a:t>
            </a:r>
            <a:r>
              <a:rPr sz="900" spc="-70" dirty="0">
                <a:solidFill>
                  <a:srgbClr val="171717"/>
                </a:solidFill>
                <a:latin typeface="Lucida Sans Unicode"/>
                <a:cs typeface="Lucida Sans Unicode"/>
              </a:rPr>
              <a:t> </a:t>
            </a:r>
            <a:r>
              <a:rPr sz="900" spc="-10" dirty="0" err="1">
                <a:solidFill>
                  <a:srgbClr val="171717"/>
                </a:solidFill>
                <a:latin typeface="Lucida Sans Unicode"/>
                <a:cs typeface="Lucida Sans Unicode"/>
              </a:rPr>
              <a:t>ve</a:t>
            </a:r>
            <a:r>
              <a:rPr sz="900" spc="-10" dirty="0">
                <a:solidFill>
                  <a:srgbClr val="171717"/>
                </a:solidFill>
                <a:latin typeface="Lucida Sans Unicode"/>
                <a:cs typeface="Lucida Sans Unicode"/>
              </a:rPr>
              <a:t> </a:t>
            </a:r>
            <a:r>
              <a:rPr sz="900" spc="-110" dirty="0">
                <a:solidFill>
                  <a:srgbClr val="171717"/>
                </a:solidFill>
                <a:latin typeface="Lucida Sans Unicode"/>
                <a:cs typeface="Lucida Sans Unicode"/>
              </a:rPr>
              <a:t>‘‘ay’’ </a:t>
            </a:r>
            <a:r>
              <a:rPr sz="900" spc="-105" dirty="0">
                <a:solidFill>
                  <a:srgbClr val="171717"/>
                </a:solidFill>
                <a:latin typeface="Lucida Sans Unicode"/>
                <a:cs typeface="Lucida Sans Unicode"/>
              </a:rPr>
              <a:t> </a:t>
            </a:r>
            <a:r>
              <a:rPr sz="900" spc="-10" dirty="0" err="1">
                <a:solidFill>
                  <a:srgbClr val="171717"/>
                </a:solidFill>
                <a:latin typeface="Lucida Sans Unicode"/>
                <a:cs typeface="Lucida Sans Unicode"/>
              </a:rPr>
              <a:t>anlamına</a:t>
            </a:r>
            <a:r>
              <a:rPr sz="900" spc="-10" dirty="0">
                <a:solidFill>
                  <a:srgbClr val="171717"/>
                </a:solidFill>
                <a:latin typeface="Lucida Sans Unicode"/>
                <a:cs typeface="Lucida Sans Unicode"/>
              </a:rPr>
              <a:t> </a:t>
            </a:r>
            <a:r>
              <a:rPr sz="900" spc="-20" dirty="0" err="1">
                <a:solidFill>
                  <a:srgbClr val="171717"/>
                </a:solidFill>
                <a:latin typeface="Lucida Sans Unicode"/>
                <a:cs typeface="Lucida Sans Unicode"/>
              </a:rPr>
              <a:t>gelen</a:t>
            </a:r>
            <a:r>
              <a:rPr sz="900" spc="-20" dirty="0">
                <a:solidFill>
                  <a:srgbClr val="171717"/>
                </a:solidFill>
                <a:latin typeface="Lucida Sans Unicode"/>
                <a:cs typeface="Lucida Sans Unicode"/>
              </a:rPr>
              <a:t> </a:t>
            </a:r>
            <a:r>
              <a:rPr sz="900" spc="-15" dirty="0" err="1">
                <a:solidFill>
                  <a:srgbClr val="171717"/>
                </a:solidFill>
                <a:latin typeface="Lucida Sans Unicode"/>
                <a:cs typeface="Lucida Sans Unicode"/>
              </a:rPr>
              <a:t>bu</a:t>
            </a:r>
            <a:r>
              <a:rPr sz="900" spc="-15" dirty="0">
                <a:solidFill>
                  <a:srgbClr val="171717"/>
                </a:solidFill>
                <a:latin typeface="Lucida Sans Unicode"/>
                <a:cs typeface="Lucida Sans Unicode"/>
              </a:rPr>
              <a:t> </a:t>
            </a:r>
            <a:r>
              <a:rPr sz="900" spc="-25" dirty="0" err="1">
                <a:solidFill>
                  <a:srgbClr val="171717"/>
                </a:solidFill>
                <a:latin typeface="Lucida Sans Unicode"/>
                <a:cs typeface="Lucida Sans Unicode"/>
              </a:rPr>
              <a:t>ismi</a:t>
            </a:r>
            <a:r>
              <a:rPr sz="900" spc="-25" dirty="0">
                <a:solidFill>
                  <a:srgbClr val="171717"/>
                </a:solidFill>
                <a:latin typeface="Lucida Sans Unicode"/>
                <a:cs typeface="Lucida Sans Unicode"/>
              </a:rPr>
              <a:t> </a:t>
            </a:r>
            <a:r>
              <a:rPr sz="900" spc="-15" dirty="0" err="1">
                <a:solidFill>
                  <a:srgbClr val="171717"/>
                </a:solidFill>
                <a:latin typeface="Lucida Sans Unicode"/>
                <a:cs typeface="Lucida Sans Unicode"/>
              </a:rPr>
              <a:t>babası</a:t>
            </a:r>
            <a:r>
              <a:rPr sz="900" spc="-15" dirty="0">
                <a:solidFill>
                  <a:srgbClr val="171717"/>
                </a:solidFill>
                <a:latin typeface="Lucida Sans Unicode"/>
                <a:cs typeface="Lucida Sans Unicode"/>
              </a:rPr>
              <a:t> </a:t>
            </a:r>
            <a:r>
              <a:rPr sz="900" spc="-10" dirty="0">
                <a:solidFill>
                  <a:srgbClr val="171717"/>
                </a:solidFill>
                <a:latin typeface="Lucida Sans Unicode"/>
                <a:cs typeface="Lucida Sans Unicode"/>
              </a:rPr>
              <a:t>Sultan </a:t>
            </a:r>
            <a:r>
              <a:rPr sz="900" spc="-10" dirty="0" err="1">
                <a:solidFill>
                  <a:srgbClr val="171717"/>
                </a:solidFill>
                <a:latin typeface="Lucida Sans Unicode"/>
                <a:cs typeface="Lucida Sans Unicode"/>
              </a:rPr>
              <a:t>Süleyman</a:t>
            </a:r>
            <a:r>
              <a:rPr sz="900" spc="-10" dirty="0">
                <a:solidFill>
                  <a:srgbClr val="171717"/>
                </a:solidFill>
                <a:latin typeface="Lucida Sans Unicode"/>
                <a:cs typeface="Lucida Sans Unicode"/>
              </a:rPr>
              <a:t> </a:t>
            </a:r>
            <a:r>
              <a:rPr sz="900" spc="-20" dirty="0" err="1">
                <a:solidFill>
                  <a:srgbClr val="171717"/>
                </a:solidFill>
                <a:latin typeface="Lucida Sans Unicode"/>
                <a:cs typeface="Lucida Sans Unicode"/>
              </a:rPr>
              <a:t>vermiştir</a:t>
            </a:r>
            <a:r>
              <a:rPr sz="900" spc="-20" dirty="0">
                <a:solidFill>
                  <a:srgbClr val="171717"/>
                </a:solidFill>
                <a:latin typeface="Lucida Sans Unicode"/>
                <a:cs typeface="Lucida Sans Unicode"/>
              </a:rPr>
              <a:t>. </a:t>
            </a:r>
            <a:r>
              <a:rPr sz="900" spc="-20" dirty="0" err="1">
                <a:solidFill>
                  <a:srgbClr val="171717"/>
                </a:solidFill>
                <a:latin typeface="Lucida Sans Unicode"/>
                <a:cs typeface="Lucida Sans Unicode"/>
              </a:rPr>
              <a:t>Güzeller</a:t>
            </a:r>
            <a:r>
              <a:rPr sz="900" spc="-20" dirty="0">
                <a:solidFill>
                  <a:srgbClr val="171717"/>
                </a:solidFill>
                <a:latin typeface="Lucida Sans Unicode"/>
                <a:cs typeface="Lucida Sans Unicode"/>
              </a:rPr>
              <a:t> </a:t>
            </a:r>
            <a:r>
              <a:rPr sz="900" spc="-40" dirty="0" err="1">
                <a:solidFill>
                  <a:srgbClr val="171717"/>
                </a:solidFill>
                <a:latin typeface="Lucida Sans Unicode"/>
                <a:cs typeface="Lucida Sans Unicode"/>
              </a:rPr>
              <a:t>güzeli</a:t>
            </a:r>
            <a:r>
              <a:rPr sz="900" spc="-40" dirty="0">
                <a:solidFill>
                  <a:srgbClr val="171717"/>
                </a:solidFill>
                <a:latin typeface="Lucida Sans Unicode"/>
                <a:cs typeface="Lucida Sans Unicode"/>
              </a:rPr>
              <a:t> </a:t>
            </a:r>
            <a:r>
              <a:rPr sz="900" spc="-30" dirty="0" err="1">
                <a:solidFill>
                  <a:srgbClr val="171717"/>
                </a:solidFill>
                <a:latin typeface="Lucida Sans Unicode"/>
                <a:cs typeface="Lucida Sans Unicode"/>
              </a:rPr>
              <a:t>sultanımız</a:t>
            </a:r>
            <a:r>
              <a:rPr sz="900" spc="-30" dirty="0">
                <a:solidFill>
                  <a:srgbClr val="171717"/>
                </a:solidFill>
                <a:latin typeface="Lucida Sans Unicode"/>
                <a:cs typeface="Lucida Sans Unicode"/>
              </a:rPr>
              <a:t> </a:t>
            </a:r>
            <a:r>
              <a:rPr sz="900" spc="-20" dirty="0" err="1">
                <a:solidFill>
                  <a:srgbClr val="171717"/>
                </a:solidFill>
                <a:latin typeface="Lucida Sans Unicode"/>
                <a:cs typeface="Lucida Sans Unicode"/>
              </a:rPr>
              <a:t>yıllar</a:t>
            </a:r>
            <a:r>
              <a:rPr sz="900" spc="-20" dirty="0">
                <a:solidFill>
                  <a:srgbClr val="171717"/>
                </a:solidFill>
                <a:latin typeface="Lucida Sans Unicode"/>
                <a:cs typeface="Lucida Sans Unicode"/>
              </a:rPr>
              <a:t> </a:t>
            </a:r>
            <a:r>
              <a:rPr sz="900" spc="-30" dirty="0" err="1">
                <a:solidFill>
                  <a:srgbClr val="171717"/>
                </a:solidFill>
                <a:latin typeface="Lucida Sans Unicode"/>
                <a:cs typeface="Lucida Sans Unicode"/>
              </a:rPr>
              <a:t>geçip</a:t>
            </a:r>
            <a:r>
              <a:rPr sz="900" spc="-30" dirty="0">
                <a:solidFill>
                  <a:srgbClr val="171717"/>
                </a:solidFill>
                <a:latin typeface="Lucida Sans Unicode"/>
                <a:cs typeface="Lucida Sans Unicode"/>
              </a:rPr>
              <a:t> </a:t>
            </a:r>
            <a:r>
              <a:rPr sz="900" spc="-10" dirty="0" err="1">
                <a:solidFill>
                  <a:srgbClr val="171717"/>
                </a:solidFill>
                <a:latin typeface="Lucida Sans Unicode"/>
                <a:cs typeface="Lucida Sans Unicode"/>
              </a:rPr>
              <a:t>evlenme</a:t>
            </a:r>
            <a:r>
              <a:rPr sz="900" spc="-10" dirty="0">
                <a:solidFill>
                  <a:srgbClr val="171717"/>
                </a:solidFill>
                <a:latin typeface="Lucida Sans Unicode"/>
                <a:cs typeface="Lucida Sans Unicode"/>
              </a:rPr>
              <a:t> </a:t>
            </a:r>
            <a:r>
              <a:rPr sz="900" spc="-20" dirty="0" err="1">
                <a:solidFill>
                  <a:srgbClr val="171717"/>
                </a:solidFill>
                <a:latin typeface="Lucida Sans Unicode"/>
                <a:cs typeface="Lucida Sans Unicode"/>
              </a:rPr>
              <a:t>çağlarına</a:t>
            </a:r>
            <a:r>
              <a:rPr sz="900" spc="-20" dirty="0">
                <a:solidFill>
                  <a:srgbClr val="171717"/>
                </a:solidFill>
                <a:latin typeface="Lucida Sans Unicode"/>
                <a:cs typeface="Lucida Sans Unicode"/>
              </a:rPr>
              <a:t> </a:t>
            </a:r>
            <a:r>
              <a:rPr sz="900" spc="-30" dirty="0" err="1">
                <a:solidFill>
                  <a:srgbClr val="171717"/>
                </a:solidFill>
                <a:latin typeface="Lucida Sans Unicode"/>
                <a:cs typeface="Lucida Sans Unicode"/>
              </a:rPr>
              <a:t>geldiğinde</a:t>
            </a:r>
            <a:r>
              <a:rPr sz="900" spc="-30" dirty="0">
                <a:solidFill>
                  <a:srgbClr val="171717"/>
                </a:solidFill>
                <a:latin typeface="Lucida Sans Unicode"/>
                <a:cs typeface="Lucida Sans Unicode"/>
              </a:rPr>
              <a:t> </a:t>
            </a:r>
            <a:r>
              <a:rPr sz="900" spc="-25" dirty="0">
                <a:solidFill>
                  <a:srgbClr val="171717"/>
                </a:solidFill>
                <a:latin typeface="Lucida Sans Unicode"/>
                <a:cs typeface="Lucida Sans Unicode"/>
              </a:rPr>
              <a:t> </a:t>
            </a:r>
            <a:r>
              <a:rPr sz="900" spc="-25" dirty="0" err="1">
                <a:solidFill>
                  <a:srgbClr val="171717"/>
                </a:solidFill>
                <a:latin typeface="Lucida Sans Unicode"/>
                <a:cs typeface="Lucida Sans Unicode"/>
              </a:rPr>
              <a:t>kendisi</a:t>
            </a:r>
            <a:r>
              <a:rPr sz="900" spc="-25" dirty="0">
                <a:solidFill>
                  <a:srgbClr val="171717"/>
                </a:solidFill>
                <a:latin typeface="Lucida Sans Unicode"/>
                <a:cs typeface="Lucida Sans Unicode"/>
              </a:rPr>
              <a:t> </a:t>
            </a:r>
            <a:r>
              <a:rPr sz="900" spc="-30" dirty="0" err="1">
                <a:solidFill>
                  <a:srgbClr val="171717"/>
                </a:solidFill>
                <a:latin typeface="Lucida Sans Unicode"/>
                <a:cs typeface="Lucida Sans Unicode"/>
              </a:rPr>
              <a:t>için</a:t>
            </a:r>
            <a:r>
              <a:rPr sz="900" spc="-30" dirty="0">
                <a:solidFill>
                  <a:srgbClr val="171717"/>
                </a:solidFill>
                <a:latin typeface="Lucida Sans Unicode"/>
                <a:cs typeface="Lucida Sans Unicode"/>
              </a:rPr>
              <a:t> </a:t>
            </a:r>
            <a:r>
              <a:rPr sz="900" spc="-40" dirty="0" err="1">
                <a:solidFill>
                  <a:srgbClr val="171717"/>
                </a:solidFill>
                <a:latin typeface="Lucida Sans Unicode"/>
                <a:cs typeface="Lucida Sans Unicode"/>
              </a:rPr>
              <a:t>iki</a:t>
            </a:r>
            <a:r>
              <a:rPr sz="900" spc="-40" dirty="0">
                <a:solidFill>
                  <a:srgbClr val="171717"/>
                </a:solidFill>
                <a:latin typeface="Lucida Sans Unicode"/>
                <a:cs typeface="Lucida Sans Unicode"/>
              </a:rPr>
              <a:t> </a:t>
            </a:r>
            <a:r>
              <a:rPr sz="900" spc="-10" dirty="0" err="1">
                <a:solidFill>
                  <a:srgbClr val="171717"/>
                </a:solidFill>
                <a:latin typeface="Lucida Sans Unicode"/>
                <a:cs typeface="Lucida Sans Unicode"/>
              </a:rPr>
              <a:t>aday</a:t>
            </a:r>
            <a:r>
              <a:rPr sz="900" spc="-10" dirty="0">
                <a:solidFill>
                  <a:srgbClr val="171717"/>
                </a:solidFill>
                <a:latin typeface="Lucida Sans Unicode"/>
                <a:cs typeface="Lucida Sans Unicode"/>
              </a:rPr>
              <a:t> </a:t>
            </a:r>
            <a:r>
              <a:rPr sz="900" spc="-15" dirty="0" err="1">
                <a:solidFill>
                  <a:srgbClr val="171717"/>
                </a:solidFill>
                <a:latin typeface="Lucida Sans Unicode"/>
                <a:cs typeface="Lucida Sans Unicode"/>
              </a:rPr>
              <a:t>gündeme</a:t>
            </a:r>
            <a:r>
              <a:rPr sz="900" spc="-15" dirty="0">
                <a:solidFill>
                  <a:srgbClr val="171717"/>
                </a:solidFill>
                <a:latin typeface="Lucida Sans Unicode"/>
                <a:cs typeface="Lucida Sans Unicode"/>
              </a:rPr>
              <a:t> </a:t>
            </a:r>
            <a:r>
              <a:rPr sz="900" spc="-30" dirty="0" err="1">
                <a:solidFill>
                  <a:srgbClr val="171717"/>
                </a:solidFill>
                <a:latin typeface="Lucida Sans Unicode"/>
                <a:cs typeface="Lucida Sans Unicode"/>
              </a:rPr>
              <a:t>gelir</a:t>
            </a:r>
            <a:r>
              <a:rPr sz="900" spc="-30" dirty="0">
                <a:solidFill>
                  <a:srgbClr val="171717"/>
                </a:solidFill>
                <a:latin typeface="Lucida Sans Unicode"/>
                <a:cs typeface="Lucida Sans Unicode"/>
              </a:rPr>
              <a:t>. </a:t>
            </a:r>
            <a:r>
              <a:rPr sz="900" spc="-5" dirty="0" err="1">
                <a:solidFill>
                  <a:srgbClr val="171717"/>
                </a:solidFill>
                <a:latin typeface="Lucida Sans Unicode"/>
                <a:cs typeface="Lucida Sans Unicode"/>
              </a:rPr>
              <a:t>Biri</a:t>
            </a:r>
            <a:r>
              <a:rPr sz="900" spc="-5" dirty="0">
                <a:solidFill>
                  <a:srgbClr val="171717"/>
                </a:solidFill>
                <a:latin typeface="Lucida Sans Unicode"/>
                <a:cs typeface="Lucida Sans Unicode"/>
              </a:rPr>
              <a:t> </a:t>
            </a:r>
            <a:r>
              <a:rPr sz="900" spc="-30" dirty="0">
                <a:solidFill>
                  <a:srgbClr val="171717"/>
                </a:solidFill>
                <a:latin typeface="Lucida Sans Unicode"/>
                <a:cs typeface="Lucida Sans Unicode"/>
              </a:rPr>
              <a:t>Vali </a:t>
            </a:r>
            <a:r>
              <a:rPr sz="900" spc="-15" dirty="0" err="1">
                <a:solidFill>
                  <a:srgbClr val="171717"/>
                </a:solidFill>
                <a:latin typeface="Lucida Sans Unicode"/>
                <a:cs typeface="Lucida Sans Unicode"/>
              </a:rPr>
              <a:t>Rüstem</a:t>
            </a:r>
            <a:r>
              <a:rPr sz="900" spc="-15" dirty="0">
                <a:solidFill>
                  <a:srgbClr val="171717"/>
                </a:solidFill>
                <a:latin typeface="Lucida Sans Unicode"/>
                <a:cs typeface="Lucida Sans Unicode"/>
              </a:rPr>
              <a:t> </a:t>
            </a:r>
            <a:r>
              <a:rPr sz="900" spc="5" dirty="0" err="1">
                <a:solidFill>
                  <a:srgbClr val="171717"/>
                </a:solidFill>
                <a:latin typeface="Lucida Sans Unicode"/>
                <a:cs typeface="Lucida Sans Unicode"/>
              </a:rPr>
              <a:t>Paşa</a:t>
            </a:r>
            <a:r>
              <a:rPr sz="900" spc="5" dirty="0">
                <a:solidFill>
                  <a:srgbClr val="171717"/>
                </a:solidFill>
                <a:latin typeface="Lucida Sans Unicode"/>
                <a:cs typeface="Lucida Sans Unicode"/>
              </a:rPr>
              <a:t> </a:t>
            </a:r>
            <a:r>
              <a:rPr sz="900" spc="-25" dirty="0" err="1">
                <a:solidFill>
                  <a:srgbClr val="171717"/>
                </a:solidFill>
                <a:latin typeface="Lucida Sans Unicode"/>
                <a:cs typeface="Lucida Sans Unicode"/>
              </a:rPr>
              <a:t>diğeri</a:t>
            </a:r>
            <a:r>
              <a:rPr sz="900" spc="-25" dirty="0">
                <a:solidFill>
                  <a:srgbClr val="171717"/>
                </a:solidFill>
                <a:latin typeface="Lucida Sans Unicode"/>
                <a:cs typeface="Lucida Sans Unicode"/>
              </a:rPr>
              <a:t> </a:t>
            </a:r>
            <a:r>
              <a:rPr sz="900" spc="-20" dirty="0" err="1">
                <a:solidFill>
                  <a:srgbClr val="171717"/>
                </a:solidFill>
                <a:latin typeface="Lucida Sans Unicode"/>
                <a:cs typeface="Lucida Sans Unicode"/>
              </a:rPr>
              <a:t>ise</a:t>
            </a:r>
            <a:r>
              <a:rPr sz="900" spc="-20" dirty="0">
                <a:solidFill>
                  <a:srgbClr val="171717"/>
                </a:solidFill>
                <a:latin typeface="Lucida Sans Unicode"/>
                <a:cs typeface="Lucida Sans Unicode"/>
              </a:rPr>
              <a:t> </a:t>
            </a:r>
            <a:r>
              <a:rPr sz="900" dirty="0" err="1">
                <a:solidFill>
                  <a:srgbClr val="171717"/>
                </a:solidFill>
                <a:latin typeface="Lucida Sans Unicode"/>
                <a:cs typeface="Lucida Sans Unicode"/>
              </a:rPr>
              <a:t>Mimar</a:t>
            </a:r>
            <a:r>
              <a:rPr sz="900" dirty="0">
                <a:solidFill>
                  <a:srgbClr val="171717"/>
                </a:solidFill>
                <a:latin typeface="Lucida Sans Unicode"/>
                <a:cs typeface="Lucida Sans Unicode"/>
              </a:rPr>
              <a:t> </a:t>
            </a:r>
            <a:r>
              <a:rPr sz="900" spc="-30" dirty="0" err="1">
                <a:solidFill>
                  <a:srgbClr val="171717"/>
                </a:solidFill>
                <a:latin typeface="Lucida Sans Unicode"/>
                <a:cs typeface="Lucida Sans Unicode"/>
              </a:rPr>
              <a:t>Sinan’dır</a:t>
            </a:r>
            <a:r>
              <a:rPr sz="900" spc="-30" dirty="0">
                <a:solidFill>
                  <a:srgbClr val="171717"/>
                </a:solidFill>
                <a:latin typeface="Lucida Sans Unicode"/>
                <a:cs typeface="Lucida Sans Unicode"/>
              </a:rPr>
              <a:t>. </a:t>
            </a:r>
            <a:r>
              <a:rPr sz="900" dirty="0" err="1">
                <a:solidFill>
                  <a:srgbClr val="171717"/>
                </a:solidFill>
                <a:latin typeface="Lucida Sans Unicode"/>
                <a:cs typeface="Lucida Sans Unicode"/>
              </a:rPr>
              <a:t>Mimar</a:t>
            </a:r>
            <a:r>
              <a:rPr sz="900" dirty="0">
                <a:solidFill>
                  <a:srgbClr val="171717"/>
                </a:solidFill>
                <a:latin typeface="Lucida Sans Unicode"/>
                <a:cs typeface="Lucida Sans Unicode"/>
              </a:rPr>
              <a:t> </a:t>
            </a:r>
            <a:r>
              <a:rPr sz="900" spc="-10" dirty="0">
                <a:solidFill>
                  <a:srgbClr val="171717"/>
                </a:solidFill>
                <a:latin typeface="Lucida Sans Unicode"/>
                <a:cs typeface="Lucida Sans Unicode"/>
              </a:rPr>
              <a:t>Sinan </a:t>
            </a:r>
            <a:r>
              <a:rPr sz="900" spc="-30" dirty="0" err="1">
                <a:solidFill>
                  <a:srgbClr val="171717"/>
                </a:solidFill>
                <a:latin typeface="Lucida Sans Unicode"/>
                <a:cs typeface="Lucida Sans Unicode"/>
              </a:rPr>
              <a:t>güzeller</a:t>
            </a:r>
            <a:r>
              <a:rPr sz="900" spc="-30" dirty="0">
                <a:solidFill>
                  <a:srgbClr val="171717"/>
                </a:solidFill>
                <a:latin typeface="Lucida Sans Unicode"/>
                <a:cs typeface="Lucida Sans Unicode"/>
              </a:rPr>
              <a:t> </a:t>
            </a:r>
            <a:r>
              <a:rPr sz="900" spc="-40" dirty="0" err="1">
                <a:solidFill>
                  <a:srgbClr val="171717"/>
                </a:solidFill>
                <a:latin typeface="Lucida Sans Unicode"/>
                <a:cs typeface="Lucida Sans Unicode"/>
              </a:rPr>
              <a:t>güzeli</a:t>
            </a:r>
            <a:r>
              <a:rPr sz="900" spc="-40" dirty="0">
                <a:solidFill>
                  <a:srgbClr val="171717"/>
                </a:solidFill>
                <a:latin typeface="Lucida Sans Unicode"/>
                <a:cs typeface="Lucida Sans Unicode"/>
              </a:rPr>
              <a:t> </a:t>
            </a:r>
            <a:r>
              <a:rPr sz="900" spc="-25" dirty="0" err="1">
                <a:solidFill>
                  <a:srgbClr val="171717"/>
                </a:solidFill>
                <a:latin typeface="Lucida Sans Unicode"/>
                <a:cs typeface="Lucida Sans Unicode"/>
              </a:rPr>
              <a:t>sultanımıza</a:t>
            </a:r>
            <a:r>
              <a:rPr sz="900" spc="-25" dirty="0">
                <a:solidFill>
                  <a:srgbClr val="171717"/>
                </a:solidFill>
                <a:latin typeface="Lucida Sans Unicode"/>
                <a:cs typeface="Lucida Sans Unicode"/>
              </a:rPr>
              <a:t> </a:t>
            </a:r>
            <a:r>
              <a:rPr sz="900" spc="-20" dirty="0">
                <a:solidFill>
                  <a:srgbClr val="171717"/>
                </a:solidFill>
                <a:latin typeface="Lucida Sans Unicode"/>
                <a:cs typeface="Lucida Sans Unicode"/>
              </a:rPr>
              <a:t> </a:t>
            </a:r>
            <a:r>
              <a:rPr sz="900" spc="-35" dirty="0" err="1">
                <a:solidFill>
                  <a:srgbClr val="171717"/>
                </a:solidFill>
                <a:latin typeface="Lucida Sans Unicode"/>
                <a:cs typeface="Lucida Sans Unicode"/>
              </a:rPr>
              <a:t>çok</a:t>
            </a:r>
            <a:r>
              <a:rPr sz="900" spc="-45" dirty="0">
                <a:solidFill>
                  <a:srgbClr val="171717"/>
                </a:solidFill>
                <a:latin typeface="Lucida Sans Unicode"/>
                <a:cs typeface="Lucida Sans Unicode"/>
              </a:rPr>
              <a:t> </a:t>
            </a:r>
            <a:r>
              <a:rPr sz="900" spc="-25" dirty="0" err="1">
                <a:solidFill>
                  <a:srgbClr val="171717"/>
                </a:solidFill>
                <a:latin typeface="Lucida Sans Unicode"/>
                <a:cs typeface="Lucida Sans Unicode"/>
              </a:rPr>
              <a:t>aşıktır</a:t>
            </a:r>
            <a:r>
              <a:rPr sz="900" spc="-40" dirty="0">
                <a:solidFill>
                  <a:srgbClr val="171717"/>
                </a:solidFill>
                <a:latin typeface="Lucida Sans Unicode"/>
                <a:cs typeface="Lucida Sans Unicode"/>
              </a:rPr>
              <a:t> </a:t>
            </a:r>
            <a:r>
              <a:rPr sz="900" spc="-20" dirty="0" err="1">
                <a:solidFill>
                  <a:srgbClr val="171717"/>
                </a:solidFill>
                <a:latin typeface="Lucida Sans Unicode"/>
                <a:cs typeface="Lucida Sans Unicode"/>
              </a:rPr>
              <a:t>fakat</a:t>
            </a:r>
            <a:r>
              <a:rPr sz="900" spc="-40" dirty="0">
                <a:solidFill>
                  <a:srgbClr val="171717"/>
                </a:solidFill>
                <a:latin typeface="Lucida Sans Unicode"/>
                <a:cs typeface="Lucida Sans Unicode"/>
              </a:rPr>
              <a:t> </a:t>
            </a:r>
            <a:r>
              <a:rPr sz="900" spc="-10" dirty="0" err="1">
                <a:solidFill>
                  <a:srgbClr val="171717"/>
                </a:solidFill>
                <a:latin typeface="Lucida Sans Unicode"/>
                <a:cs typeface="Lucida Sans Unicode"/>
              </a:rPr>
              <a:t>rivayete</a:t>
            </a:r>
            <a:r>
              <a:rPr sz="900" spc="-40" dirty="0">
                <a:solidFill>
                  <a:srgbClr val="171717"/>
                </a:solidFill>
                <a:latin typeface="Lucida Sans Unicode"/>
                <a:cs typeface="Lucida Sans Unicode"/>
              </a:rPr>
              <a:t> </a:t>
            </a:r>
            <a:r>
              <a:rPr sz="900" spc="-20" dirty="0" err="1">
                <a:solidFill>
                  <a:srgbClr val="171717"/>
                </a:solidFill>
                <a:latin typeface="Lucida Sans Unicode"/>
                <a:cs typeface="Lucida Sans Unicode"/>
              </a:rPr>
              <a:t>göre</a:t>
            </a:r>
            <a:r>
              <a:rPr sz="900" spc="-45" dirty="0">
                <a:solidFill>
                  <a:srgbClr val="171717"/>
                </a:solidFill>
                <a:latin typeface="Lucida Sans Unicode"/>
                <a:cs typeface="Lucida Sans Unicode"/>
              </a:rPr>
              <a:t> </a:t>
            </a:r>
            <a:r>
              <a:rPr sz="900" spc="-5" dirty="0" err="1">
                <a:solidFill>
                  <a:srgbClr val="171717"/>
                </a:solidFill>
                <a:latin typeface="Lucida Sans Unicode"/>
                <a:cs typeface="Lucida Sans Unicode"/>
              </a:rPr>
              <a:t>Hürrem</a:t>
            </a:r>
            <a:r>
              <a:rPr sz="900" spc="-40" dirty="0">
                <a:solidFill>
                  <a:srgbClr val="171717"/>
                </a:solidFill>
                <a:latin typeface="Lucida Sans Unicode"/>
                <a:cs typeface="Lucida Sans Unicode"/>
              </a:rPr>
              <a:t> </a:t>
            </a:r>
            <a:r>
              <a:rPr sz="900" spc="-25" dirty="0" err="1">
                <a:solidFill>
                  <a:srgbClr val="171717"/>
                </a:solidFill>
                <a:latin typeface="Lucida Sans Unicode"/>
                <a:cs typeface="Lucida Sans Unicode"/>
              </a:rPr>
              <a:t>Sultan’ın</a:t>
            </a:r>
            <a:r>
              <a:rPr sz="900" spc="-40" dirty="0">
                <a:solidFill>
                  <a:srgbClr val="171717"/>
                </a:solidFill>
                <a:latin typeface="Lucida Sans Unicode"/>
                <a:cs typeface="Lucida Sans Unicode"/>
              </a:rPr>
              <a:t> </a:t>
            </a:r>
            <a:r>
              <a:rPr sz="900" spc="-25" dirty="0" err="1">
                <a:solidFill>
                  <a:srgbClr val="171717"/>
                </a:solidFill>
                <a:latin typeface="Lucida Sans Unicode"/>
                <a:cs typeface="Lucida Sans Unicode"/>
              </a:rPr>
              <a:t>girişimleriyle</a:t>
            </a:r>
            <a:r>
              <a:rPr sz="900" spc="-45" dirty="0">
                <a:solidFill>
                  <a:srgbClr val="171717"/>
                </a:solidFill>
                <a:latin typeface="Lucida Sans Unicode"/>
                <a:cs typeface="Lucida Sans Unicode"/>
              </a:rPr>
              <a:t> </a:t>
            </a:r>
            <a:r>
              <a:rPr sz="900" spc="-10" dirty="0" err="1">
                <a:solidFill>
                  <a:srgbClr val="171717"/>
                </a:solidFill>
                <a:latin typeface="Lucida Sans Unicode"/>
                <a:cs typeface="Lucida Sans Unicode"/>
              </a:rPr>
              <a:t>Mihrimah</a:t>
            </a:r>
            <a:r>
              <a:rPr sz="900" spc="-40" dirty="0">
                <a:solidFill>
                  <a:srgbClr val="171717"/>
                </a:solidFill>
                <a:latin typeface="Lucida Sans Unicode"/>
                <a:cs typeface="Lucida Sans Unicode"/>
              </a:rPr>
              <a:t> </a:t>
            </a:r>
            <a:r>
              <a:rPr sz="900" spc="-10" dirty="0">
                <a:solidFill>
                  <a:srgbClr val="171717"/>
                </a:solidFill>
                <a:latin typeface="Lucida Sans Unicode"/>
                <a:cs typeface="Lucida Sans Unicode"/>
              </a:rPr>
              <a:t>Sultan</a:t>
            </a:r>
            <a:r>
              <a:rPr sz="900" spc="-40" dirty="0">
                <a:solidFill>
                  <a:srgbClr val="171717"/>
                </a:solidFill>
                <a:latin typeface="Lucida Sans Unicode"/>
                <a:cs typeface="Lucida Sans Unicode"/>
              </a:rPr>
              <a:t> </a:t>
            </a:r>
            <a:r>
              <a:rPr sz="900" spc="-15" dirty="0" err="1">
                <a:solidFill>
                  <a:srgbClr val="171717"/>
                </a:solidFill>
                <a:latin typeface="Lucida Sans Unicode"/>
                <a:cs typeface="Lucida Sans Unicode"/>
              </a:rPr>
              <a:t>Rüstem</a:t>
            </a:r>
            <a:r>
              <a:rPr sz="900" spc="-40" dirty="0">
                <a:solidFill>
                  <a:srgbClr val="171717"/>
                </a:solidFill>
                <a:latin typeface="Lucida Sans Unicode"/>
                <a:cs typeface="Lucida Sans Unicode"/>
              </a:rPr>
              <a:t> </a:t>
            </a:r>
            <a:r>
              <a:rPr sz="900" spc="5" dirty="0" err="1">
                <a:solidFill>
                  <a:srgbClr val="171717"/>
                </a:solidFill>
                <a:latin typeface="Lucida Sans Unicode"/>
                <a:cs typeface="Lucida Sans Unicode"/>
              </a:rPr>
              <a:t>Paşa</a:t>
            </a:r>
            <a:r>
              <a:rPr sz="900" spc="-45" dirty="0">
                <a:solidFill>
                  <a:srgbClr val="171717"/>
                </a:solidFill>
                <a:latin typeface="Lucida Sans Unicode"/>
                <a:cs typeface="Lucida Sans Unicode"/>
              </a:rPr>
              <a:t> </a:t>
            </a:r>
            <a:r>
              <a:rPr sz="900" spc="-25" dirty="0" err="1">
                <a:solidFill>
                  <a:srgbClr val="171717"/>
                </a:solidFill>
                <a:latin typeface="Lucida Sans Unicode"/>
                <a:cs typeface="Lucida Sans Unicode"/>
              </a:rPr>
              <a:t>ile</a:t>
            </a:r>
            <a:r>
              <a:rPr sz="900" spc="-40" dirty="0">
                <a:solidFill>
                  <a:srgbClr val="171717"/>
                </a:solidFill>
                <a:latin typeface="Lucida Sans Unicode"/>
                <a:cs typeface="Lucida Sans Unicode"/>
              </a:rPr>
              <a:t> </a:t>
            </a:r>
            <a:r>
              <a:rPr sz="900" spc="-20" dirty="0" err="1">
                <a:solidFill>
                  <a:srgbClr val="171717"/>
                </a:solidFill>
                <a:latin typeface="Lucida Sans Unicode"/>
                <a:cs typeface="Lucida Sans Unicode"/>
              </a:rPr>
              <a:t>evlendirilmiştir</a:t>
            </a:r>
            <a:r>
              <a:rPr sz="900" spc="-20" dirty="0">
                <a:solidFill>
                  <a:srgbClr val="171717"/>
                </a:solidFill>
                <a:latin typeface="Lucida Sans Unicode"/>
                <a:cs typeface="Lucida Sans Unicode"/>
              </a:rPr>
              <a:t>.</a:t>
            </a:r>
            <a:r>
              <a:rPr sz="900" spc="-40" dirty="0">
                <a:solidFill>
                  <a:srgbClr val="171717"/>
                </a:solidFill>
                <a:latin typeface="Lucida Sans Unicode"/>
                <a:cs typeface="Lucida Sans Unicode"/>
              </a:rPr>
              <a:t> </a:t>
            </a:r>
            <a:r>
              <a:rPr sz="900" dirty="0" err="1">
                <a:solidFill>
                  <a:srgbClr val="171717"/>
                </a:solidFill>
                <a:latin typeface="Lucida Sans Unicode"/>
                <a:cs typeface="Lucida Sans Unicode"/>
              </a:rPr>
              <a:t>Mimar</a:t>
            </a:r>
            <a:r>
              <a:rPr sz="900" spc="-40" dirty="0">
                <a:solidFill>
                  <a:srgbClr val="171717"/>
                </a:solidFill>
                <a:latin typeface="Lucida Sans Unicode"/>
                <a:cs typeface="Lucida Sans Unicode"/>
              </a:rPr>
              <a:t> </a:t>
            </a:r>
            <a:r>
              <a:rPr sz="900" spc="-10" dirty="0">
                <a:solidFill>
                  <a:srgbClr val="171717"/>
                </a:solidFill>
                <a:latin typeface="Lucida Sans Unicode"/>
                <a:cs typeface="Lucida Sans Unicode"/>
              </a:rPr>
              <a:t>Sinan</a:t>
            </a:r>
            <a:r>
              <a:rPr sz="900" spc="-45" dirty="0">
                <a:solidFill>
                  <a:srgbClr val="171717"/>
                </a:solidFill>
                <a:latin typeface="Lucida Sans Unicode"/>
                <a:cs typeface="Lucida Sans Unicode"/>
              </a:rPr>
              <a:t> </a:t>
            </a:r>
            <a:r>
              <a:rPr sz="900" spc="-20" dirty="0" err="1">
                <a:solidFill>
                  <a:srgbClr val="171717"/>
                </a:solidFill>
                <a:latin typeface="Lucida Sans Unicode"/>
                <a:cs typeface="Lucida Sans Unicode"/>
              </a:rPr>
              <a:t>ise</a:t>
            </a:r>
            <a:r>
              <a:rPr sz="900" spc="-20" dirty="0">
                <a:solidFill>
                  <a:srgbClr val="171717"/>
                </a:solidFill>
                <a:latin typeface="Lucida Sans Unicode"/>
                <a:cs typeface="Lucida Sans Unicode"/>
              </a:rPr>
              <a:t> </a:t>
            </a:r>
            <a:r>
              <a:rPr sz="900" spc="-270" dirty="0">
                <a:solidFill>
                  <a:srgbClr val="171717"/>
                </a:solidFill>
                <a:latin typeface="Lucida Sans Unicode"/>
                <a:cs typeface="Lucida Sans Unicode"/>
              </a:rPr>
              <a:t> </a:t>
            </a:r>
            <a:r>
              <a:rPr sz="900" spc="-20" dirty="0" err="1">
                <a:solidFill>
                  <a:srgbClr val="171717"/>
                </a:solidFill>
                <a:latin typeface="Lucida Sans Unicode"/>
                <a:cs typeface="Lucida Sans Unicode"/>
              </a:rPr>
              <a:t>içinde</a:t>
            </a:r>
            <a:r>
              <a:rPr sz="900" spc="-20" dirty="0">
                <a:solidFill>
                  <a:srgbClr val="171717"/>
                </a:solidFill>
                <a:latin typeface="Lucida Sans Unicode"/>
                <a:cs typeface="Lucida Sans Unicode"/>
              </a:rPr>
              <a:t> </a:t>
            </a:r>
            <a:r>
              <a:rPr sz="900" spc="-25" dirty="0" err="1">
                <a:solidFill>
                  <a:srgbClr val="171717"/>
                </a:solidFill>
                <a:latin typeface="Lucida Sans Unicode"/>
                <a:cs typeface="Lucida Sans Unicode"/>
              </a:rPr>
              <a:t>beslediği</a:t>
            </a:r>
            <a:r>
              <a:rPr sz="900" spc="-25" dirty="0">
                <a:solidFill>
                  <a:srgbClr val="171717"/>
                </a:solidFill>
                <a:latin typeface="Lucida Sans Unicode"/>
                <a:cs typeface="Lucida Sans Unicode"/>
              </a:rPr>
              <a:t> </a:t>
            </a:r>
            <a:r>
              <a:rPr sz="900" spc="-15" dirty="0" err="1">
                <a:solidFill>
                  <a:srgbClr val="171717"/>
                </a:solidFill>
                <a:latin typeface="Lucida Sans Unicode"/>
                <a:cs typeface="Lucida Sans Unicode"/>
              </a:rPr>
              <a:t>bu</a:t>
            </a:r>
            <a:r>
              <a:rPr sz="900" spc="-15" dirty="0">
                <a:solidFill>
                  <a:srgbClr val="171717"/>
                </a:solidFill>
                <a:latin typeface="Lucida Sans Unicode"/>
                <a:cs typeface="Lucida Sans Unicode"/>
              </a:rPr>
              <a:t> </a:t>
            </a:r>
            <a:r>
              <a:rPr sz="900" spc="-20" dirty="0" err="1">
                <a:solidFill>
                  <a:srgbClr val="171717"/>
                </a:solidFill>
                <a:latin typeface="Lucida Sans Unicode"/>
                <a:cs typeface="Lucida Sans Unicode"/>
              </a:rPr>
              <a:t>büyük</a:t>
            </a:r>
            <a:r>
              <a:rPr sz="900" spc="-20" dirty="0">
                <a:solidFill>
                  <a:srgbClr val="171717"/>
                </a:solidFill>
                <a:latin typeface="Lucida Sans Unicode"/>
                <a:cs typeface="Lucida Sans Unicode"/>
              </a:rPr>
              <a:t> </a:t>
            </a:r>
            <a:r>
              <a:rPr sz="900" spc="-30" dirty="0" err="1">
                <a:solidFill>
                  <a:srgbClr val="171717"/>
                </a:solidFill>
                <a:latin typeface="Lucida Sans Unicode"/>
                <a:cs typeface="Lucida Sans Unicode"/>
              </a:rPr>
              <a:t>aşkı</a:t>
            </a:r>
            <a:r>
              <a:rPr sz="900" spc="-30" dirty="0">
                <a:solidFill>
                  <a:srgbClr val="171717"/>
                </a:solidFill>
                <a:latin typeface="Lucida Sans Unicode"/>
                <a:cs typeface="Lucida Sans Unicode"/>
              </a:rPr>
              <a:t> </a:t>
            </a:r>
            <a:r>
              <a:rPr sz="900" spc="-10" dirty="0" err="1">
                <a:solidFill>
                  <a:srgbClr val="171717"/>
                </a:solidFill>
                <a:latin typeface="Lucida Sans Unicode"/>
                <a:cs typeface="Lucida Sans Unicode"/>
              </a:rPr>
              <a:t>eserlerine</a:t>
            </a:r>
            <a:r>
              <a:rPr sz="900" spc="-10" dirty="0">
                <a:solidFill>
                  <a:srgbClr val="171717"/>
                </a:solidFill>
                <a:latin typeface="Lucida Sans Unicode"/>
                <a:cs typeface="Lucida Sans Unicode"/>
              </a:rPr>
              <a:t> </a:t>
            </a:r>
            <a:r>
              <a:rPr sz="900" spc="-25" dirty="0" err="1">
                <a:solidFill>
                  <a:srgbClr val="171717"/>
                </a:solidFill>
                <a:latin typeface="Lucida Sans Unicode"/>
                <a:cs typeface="Lucida Sans Unicode"/>
              </a:rPr>
              <a:t>yansıtmıştır</a:t>
            </a:r>
            <a:r>
              <a:rPr sz="900" spc="-25" dirty="0">
                <a:solidFill>
                  <a:srgbClr val="171717"/>
                </a:solidFill>
                <a:latin typeface="Lucida Sans Unicode"/>
                <a:cs typeface="Lucida Sans Unicode"/>
              </a:rPr>
              <a:t>. </a:t>
            </a:r>
            <a:r>
              <a:rPr sz="900" spc="-15" dirty="0" err="1">
                <a:solidFill>
                  <a:srgbClr val="171717"/>
                </a:solidFill>
                <a:latin typeface="Lucida Sans Unicode"/>
                <a:cs typeface="Lucida Sans Unicode"/>
              </a:rPr>
              <a:t>Öyle</a:t>
            </a:r>
            <a:r>
              <a:rPr sz="900" spc="-15" dirty="0">
                <a:solidFill>
                  <a:srgbClr val="171717"/>
                </a:solidFill>
                <a:latin typeface="Lucida Sans Unicode"/>
                <a:cs typeface="Lucida Sans Unicode"/>
              </a:rPr>
              <a:t> </a:t>
            </a:r>
            <a:r>
              <a:rPr sz="900" spc="-45" dirty="0" err="1">
                <a:solidFill>
                  <a:srgbClr val="171717"/>
                </a:solidFill>
                <a:latin typeface="Lucida Sans Unicode"/>
                <a:cs typeface="Lucida Sans Unicode"/>
              </a:rPr>
              <a:t>ki</a:t>
            </a:r>
            <a:r>
              <a:rPr sz="900" spc="-45" dirty="0">
                <a:solidFill>
                  <a:srgbClr val="171717"/>
                </a:solidFill>
                <a:latin typeface="Lucida Sans Unicode"/>
                <a:cs typeface="Lucida Sans Unicode"/>
              </a:rPr>
              <a:t> </a:t>
            </a:r>
            <a:r>
              <a:rPr sz="900" spc="-15" dirty="0" err="1">
                <a:solidFill>
                  <a:srgbClr val="171717"/>
                </a:solidFill>
                <a:latin typeface="Lucida Sans Unicode"/>
                <a:cs typeface="Lucida Sans Unicode"/>
              </a:rPr>
              <a:t>bu</a:t>
            </a:r>
            <a:r>
              <a:rPr sz="900" spc="-15" dirty="0">
                <a:solidFill>
                  <a:srgbClr val="171717"/>
                </a:solidFill>
                <a:latin typeface="Lucida Sans Unicode"/>
                <a:cs typeface="Lucida Sans Unicode"/>
              </a:rPr>
              <a:t> </a:t>
            </a:r>
            <a:r>
              <a:rPr sz="900" spc="-20" dirty="0" err="1">
                <a:solidFill>
                  <a:srgbClr val="171717"/>
                </a:solidFill>
                <a:latin typeface="Lucida Sans Unicode"/>
                <a:cs typeface="Lucida Sans Unicode"/>
              </a:rPr>
              <a:t>büyük</a:t>
            </a:r>
            <a:r>
              <a:rPr sz="900" spc="-20" dirty="0">
                <a:solidFill>
                  <a:srgbClr val="171717"/>
                </a:solidFill>
                <a:latin typeface="Lucida Sans Unicode"/>
                <a:cs typeface="Lucida Sans Unicode"/>
              </a:rPr>
              <a:t> </a:t>
            </a:r>
            <a:r>
              <a:rPr sz="900" spc="-25" dirty="0" err="1">
                <a:solidFill>
                  <a:srgbClr val="171717"/>
                </a:solidFill>
                <a:latin typeface="Lucida Sans Unicode"/>
                <a:cs typeface="Lucida Sans Unicode"/>
              </a:rPr>
              <a:t>aşkla</a:t>
            </a:r>
            <a:r>
              <a:rPr sz="900" spc="-25" dirty="0">
                <a:solidFill>
                  <a:srgbClr val="171717"/>
                </a:solidFill>
                <a:latin typeface="Lucida Sans Unicode"/>
                <a:cs typeface="Lucida Sans Unicode"/>
              </a:rPr>
              <a:t> </a:t>
            </a:r>
            <a:r>
              <a:rPr sz="900" spc="-25" dirty="0" err="1">
                <a:solidFill>
                  <a:srgbClr val="171717"/>
                </a:solidFill>
                <a:latin typeface="Lucida Sans Unicode"/>
                <a:cs typeface="Lucida Sans Unicode"/>
              </a:rPr>
              <a:t>Üsküdar’a</a:t>
            </a:r>
            <a:r>
              <a:rPr sz="900" spc="-25" dirty="0">
                <a:solidFill>
                  <a:srgbClr val="171717"/>
                </a:solidFill>
                <a:latin typeface="Lucida Sans Unicode"/>
                <a:cs typeface="Lucida Sans Unicode"/>
              </a:rPr>
              <a:t> </a:t>
            </a:r>
            <a:r>
              <a:rPr sz="900" spc="-35" dirty="0">
                <a:solidFill>
                  <a:srgbClr val="171717"/>
                </a:solidFill>
                <a:latin typeface="Lucida Sans Unicode"/>
                <a:cs typeface="Lucida Sans Unicode"/>
              </a:rPr>
              <a:t>‘‘</a:t>
            </a:r>
            <a:r>
              <a:rPr sz="900" spc="-35" dirty="0" err="1">
                <a:solidFill>
                  <a:srgbClr val="171717"/>
                </a:solidFill>
                <a:latin typeface="Lucida Sans Unicode"/>
                <a:cs typeface="Lucida Sans Unicode"/>
              </a:rPr>
              <a:t>Mihrimah</a:t>
            </a:r>
            <a:r>
              <a:rPr sz="900" spc="-35" dirty="0">
                <a:solidFill>
                  <a:srgbClr val="171717"/>
                </a:solidFill>
                <a:latin typeface="Lucida Sans Unicode"/>
                <a:cs typeface="Lucida Sans Unicode"/>
              </a:rPr>
              <a:t> </a:t>
            </a:r>
            <a:r>
              <a:rPr sz="900" spc="-10" dirty="0">
                <a:solidFill>
                  <a:srgbClr val="171717"/>
                </a:solidFill>
                <a:latin typeface="Lucida Sans Unicode"/>
                <a:cs typeface="Lucida Sans Unicode"/>
              </a:rPr>
              <a:t>Sultan </a:t>
            </a:r>
            <a:r>
              <a:rPr sz="900" spc="-35" dirty="0" err="1">
                <a:solidFill>
                  <a:srgbClr val="171717"/>
                </a:solidFill>
                <a:latin typeface="Lucida Sans Unicode"/>
                <a:cs typeface="Lucida Sans Unicode"/>
              </a:rPr>
              <a:t>Cami’nin</a:t>
            </a:r>
            <a:r>
              <a:rPr sz="900" spc="-35" dirty="0">
                <a:solidFill>
                  <a:srgbClr val="171717"/>
                </a:solidFill>
                <a:latin typeface="Lucida Sans Unicode"/>
                <a:cs typeface="Lucida Sans Unicode"/>
              </a:rPr>
              <a:t> </a:t>
            </a:r>
            <a:r>
              <a:rPr sz="900" spc="-15" dirty="0" err="1">
                <a:solidFill>
                  <a:srgbClr val="171717"/>
                </a:solidFill>
                <a:latin typeface="Lucida Sans Unicode"/>
                <a:cs typeface="Lucida Sans Unicode"/>
              </a:rPr>
              <a:t>temellerini</a:t>
            </a:r>
            <a:r>
              <a:rPr sz="900" spc="-15" dirty="0">
                <a:solidFill>
                  <a:srgbClr val="171717"/>
                </a:solidFill>
                <a:latin typeface="Lucida Sans Unicode"/>
                <a:cs typeface="Lucida Sans Unicode"/>
              </a:rPr>
              <a:t> </a:t>
            </a:r>
            <a:r>
              <a:rPr sz="900" spc="-10" dirty="0">
                <a:solidFill>
                  <a:srgbClr val="171717"/>
                </a:solidFill>
                <a:latin typeface="Lucida Sans Unicode"/>
                <a:cs typeface="Lucida Sans Unicode"/>
              </a:rPr>
              <a:t> </a:t>
            </a:r>
            <a:r>
              <a:rPr sz="900" spc="-20" dirty="0" err="1">
                <a:solidFill>
                  <a:srgbClr val="171717"/>
                </a:solidFill>
                <a:latin typeface="Lucida Sans Unicode"/>
                <a:cs typeface="Lucida Sans Unicode"/>
              </a:rPr>
              <a:t>atmıştır</a:t>
            </a:r>
            <a:r>
              <a:rPr sz="900" spc="-20" dirty="0">
                <a:solidFill>
                  <a:srgbClr val="171717"/>
                </a:solidFill>
                <a:latin typeface="Lucida Sans Unicode"/>
                <a:cs typeface="Lucida Sans Unicode"/>
              </a:rPr>
              <a:t>. </a:t>
            </a:r>
            <a:r>
              <a:rPr sz="900" spc="-35" dirty="0" err="1">
                <a:solidFill>
                  <a:srgbClr val="171717"/>
                </a:solidFill>
                <a:latin typeface="Lucida Sans Unicode"/>
                <a:cs typeface="Lucida Sans Unicode"/>
              </a:rPr>
              <a:t>Eşsiz</a:t>
            </a:r>
            <a:r>
              <a:rPr sz="900" spc="-35" dirty="0">
                <a:solidFill>
                  <a:srgbClr val="171717"/>
                </a:solidFill>
                <a:latin typeface="Lucida Sans Unicode"/>
                <a:cs typeface="Lucida Sans Unicode"/>
              </a:rPr>
              <a:t> </a:t>
            </a:r>
            <a:r>
              <a:rPr sz="900" spc="-20" dirty="0" err="1">
                <a:solidFill>
                  <a:srgbClr val="171717"/>
                </a:solidFill>
                <a:latin typeface="Lucida Sans Unicode"/>
                <a:cs typeface="Lucida Sans Unicode"/>
              </a:rPr>
              <a:t>bir</a:t>
            </a:r>
            <a:r>
              <a:rPr sz="900" spc="-20" dirty="0">
                <a:solidFill>
                  <a:srgbClr val="171717"/>
                </a:solidFill>
                <a:latin typeface="Lucida Sans Unicode"/>
                <a:cs typeface="Lucida Sans Unicode"/>
              </a:rPr>
              <a:t> </a:t>
            </a:r>
            <a:r>
              <a:rPr sz="900" spc="-10" dirty="0" err="1">
                <a:solidFill>
                  <a:srgbClr val="171717"/>
                </a:solidFill>
                <a:latin typeface="Lucida Sans Unicode"/>
                <a:cs typeface="Lucida Sans Unicode"/>
              </a:rPr>
              <a:t>eser</a:t>
            </a:r>
            <a:r>
              <a:rPr sz="900" spc="-10" dirty="0">
                <a:solidFill>
                  <a:srgbClr val="171717"/>
                </a:solidFill>
                <a:latin typeface="Lucida Sans Unicode"/>
                <a:cs typeface="Lucida Sans Unicode"/>
              </a:rPr>
              <a:t> </a:t>
            </a:r>
            <a:r>
              <a:rPr sz="900" spc="-10" dirty="0" err="1">
                <a:solidFill>
                  <a:srgbClr val="171717"/>
                </a:solidFill>
                <a:latin typeface="Lucida Sans Unicode"/>
                <a:cs typeface="Lucida Sans Unicode"/>
              </a:rPr>
              <a:t>ortaya</a:t>
            </a:r>
            <a:r>
              <a:rPr sz="900" spc="-10" dirty="0">
                <a:solidFill>
                  <a:srgbClr val="171717"/>
                </a:solidFill>
                <a:latin typeface="Lucida Sans Unicode"/>
                <a:cs typeface="Lucida Sans Unicode"/>
              </a:rPr>
              <a:t> </a:t>
            </a:r>
            <a:r>
              <a:rPr sz="900" spc="-20" dirty="0" err="1">
                <a:solidFill>
                  <a:srgbClr val="171717"/>
                </a:solidFill>
                <a:latin typeface="Lucida Sans Unicode"/>
                <a:cs typeface="Lucida Sans Unicode"/>
              </a:rPr>
              <a:t>koymuştur</a:t>
            </a:r>
            <a:r>
              <a:rPr sz="900" spc="-20" dirty="0">
                <a:solidFill>
                  <a:srgbClr val="171717"/>
                </a:solidFill>
                <a:latin typeface="Lucida Sans Unicode"/>
                <a:cs typeface="Lucida Sans Unicode"/>
              </a:rPr>
              <a:t>. </a:t>
            </a:r>
            <a:r>
              <a:rPr sz="900" spc="-5" dirty="0" err="1">
                <a:solidFill>
                  <a:srgbClr val="171717"/>
                </a:solidFill>
                <a:latin typeface="Lucida Sans Unicode"/>
                <a:cs typeface="Lucida Sans Unicode"/>
              </a:rPr>
              <a:t>Daha</a:t>
            </a:r>
            <a:r>
              <a:rPr sz="900" spc="-5" dirty="0">
                <a:solidFill>
                  <a:srgbClr val="171717"/>
                </a:solidFill>
                <a:latin typeface="Lucida Sans Unicode"/>
                <a:cs typeface="Lucida Sans Unicode"/>
              </a:rPr>
              <a:t> </a:t>
            </a:r>
            <a:r>
              <a:rPr sz="900" spc="-10" dirty="0" err="1">
                <a:solidFill>
                  <a:srgbClr val="171717"/>
                </a:solidFill>
                <a:latin typeface="Lucida Sans Unicode"/>
                <a:cs typeface="Lucida Sans Unicode"/>
              </a:rPr>
              <a:t>sonra</a:t>
            </a:r>
            <a:r>
              <a:rPr sz="900" spc="-10" dirty="0">
                <a:solidFill>
                  <a:srgbClr val="171717"/>
                </a:solidFill>
                <a:latin typeface="Lucida Sans Unicode"/>
                <a:cs typeface="Lucida Sans Unicode"/>
              </a:rPr>
              <a:t> </a:t>
            </a:r>
            <a:r>
              <a:rPr sz="900" spc="-20" dirty="0" err="1">
                <a:solidFill>
                  <a:srgbClr val="171717"/>
                </a:solidFill>
                <a:latin typeface="Lucida Sans Unicode"/>
                <a:cs typeface="Lucida Sans Unicode"/>
              </a:rPr>
              <a:t>ise</a:t>
            </a:r>
            <a:r>
              <a:rPr sz="900" spc="-20" dirty="0">
                <a:solidFill>
                  <a:srgbClr val="171717"/>
                </a:solidFill>
                <a:latin typeface="Lucida Sans Unicode"/>
                <a:cs typeface="Lucida Sans Unicode"/>
              </a:rPr>
              <a:t> </a:t>
            </a:r>
            <a:r>
              <a:rPr sz="900" spc="-25" dirty="0" err="1">
                <a:solidFill>
                  <a:srgbClr val="171717"/>
                </a:solidFill>
                <a:latin typeface="Lucida Sans Unicode"/>
                <a:cs typeface="Lucida Sans Unicode"/>
              </a:rPr>
              <a:t>aşkının</a:t>
            </a:r>
            <a:r>
              <a:rPr sz="900" spc="-25" dirty="0">
                <a:solidFill>
                  <a:srgbClr val="171717"/>
                </a:solidFill>
                <a:latin typeface="Lucida Sans Unicode"/>
                <a:cs typeface="Lucida Sans Unicode"/>
              </a:rPr>
              <a:t> </a:t>
            </a:r>
            <a:r>
              <a:rPr sz="900" spc="-20" dirty="0" err="1">
                <a:solidFill>
                  <a:srgbClr val="171717"/>
                </a:solidFill>
                <a:latin typeface="Lucida Sans Unicode"/>
                <a:cs typeface="Lucida Sans Unicode"/>
              </a:rPr>
              <a:t>bir</a:t>
            </a:r>
            <a:r>
              <a:rPr sz="900" spc="-20" dirty="0">
                <a:solidFill>
                  <a:srgbClr val="171717"/>
                </a:solidFill>
                <a:latin typeface="Lucida Sans Unicode"/>
                <a:cs typeface="Lucida Sans Unicode"/>
              </a:rPr>
              <a:t> </a:t>
            </a:r>
            <a:r>
              <a:rPr sz="900" spc="-25" dirty="0" err="1">
                <a:solidFill>
                  <a:srgbClr val="171717"/>
                </a:solidFill>
                <a:latin typeface="Lucida Sans Unicode"/>
                <a:cs typeface="Lucida Sans Unicode"/>
              </a:rPr>
              <a:t>diğer</a:t>
            </a:r>
            <a:r>
              <a:rPr sz="900" spc="-25" dirty="0">
                <a:solidFill>
                  <a:srgbClr val="171717"/>
                </a:solidFill>
                <a:latin typeface="Lucida Sans Unicode"/>
                <a:cs typeface="Lucida Sans Unicode"/>
              </a:rPr>
              <a:t> </a:t>
            </a:r>
            <a:r>
              <a:rPr sz="900" spc="-20" dirty="0" err="1">
                <a:solidFill>
                  <a:srgbClr val="171717"/>
                </a:solidFill>
                <a:latin typeface="Lucida Sans Unicode"/>
                <a:cs typeface="Lucida Sans Unicode"/>
              </a:rPr>
              <a:t>ifadesi</a:t>
            </a:r>
            <a:r>
              <a:rPr sz="900" spc="-20" dirty="0">
                <a:solidFill>
                  <a:srgbClr val="171717"/>
                </a:solidFill>
                <a:latin typeface="Lucida Sans Unicode"/>
                <a:cs typeface="Lucida Sans Unicode"/>
              </a:rPr>
              <a:t> </a:t>
            </a:r>
            <a:r>
              <a:rPr sz="900" spc="-15" dirty="0" err="1">
                <a:solidFill>
                  <a:srgbClr val="171717"/>
                </a:solidFill>
                <a:latin typeface="Lucida Sans Unicode"/>
                <a:cs typeface="Lucida Sans Unicode"/>
              </a:rPr>
              <a:t>olan</a:t>
            </a:r>
            <a:r>
              <a:rPr sz="900" spc="-15" dirty="0">
                <a:solidFill>
                  <a:srgbClr val="171717"/>
                </a:solidFill>
                <a:latin typeface="Lucida Sans Unicode"/>
                <a:cs typeface="Lucida Sans Unicode"/>
              </a:rPr>
              <a:t> </a:t>
            </a:r>
            <a:r>
              <a:rPr sz="900" spc="-25" dirty="0" err="1">
                <a:solidFill>
                  <a:srgbClr val="171717"/>
                </a:solidFill>
                <a:latin typeface="Lucida Sans Unicode"/>
                <a:cs typeface="Lucida Sans Unicode"/>
              </a:rPr>
              <a:t>Edirnekapı’da</a:t>
            </a:r>
            <a:r>
              <a:rPr sz="900" spc="-25" dirty="0">
                <a:solidFill>
                  <a:srgbClr val="171717"/>
                </a:solidFill>
                <a:latin typeface="Lucida Sans Unicode"/>
                <a:cs typeface="Lucida Sans Unicode"/>
              </a:rPr>
              <a:t> </a:t>
            </a:r>
            <a:r>
              <a:rPr sz="900" spc="-20" dirty="0" err="1">
                <a:solidFill>
                  <a:srgbClr val="171717"/>
                </a:solidFill>
                <a:latin typeface="Lucida Sans Unicode"/>
                <a:cs typeface="Lucida Sans Unicode"/>
              </a:rPr>
              <a:t>bir</a:t>
            </a:r>
            <a:r>
              <a:rPr sz="900" spc="-20" dirty="0">
                <a:solidFill>
                  <a:srgbClr val="171717"/>
                </a:solidFill>
                <a:latin typeface="Lucida Sans Unicode"/>
                <a:cs typeface="Lucida Sans Unicode"/>
              </a:rPr>
              <a:t> </a:t>
            </a:r>
            <a:r>
              <a:rPr sz="900" spc="-20" dirty="0" err="1">
                <a:solidFill>
                  <a:srgbClr val="171717"/>
                </a:solidFill>
                <a:latin typeface="Lucida Sans Unicode"/>
                <a:cs typeface="Lucida Sans Unicode"/>
              </a:rPr>
              <a:t>cami</a:t>
            </a:r>
            <a:r>
              <a:rPr sz="900" spc="-20" dirty="0">
                <a:solidFill>
                  <a:srgbClr val="171717"/>
                </a:solidFill>
                <a:latin typeface="Lucida Sans Unicode"/>
                <a:cs typeface="Lucida Sans Unicode"/>
              </a:rPr>
              <a:t> </a:t>
            </a:r>
            <a:r>
              <a:rPr sz="900" spc="-5" dirty="0" err="1">
                <a:solidFill>
                  <a:srgbClr val="171717"/>
                </a:solidFill>
                <a:latin typeface="Lucida Sans Unicode"/>
                <a:cs typeface="Lucida Sans Unicode"/>
              </a:rPr>
              <a:t>daha</a:t>
            </a:r>
            <a:r>
              <a:rPr sz="900" spc="-5" dirty="0">
                <a:solidFill>
                  <a:srgbClr val="171717"/>
                </a:solidFill>
                <a:latin typeface="Lucida Sans Unicode"/>
                <a:cs typeface="Lucida Sans Unicode"/>
              </a:rPr>
              <a:t> </a:t>
            </a:r>
            <a:r>
              <a:rPr sz="900" spc="-25" dirty="0" err="1">
                <a:solidFill>
                  <a:srgbClr val="171717"/>
                </a:solidFill>
                <a:latin typeface="Lucida Sans Unicode"/>
                <a:cs typeface="Lucida Sans Unicode"/>
              </a:rPr>
              <a:t>yapmıştır</a:t>
            </a:r>
            <a:r>
              <a:rPr sz="900" spc="-25" dirty="0">
                <a:solidFill>
                  <a:srgbClr val="171717"/>
                </a:solidFill>
                <a:latin typeface="Lucida Sans Unicode"/>
                <a:cs typeface="Lucida Sans Unicode"/>
              </a:rPr>
              <a:t>. </a:t>
            </a:r>
            <a:r>
              <a:rPr sz="900" spc="-20" dirty="0">
                <a:solidFill>
                  <a:srgbClr val="171717"/>
                </a:solidFill>
                <a:latin typeface="Lucida Sans Unicode"/>
                <a:cs typeface="Lucida Sans Unicode"/>
              </a:rPr>
              <a:t> </a:t>
            </a:r>
            <a:r>
              <a:rPr sz="900" dirty="0" err="1">
                <a:solidFill>
                  <a:srgbClr val="171717"/>
                </a:solidFill>
                <a:latin typeface="Lucida Sans Unicode"/>
                <a:cs typeface="Lucida Sans Unicode"/>
              </a:rPr>
              <a:t>Mimar</a:t>
            </a:r>
            <a:r>
              <a:rPr sz="900" dirty="0">
                <a:solidFill>
                  <a:srgbClr val="171717"/>
                </a:solidFill>
                <a:latin typeface="Lucida Sans Unicode"/>
                <a:cs typeface="Lucida Sans Unicode"/>
              </a:rPr>
              <a:t> </a:t>
            </a:r>
            <a:r>
              <a:rPr sz="900" spc="-30" dirty="0">
                <a:solidFill>
                  <a:srgbClr val="171717"/>
                </a:solidFill>
                <a:latin typeface="Lucida Sans Unicode"/>
                <a:cs typeface="Lucida Sans Unicode"/>
              </a:rPr>
              <a:t>Sinan’ </a:t>
            </a:r>
            <a:r>
              <a:rPr sz="900" spc="-15" dirty="0" err="1">
                <a:solidFill>
                  <a:srgbClr val="171717"/>
                </a:solidFill>
                <a:latin typeface="Lucida Sans Unicode"/>
                <a:cs typeface="Lucida Sans Unicode"/>
              </a:rPr>
              <a:t>dünyasından</a:t>
            </a:r>
            <a:r>
              <a:rPr sz="900" spc="-15" dirty="0">
                <a:solidFill>
                  <a:srgbClr val="171717"/>
                </a:solidFill>
                <a:latin typeface="Lucida Sans Unicode"/>
                <a:cs typeface="Lucida Sans Unicode"/>
              </a:rPr>
              <a:t> </a:t>
            </a:r>
            <a:r>
              <a:rPr sz="900" spc="-35" dirty="0" err="1">
                <a:solidFill>
                  <a:srgbClr val="171717"/>
                </a:solidFill>
                <a:latin typeface="Lucida Sans Unicode"/>
                <a:cs typeface="Lucida Sans Unicode"/>
              </a:rPr>
              <a:t>izler</a:t>
            </a:r>
            <a:r>
              <a:rPr sz="900" spc="-35" dirty="0">
                <a:solidFill>
                  <a:srgbClr val="171717"/>
                </a:solidFill>
                <a:latin typeface="Lucida Sans Unicode"/>
                <a:cs typeface="Lucida Sans Unicode"/>
              </a:rPr>
              <a:t> </a:t>
            </a:r>
            <a:r>
              <a:rPr sz="900" spc="-15" dirty="0" err="1">
                <a:solidFill>
                  <a:srgbClr val="171717"/>
                </a:solidFill>
                <a:latin typeface="Lucida Sans Unicode"/>
                <a:cs typeface="Lucida Sans Unicode"/>
              </a:rPr>
              <a:t>taşıyan</a:t>
            </a:r>
            <a:r>
              <a:rPr sz="900" spc="-15" dirty="0">
                <a:solidFill>
                  <a:srgbClr val="171717"/>
                </a:solidFill>
                <a:latin typeface="Lucida Sans Unicode"/>
                <a:cs typeface="Lucida Sans Unicode"/>
              </a:rPr>
              <a:t> </a:t>
            </a:r>
            <a:r>
              <a:rPr sz="900" spc="-15" dirty="0" err="1">
                <a:solidFill>
                  <a:srgbClr val="171717"/>
                </a:solidFill>
                <a:latin typeface="Lucida Sans Unicode"/>
                <a:cs typeface="Lucida Sans Unicode"/>
              </a:rPr>
              <a:t>bu</a:t>
            </a:r>
            <a:r>
              <a:rPr sz="900" spc="-15" dirty="0">
                <a:solidFill>
                  <a:srgbClr val="171717"/>
                </a:solidFill>
                <a:latin typeface="Lucida Sans Unicode"/>
                <a:cs typeface="Lucida Sans Unicode"/>
              </a:rPr>
              <a:t> </a:t>
            </a:r>
            <a:r>
              <a:rPr sz="900" spc="-15" dirty="0" err="1">
                <a:solidFill>
                  <a:srgbClr val="171717"/>
                </a:solidFill>
                <a:latin typeface="Lucida Sans Unicode"/>
                <a:cs typeface="Lucida Sans Unicode"/>
              </a:rPr>
              <a:t>eserleri</a:t>
            </a:r>
            <a:r>
              <a:rPr sz="900" spc="-15" dirty="0">
                <a:solidFill>
                  <a:srgbClr val="171717"/>
                </a:solidFill>
                <a:latin typeface="Lucida Sans Unicode"/>
                <a:cs typeface="Lucida Sans Unicode"/>
              </a:rPr>
              <a:t> </a:t>
            </a:r>
            <a:r>
              <a:rPr sz="900" spc="-10" dirty="0" err="1">
                <a:solidFill>
                  <a:srgbClr val="171717"/>
                </a:solidFill>
                <a:latin typeface="Lucida Sans Unicode"/>
                <a:cs typeface="Lucida Sans Unicode"/>
              </a:rPr>
              <a:t>rivayete</a:t>
            </a:r>
            <a:r>
              <a:rPr sz="900" spc="-10" dirty="0">
                <a:solidFill>
                  <a:srgbClr val="171717"/>
                </a:solidFill>
                <a:latin typeface="Lucida Sans Unicode"/>
                <a:cs typeface="Lucida Sans Unicode"/>
              </a:rPr>
              <a:t> </a:t>
            </a:r>
            <a:r>
              <a:rPr sz="900" spc="-20" dirty="0" err="1">
                <a:solidFill>
                  <a:srgbClr val="171717"/>
                </a:solidFill>
                <a:latin typeface="Lucida Sans Unicode"/>
                <a:cs typeface="Lucida Sans Unicode"/>
              </a:rPr>
              <a:t>göre</a:t>
            </a:r>
            <a:r>
              <a:rPr sz="900" spc="-20" dirty="0">
                <a:solidFill>
                  <a:srgbClr val="171717"/>
                </a:solidFill>
                <a:latin typeface="Lucida Sans Unicode"/>
                <a:cs typeface="Lucida Sans Unicode"/>
              </a:rPr>
              <a:t> </a:t>
            </a:r>
            <a:r>
              <a:rPr sz="900" spc="-25" dirty="0" err="1">
                <a:solidFill>
                  <a:srgbClr val="171717"/>
                </a:solidFill>
                <a:latin typeface="Lucida Sans Unicode"/>
                <a:cs typeface="Lucida Sans Unicode"/>
              </a:rPr>
              <a:t>kavuşamadığı</a:t>
            </a:r>
            <a:r>
              <a:rPr sz="900" spc="-25" dirty="0">
                <a:solidFill>
                  <a:srgbClr val="171717"/>
                </a:solidFill>
                <a:latin typeface="Lucida Sans Unicode"/>
                <a:cs typeface="Lucida Sans Unicode"/>
              </a:rPr>
              <a:t> </a:t>
            </a:r>
            <a:r>
              <a:rPr sz="900" spc="-20" dirty="0" err="1">
                <a:solidFill>
                  <a:srgbClr val="171717"/>
                </a:solidFill>
                <a:latin typeface="Lucida Sans Unicode"/>
                <a:cs typeface="Lucida Sans Unicode"/>
              </a:rPr>
              <a:t>aşkına</a:t>
            </a:r>
            <a:r>
              <a:rPr sz="900" spc="-20" dirty="0">
                <a:solidFill>
                  <a:srgbClr val="171717"/>
                </a:solidFill>
                <a:latin typeface="Lucida Sans Unicode"/>
                <a:cs typeface="Lucida Sans Unicode"/>
              </a:rPr>
              <a:t> </a:t>
            </a:r>
            <a:r>
              <a:rPr sz="900" spc="-20" dirty="0" err="1">
                <a:solidFill>
                  <a:srgbClr val="171717"/>
                </a:solidFill>
                <a:latin typeface="Lucida Sans Unicode"/>
                <a:cs typeface="Lucida Sans Unicode"/>
              </a:rPr>
              <a:t>ithaf</a:t>
            </a:r>
            <a:r>
              <a:rPr sz="900" spc="-20" dirty="0">
                <a:solidFill>
                  <a:srgbClr val="171717"/>
                </a:solidFill>
                <a:latin typeface="Lucida Sans Unicode"/>
                <a:cs typeface="Lucida Sans Unicode"/>
              </a:rPr>
              <a:t> </a:t>
            </a:r>
            <a:r>
              <a:rPr sz="900" spc="-20" dirty="0" err="1">
                <a:solidFill>
                  <a:srgbClr val="171717"/>
                </a:solidFill>
                <a:latin typeface="Lucida Sans Unicode"/>
                <a:cs typeface="Lucida Sans Unicode"/>
              </a:rPr>
              <a:t>etmiştir</a:t>
            </a:r>
            <a:r>
              <a:rPr sz="900" spc="-20" dirty="0">
                <a:solidFill>
                  <a:srgbClr val="171717"/>
                </a:solidFill>
                <a:latin typeface="Lucida Sans Unicode"/>
                <a:cs typeface="Lucida Sans Unicode"/>
              </a:rPr>
              <a:t>. </a:t>
            </a:r>
            <a:r>
              <a:rPr sz="900" spc="-15" dirty="0" err="1">
                <a:solidFill>
                  <a:srgbClr val="171717"/>
                </a:solidFill>
                <a:latin typeface="Lucida Sans Unicode"/>
                <a:cs typeface="Lucida Sans Unicode"/>
              </a:rPr>
              <a:t>Camilerde</a:t>
            </a:r>
            <a:r>
              <a:rPr sz="900" spc="-15" dirty="0">
                <a:solidFill>
                  <a:srgbClr val="171717"/>
                </a:solidFill>
                <a:latin typeface="Lucida Sans Unicode"/>
                <a:cs typeface="Lucida Sans Unicode"/>
              </a:rPr>
              <a:t> </a:t>
            </a:r>
            <a:r>
              <a:rPr sz="900" spc="-25" dirty="0" err="1">
                <a:solidFill>
                  <a:srgbClr val="171717"/>
                </a:solidFill>
                <a:latin typeface="Lucida Sans Unicode"/>
                <a:cs typeface="Lucida Sans Unicode"/>
              </a:rPr>
              <a:t>ismi</a:t>
            </a:r>
            <a:r>
              <a:rPr sz="900" spc="-25" dirty="0">
                <a:solidFill>
                  <a:srgbClr val="171717"/>
                </a:solidFill>
                <a:latin typeface="Lucida Sans Unicode"/>
                <a:cs typeface="Lucida Sans Unicode"/>
              </a:rPr>
              <a:t> </a:t>
            </a:r>
            <a:r>
              <a:rPr sz="900" spc="-15" dirty="0" err="1">
                <a:solidFill>
                  <a:srgbClr val="171717"/>
                </a:solidFill>
                <a:latin typeface="Lucida Sans Unicode"/>
                <a:cs typeface="Lucida Sans Unicode"/>
              </a:rPr>
              <a:t>Farsça</a:t>
            </a:r>
            <a:r>
              <a:rPr sz="900" spc="-15" dirty="0">
                <a:solidFill>
                  <a:srgbClr val="171717"/>
                </a:solidFill>
                <a:latin typeface="Lucida Sans Unicode"/>
                <a:cs typeface="Lucida Sans Unicode"/>
              </a:rPr>
              <a:t> </a:t>
            </a:r>
            <a:r>
              <a:rPr sz="900" spc="-10" dirty="0">
                <a:solidFill>
                  <a:srgbClr val="171717"/>
                </a:solidFill>
                <a:latin typeface="Lucida Sans Unicode"/>
                <a:cs typeface="Lucida Sans Unicode"/>
              </a:rPr>
              <a:t> </a:t>
            </a:r>
            <a:r>
              <a:rPr sz="900" spc="-25" dirty="0" err="1">
                <a:solidFill>
                  <a:srgbClr val="171717"/>
                </a:solidFill>
                <a:latin typeface="Lucida Sans Unicode"/>
                <a:cs typeface="Lucida Sans Unicode"/>
              </a:rPr>
              <a:t>güneş</a:t>
            </a:r>
            <a:r>
              <a:rPr sz="900" spc="-25" dirty="0">
                <a:solidFill>
                  <a:srgbClr val="171717"/>
                </a:solidFill>
                <a:latin typeface="Lucida Sans Unicode"/>
                <a:cs typeface="Lucida Sans Unicode"/>
              </a:rPr>
              <a:t> </a:t>
            </a:r>
            <a:r>
              <a:rPr sz="900" spc="-10" dirty="0" err="1">
                <a:solidFill>
                  <a:srgbClr val="171717"/>
                </a:solidFill>
                <a:latin typeface="Lucida Sans Unicode"/>
                <a:cs typeface="Lucida Sans Unicode"/>
              </a:rPr>
              <a:t>ve</a:t>
            </a:r>
            <a:r>
              <a:rPr sz="900" spc="-10" dirty="0">
                <a:solidFill>
                  <a:srgbClr val="171717"/>
                </a:solidFill>
                <a:latin typeface="Lucida Sans Unicode"/>
                <a:cs typeface="Lucida Sans Unicode"/>
              </a:rPr>
              <a:t> ay </a:t>
            </a:r>
            <a:r>
              <a:rPr sz="900" spc="-10" dirty="0" err="1">
                <a:solidFill>
                  <a:srgbClr val="171717"/>
                </a:solidFill>
                <a:latin typeface="Lucida Sans Unicode"/>
                <a:cs typeface="Lucida Sans Unicode"/>
              </a:rPr>
              <a:t>anlamına</a:t>
            </a:r>
            <a:r>
              <a:rPr sz="900" spc="-10" dirty="0">
                <a:solidFill>
                  <a:srgbClr val="171717"/>
                </a:solidFill>
                <a:latin typeface="Lucida Sans Unicode"/>
                <a:cs typeface="Lucida Sans Unicode"/>
              </a:rPr>
              <a:t> </a:t>
            </a:r>
            <a:r>
              <a:rPr sz="900" spc="-20" dirty="0" err="1">
                <a:solidFill>
                  <a:srgbClr val="171717"/>
                </a:solidFill>
                <a:latin typeface="Lucida Sans Unicode"/>
                <a:cs typeface="Lucida Sans Unicode"/>
              </a:rPr>
              <a:t>gelen</a:t>
            </a:r>
            <a:r>
              <a:rPr sz="900" spc="-20" dirty="0">
                <a:solidFill>
                  <a:srgbClr val="171717"/>
                </a:solidFill>
                <a:latin typeface="Lucida Sans Unicode"/>
                <a:cs typeface="Lucida Sans Unicode"/>
              </a:rPr>
              <a:t> </a:t>
            </a:r>
            <a:r>
              <a:rPr sz="900" spc="-10" dirty="0" err="1">
                <a:solidFill>
                  <a:srgbClr val="171717"/>
                </a:solidFill>
                <a:latin typeface="Lucida Sans Unicode"/>
                <a:cs typeface="Lucida Sans Unicode"/>
              </a:rPr>
              <a:t>Mihrimah</a:t>
            </a:r>
            <a:r>
              <a:rPr sz="900" spc="-10" dirty="0">
                <a:solidFill>
                  <a:srgbClr val="171717"/>
                </a:solidFill>
                <a:latin typeface="Lucida Sans Unicode"/>
                <a:cs typeface="Lucida Sans Unicode"/>
              </a:rPr>
              <a:t> </a:t>
            </a:r>
            <a:r>
              <a:rPr sz="900" spc="-20" dirty="0" err="1">
                <a:solidFill>
                  <a:srgbClr val="171717"/>
                </a:solidFill>
                <a:latin typeface="Lucida Sans Unicode"/>
                <a:cs typeface="Lucida Sans Unicode"/>
              </a:rPr>
              <a:t>Sultan’dan</a:t>
            </a:r>
            <a:r>
              <a:rPr sz="900" spc="-20" dirty="0">
                <a:solidFill>
                  <a:srgbClr val="171717"/>
                </a:solidFill>
                <a:latin typeface="Lucida Sans Unicode"/>
                <a:cs typeface="Lucida Sans Unicode"/>
              </a:rPr>
              <a:t> </a:t>
            </a:r>
            <a:r>
              <a:rPr sz="900" spc="-15" dirty="0" err="1">
                <a:solidFill>
                  <a:srgbClr val="171717"/>
                </a:solidFill>
                <a:latin typeface="Lucida Sans Unicode"/>
                <a:cs typeface="Lucida Sans Unicode"/>
              </a:rPr>
              <a:t>ilham</a:t>
            </a:r>
            <a:r>
              <a:rPr sz="900" spc="-15" dirty="0">
                <a:solidFill>
                  <a:srgbClr val="171717"/>
                </a:solidFill>
                <a:latin typeface="Lucida Sans Unicode"/>
                <a:cs typeface="Lucida Sans Unicode"/>
              </a:rPr>
              <a:t> </a:t>
            </a:r>
            <a:r>
              <a:rPr sz="900" spc="-15" dirty="0" err="1">
                <a:solidFill>
                  <a:srgbClr val="171717"/>
                </a:solidFill>
                <a:latin typeface="Lucida Sans Unicode"/>
                <a:cs typeface="Lucida Sans Unicode"/>
              </a:rPr>
              <a:t>alınarak</a:t>
            </a:r>
            <a:r>
              <a:rPr sz="900" spc="-15" dirty="0">
                <a:solidFill>
                  <a:srgbClr val="171717"/>
                </a:solidFill>
                <a:latin typeface="Lucida Sans Unicode"/>
                <a:cs typeface="Lucida Sans Unicode"/>
              </a:rPr>
              <a:t> </a:t>
            </a:r>
            <a:r>
              <a:rPr sz="900" spc="-25" dirty="0" err="1">
                <a:solidFill>
                  <a:srgbClr val="171717"/>
                </a:solidFill>
                <a:latin typeface="Lucida Sans Unicode"/>
                <a:cs typeface="Lucida Sans Unicode"/>
              </a:rPr>
              <a:t>yılın</a:t>
            </a:r>
            <a:r>
              <a:rPr sz="900" spc="-25" dirty="0">
                <a:solidFill>
                  <a:srgbClr val="171717"/>
                </a:solidFill>
                <a:latin typeface="Lucida Sans Unicode"/>
                <a:cs typeface="Lucida Sans Unicode"/>
              </a:rPr>
              <a:t> belli </a:t>
            </a:r>
            <a:r>
              <a:rPr sz="900" spc="-15" dirty="0" err="1">
                <a:solidFill>
                  <a:srgbClr val="171717"/>
                </a:solidFill>
                <a:latin typeface="Lucida Sans Unicode"/>
                <a:cs typeface="Lucida Sans Unicode"/>
              </a:rPr>
              <a:t>aylarında</a:t>
            </a:r>
            <a:r>
              <a:rPr sz="900" spc="-15" dirty="0">
                <a:solidFill>
                  <a:srgbClr val="171717"/>
                </a:solidFill>
                <a:latin typeface="Lucida Sans Unicode"/>
                <a:cs typeface="Lucida Sans Unicode"/>
              </a:rPr>
              <a:t> </a:t>
            </a:r>
            <a:r>
              <a:rPr sz="900" spc="-20" dirty="0" err="1">
                <a:solidFill>
                  <a:srgbClr val="171717"/>
                </a:solidFill>
                <a:latin typeface="Lucida Sans Unicode"/>
                <a:cs typeface="Lucida Sans Unicode"/>
              </a:rPr>
              <a:t>bir</a:t>
            </a:r>
            <a:r>
              <a:rPr sz="900" spc="-20" dirty="0">
                <a:solidFill>
                  <a:srgbClr val="171717"/>
                </a:solidFill>
                <a:latin typeface="Lucida Sans Unicode"/>
                <a:cs typeface="Lucida Sans Unicode"/>
              </a:rPr>
              <a:t> </a:t>
            </a:r>
            <a:r>
              <a:rPr sz="900" spc="-20" dirty="0" err="1">
                <a:solidFill>
                  <a:srgbClr val="171717"/>
                </a:solidFill>
                <a:latin typeface="Lucida Sans Unicode"/>
                <a:cs typeface="Lucida Sans Unicode"/>
              </a:rPr>
              <a:t>caminin</a:t>
            </a:r>
            <a:r>
              <a:rPr sz="900" spc="-20" dirty="0">
                <a:solidFill>
                  <a:srgbClr val="171717"/>
                </a:solidFill>
                <a:latin typeface="Lucida Sans Unicode"/>
                <a:cs typeface="Lucida Sans Unicode"/>
              </a:rPr>
              <a:t> </a:t>
            </a:r>
            <a:r>
              <a:rPr sz="900" spc="-15" dirty="0" err="1">
                <a:solidFill>
                  <a:srgbClr val="171717"/>
                </a:solidFill>
                <a:latin typeface="Lucida Sans Unicode"/>
                <a:cs typeface="Lucida Sans Unicode"/>
              </a:rPr>
              <a:t>arka</a:t>
            </a:r>
            <a:r>
              <a:rPr sz="900" spc="-15" dirty="0">
                <a:solidFill>
                  <a:srgbClr val="171717"/>
                </a:solidFill>
                <a:latin typeface="Lucida Sans Unicode"/>
                <a:cs typeface="Lucida Sans Unicode"/>
              </a:rPr>
              <a:t> </a:t>
            </a:r>
            <a:r>
              <a:rPr sz="900" spc="-15" dirty="0" err="1">
                <a:solidFill>
                  <a:srgbClr val="171717"/>
                </a:solidFill>
                <a:latin typeface="Lucida Sans Unicode"/>
                <a:cs typeface="Lucida Sans Unicode"/>
              </a:rPr>
              <a:t>cephesinden</a:t>
            </a:r>
            <a:r>
              <a:rPr sz="900" spc="-15" dirty="0">
                <a:solidFill>
                  <a:srgbClr val="171717"/>
                </a:solidFill>
                <a:latin typeface="Lucida Sans Unicode"/>
                <a:cs typeface="Lucida Sans Unicode"/>
              </a:rPr>
              <a:t> </a:t>
            </a:r>
            <a:r>
              <a:rPr sz="900" spc="-25" dirty="0" err="1">
                <a:solidFill>
                  <a:srgbClr val="171717"/>
                </a:solidFill>
                <a:latin typeface="Lucida Sans Unicode"/>
                <a:cs typeface="Lucida Sans Unicode"/>
              </a:rPr>
              <a:t>güneş</a:t>
            </a:r>
            <a:r>
              <a:rPr sz="900" spc="-25" dirty="0">
                <a:solidFill>
                  <a:srgbClr val="171717"/>
                </a:solidFill>
                <a:latin typeface="Lucida Sans Unicode"/>
                <a:cs typeface="Lucida Sans Unicode"/>
              </a:rPr>
              <a:t> </a:t>
            </a:r>
            <a:r>
              <a:rPr sz="900" spc="-20" dirty="0">
                <a:solidFill>
                  <a:srgbClr val="171717"/>
                </a:solidFill>
                <a:latin typeface="Lucida Sans Unicode"/>
                <a:cs typeface="Lucida Sans Unicode"/>
              </a:rPr>
              <a:t> </a:t>
            </a:r>
            <a:r>
              <a:rPr sz="900" spc="-15" dirty="0" err="1">
                <a:solidFill>
                  <a:srgbClr val="171717"/>
                </a:solidFill>
                <a:latin typeface="Lucida Sans Unicode"/>
                <a:cs typeface="Lucida Sans Unicode"/>
              </a:rPr>
              <a:t>batarken</a:t>
            </a:r>
            <a:r>
              <a:rPr sz="900" spc="-55" dirty="0">
                <a:solidFill>
                  <a:srgbClr val="171717"/>
                </a:solidFill>
                <a:latin typeface="Lucida Sans Unicode"/>
                <a:cs typeface="Lucida Sans Unicode"/>
              </a:rPr>
              <a:t> </a:t>
            </a:r>
            <a:r>
              <a:rPr sz="900" spc="-25" dirty="0" err="1">
                <a:solidFill>
                  <a:srgbClr val="171717"/>
                </a:solidFill>
                <a:latin typeface="Lucida Sans Unicode"/>
                <a:cs typeface="Lucida Sans Unicode"/>
              </a:rPr>
              <a:t>diğer</a:t>
            </a:r>
            <a:r>
              <a:rPr sz="900" spc="-55" dirty="0">
                <a:solidFill>
                  <a:srgbClr val="171717"/>
                </a:solidFill>
                <a:latin typeface="Lucida Sans Unicode"/>
                <a:cs typeface="Lucida Sans Unicode"/>
              </a:rPr>
              <a:t> </a:t>
            </a:r>
            <a:r>
              <a:rPr sz="900" spc="-20" dirty="0" err="1">
                <a:solidFill>
                  <a:srgbClr val="171717"/>
                </a:solidFill>
                <a:latin typeface="Lucida Sans Unicode"/>
                <a:cs typeface="Lucida Sans Unicode"/>
              </a:rPr>
              <a:t>caminin</a:t>
            </a:r>
            <a:r>
              <a:rPr sz="900" spc="-55" dirty="0">
                <a:solidFill>
                  <a:srgbClr val="171717"/>
                </a:solidFill>
                <a:latin typeface="Lucida Sans Unicode"/>
                <a:cs typeface="Lucida Sans Unicode"/>
              </a:rPr>
              <a:t> </a:t>
            </a:r>
            <a:r>
              <a:rPr sz="900" spc="-10" dirty="0" err="1">
                <a:solidFill>
                  <a:srgbClr val="171717"/>
                </a:solidFill>
                <a:latin typeface="Lucida Sans Unicode"/>
                <a:cs typeface="Lucida Sans Unicode"/>
              </a:rPr>
              <a:t>ardından</a:t>
            </a:r>
            <a:r>
              <a:rPr sz="900" spc="-55" dirty="0">
                <a:solidFill>
                  <a:srgbClr val="171717"/>
                </a:solidFill>
                <a:latin typeface="Lucida Sans Unicode"/>
                <a:cs typeface="Lucida Sans Unicode"/>
              </a:rPr>
              <a:t> </a:t>
            </a:r>
            <a:r>
              <a:rPr sz="900" spc="-10" dirty="0">
                <a:solidFill>
                  <a:srgbClr val="171717"/>
                </a:solidFill>
                <a:latin typeface="Lucida Sans Unicode"/>
                <a:cs typeface="Lucida Sans Unicode"/>
              </a:rPr>
              <a:t>ay</a:t>
            </a:r>
            <a:r>
              <a:rPr sz="900" spc="-55" dirty="0">
                <a:solidFill>
                  <a:srgbClr val="171717"/>
                </a:solidFill>
                <a:latin typeface="Lucida Sans Unicode"/>
                <a:cs typeface="Lucida Sans Unicode"/>
              </a:rPr>
              <a:t> </a:t>
            </a:r>
            <a:r>
              <a:rPr sz="900" spc="-20" dirty="0" err="1">
                <a:solidFill>
                  <a:srgbClr val="171717"/>
                </a:solidFill>
                <a:latin typeface="Lucida Sans Unicode"/>
                <a:cs typeface="Lucida Sans Unicode"/>
              </a:rPr>
              <a:t>yükselmektedir</a:t>
            </a:r>
            <a:r>
              <a:rPr sz="900" spc="-20" dirty="0">
                <a:solidFill>
                  <a:srgbClr val="171717"/>
                </a:solidFill>
                <a:latin typeface="Lucida Sans Unicode"/>
                <a:cs typeface="Lucida Sans Unicode"/>
              </a:rPr>
              <a:t>.</a:t>
            </a:r>
            <a:endParaRPr sz="900" dirty="0">
              <a:latin typeface="Lucida Sans Unicode"/>
              <a:cs typeface="Lucida Sans Unicode"/>
            </a:endParaRPr>
          </a:p>
        </p:txBody>
      </p:sp>
      <p:sp>
        <p:nvSpPr>
          <p:cNvPr id="7" name="object 7"/>
          <p:cNvSpPr txBox="1">
            <a:spLocks noGrp="1"/>
          </p:cNvSpPr>
          <p:nvPr>
            <p:ph type="sldNum" sz="quarter" idx="7"/>
          </p:nvPr>
        </p:nvSpPr>
        <p:spPr>
          <a:prstGeom prst="rect">
            <a:avLst/>
          </a:prstGeom>
        </p:spPr>
        <p:txBody>
          <a:bodyPr vert="horz" wrap="square" lIns="0" tIns="31115" rIns="0" bIns="0" rtlCol="0">
            <a:spAutoFit/>
          </a:bodyPr>
          <a:lstStyle/>
          <a:p>
            <a:pPr marL="38100">
              <a:lnSpc>
                <a:spcPct val="100000"/>
              </a:lnSpc>
              <a:spcBef>
                <a:spcPts val="245"/>
              </a:spcBef>
            </a:pPr>
            <a:r>
              <a:rPr spc="-25"/>
              <a:t>30</a:t>
            </a:r>
          </a:p>
        </p:txBody>
      </p:sp>
      <p:sp>
        <p:nvSpPr>
          <p:cNvPr id="5" name="object 5"/>
          <p:cNvSpPr txBox="1"/>
          <p:nvPr/>
        </p:nvSpPr>
        <p:spPr>
          <a:xfrm>
            <a:off x="7265410" y="5603973"/>
            <a:ext cx="184666" cy="3413760"/>
          </a:xfrm>
          <a:prstGeom prst="rect">
            <a:avLst/>
          </a:prstGeom>
        </p:spPr>
        <p:txBody>
          <a:bodyPr vert="vert" wrap="square" lIns="0" tIns="24130" rIns="0" bIns="0" rtlCol="0">
            <a:spAutoFit/>
          </a:bodyPr>
          <a:lstStyle/>
          <a:p>
            <a:pPr marL="12700">
              <a:lnSpc>
                <a:spcPct val="100000"/>
              </a:lnSpc>
              <a:spcBef>
                <a:spcPts val="190"/>
              </a:spcBef>
            </a:pPr>
            <a:r>
              <a:rPr sz="1200" b="1" spc="55" dirty="0" err="1">
                <a:solidFill>
                  <a:srgbClr val="212121"/>
                </a:solidFill>
                <a:latin typeface="Trebuchet MS"/>
                <a:cs typeface="Trebuchet MS"/>
              </a:rPr>
              <a:t>Yazan</a:t>
            </a:r>
            <a:r>
              <a:rPr sz="1200" b="1" spc="290" dirty="0">
                <a:solidFill>
                  <a:srgbClr val="212121"/>
                </a:solidFill>
                <a:latin typeface="Trebuchet MS"/>
                <a:cs typeface="Trebuchet MS"/>
              </a:rPr>
              <a:t> </a:t>
            </a:r>
            <a:r>
              <a:rPr sz="1200" b="1" spc="75" dirty="0" err="1">
                <a:solidFill>
                  <a:srgbClr val="212121"/>
                </a:solidFill>
                <a:latin typeface="Trebuchet MS"/>
                <a:cs typeface="Trebuchet MS"/>
              </a:rPr>
              <a:t>Habip</a:t>
            </a:r>
            <a:r>
              <a:rPr sz="1200" b="1" spc="-30" dirty="0">
                <a:solidFill>
                  <a:srgbClr val="212121"/>
                </a:solidFill>
                <a:latin typeface="Trebuchet MS"/>
                <a:cs typeface="Trebuchet MS"/>
              </a:rPr>
              <a:t> </a:t>
            </a:r>
            <a:r>
              <a:rPr sz="1200" b="1" spc="100" dirty="0" smtClean="0">
                <a:solidFill>
                  <a:srgbClr val="212121"/>
                </a:solidFill>
                <a:latin typeface="Trebuchet MS"/>
                <a:cs typeface="Trebuchet MS"/>
              </a:rPr>
              <a:t>ÖZDEMİR</a:t>
            </a:r>
            <a:endParaRPr sz="1200" dirty="0">
              <a:latin typeface="Trebuchet MS"/>
              <a:cs typeface="Trebuchet MS"/>
            </a:endParaRPr>
          </a:p>
        </p:txBody>
      </p:sp>
      <p:sp>
        <p:nvSpPr>
          <p:cNvPr id="6" name="object 6"/>
          <p:cNvSpPr txBox="1">
            <a:spLocks noGrp="1"/>
          </p:cNvSpPr>
          <p:nvPr>
            <p:ph type="title"/>
          </p:nvPr>
        </p:nvSpPr>
        <p:spPr>
          <a:xfrm>
            <a:off x="238710" y="190733"/>
            <a:ext cx="3409315" cy="431165"/>
          </a:xfrm>
          <a:prstGeom prst="rect">
            <a:avLst/>
          </a:prstGeom>
        </p:spPr>
        <p:txBody>
          <a:bodyPr vert="horz" wrap="square" lIns="0" tIns="13335" rIns="0" bIns="0" rtlCol="0">
            <a:spAutoFit/>
          </a:bodyPr>
          <a:lstStyle/>
          <a:p>
            <a:pPr marL="12700">
              <a:lnSpc>
                <a:spcPct val="100000"/>
              </a:lnSpc>
              <a:spcBef>
                <a:spcPts val="105"/>
              </a:spcBef>
            </a:pPr>
            <a:r>
              <a:rPr sz="2650" spc="15"/>
              <a:t>B</a:t>
            </a:r>
            <a:r>
              <a:rPr sz="2650" spc="-35"/>
              <a:t>İ</a:t>
            </a:r>
            <a:r>
              <a:rPr sz="2650" spc="-75"/>
              <a:t>R</a:t>
            </a:r>
            <a:r>
              <a:rPr sz="2650" spc="-45"/>
              <a:t> </a:t>
            </a:r>
            <a:r>
              <a:rPr sz="2650" spc="-75"/>
              <a:t>R</a:t>
            </a:r>
            <a:r>
              <a:rPr sz="2650" spc="-35"/>
              <a:t>İ</a:t>
            </a:r>
            <a:r>
              <a:rPr sz="2650" spc="-140"/>
              <a:t>V</a:t>
            </a:r>
            <a:r>
              <a:rPr sz="2650" spc="-145"/>
              <a:t>A</a:t>
            </a:r>
            <a:r>
              <a:rPr sz="2650" spc="-260"/>
              <a:t>Y</a:t>
            </a:r>
            <a:r>
              <a:rPr sz="2650" spc="-85"/>
              <a:t>E</a:t>
            </a:r>
            <a:r>
              <a:rPr sz="2650" spc="5"/>
              <a:t>T</a:t>
            </a:r>
            <a:r>
              <a:rPr sz="2650" spc="-85"/>
              <a:t>E</a:t>
            </a:r>
            <a:r>
              <a:rPr sz="2650" spc="-45"/>
              <a:t> </a:t>
            </a:r>
            <a:r>
              <a:rPr sz="2650" spc="-110"/>
              <a:t>G</a:t>
            </a:r>
            <a:r>
              <a:rPr sz="2650" spc="45"/>
              <a:t>Ö</a:t>
            </a:r>
            <a:r>
              <a:rPr sz="2650" spc="-75"/>
              <a:t>R</a:t>
            </a:r>
            <a:r>
              <a:rPr sz="2650" spc="-85"/>
              <a:t>E</a:t>
            </a:r>
            <a:endParaRPr sz="265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338083" y="2056765"/>
            <a:ext cx="218440" cy="5281930"/>
          </a:xfrm>
          <a:custGeom>
            <a:avLst/>
            <a:gdLst/>
            <a:ahLst/>
            <a:cxnLst/>
            <a:rect l="l" t="t" r="r" b="b"/>
            <a:pathLst>
              <a:path w="218440" h="5281930">
                <a:moveTo>
                  <a:pt x="0" y="5281935"/>
                </a:moveTo>
                <a:lnTo>
                  <a:pt x="0" y="0"/>
                </a:lnTo>
                <a:lnTo>
                  <a:pt x="217908" y="0"/>
                </a:lnTo>
                <a:lnTo>
                  <a:pt x="217908" y="5281935"/>
                </a:lnTo>
                <a:lnTo>
                  <a:pt x="0" y="5281935"/>
                </a:lnTo>
                <a:close/>
              </a:path>
            </a:pathLst>
          </a:custGeom>
          <a:solidFill>
            <a:srgbClr val="FE6D53"/>
          </a:solidFill>
        </p:spPr>
        <p:txBody>
          <a:bodyPr wrap="square" lIns="0" tIns="0" rIns="0" bIns="0" rtlCol="0"/>
          <a:lstStyle/>
          <a:p>
            <a:endParaRPr/>
          </a:p>
        </p:txBody>
      </p:sp>
      <p:sp>
        <p:nvSpPr>
          <p:cNvPr id="3" name="object 3"/>
          <p:cNvSpPr txBox="1"/>
          <p:nvPr/>
        </p:nvSpPr>
        <p:spPr>
          <a:xfrm>
            <a:off x="170084" y="961240"/>
            <a:ext cx="6746240" cy="8742045"/>
          </a:xfrm>
          <a:prstGeom prst="rect">
            <a:avLst/>
          </a:prstGeom>
        </p:spPr>
        <p:txBody>
          <a:bodyPr vert="horz" wrap="square" lIns="0" tIns="12700" rIns="0" bIns="0" rtlCol="0">
            <a:spAutoFit/>
          </a:bodyPr>
          <a:lstStyle/>
          <a:p>
            <a:pPr marL="12700" marR="12700" algn="just">
              <a:lnSpc>
                <a:spcPct val="145700"/>
              </a:lnSpc>
              <a:spcBef>
                <a:spcPts val="100"/>
              </a:spcBef>
            </a:pPr>
            <a:r>
              <a:rPr sz="900" spc="-25">
                <a:solidFill>
                  <a:srgbClr val="171717"/>
                </a:solidFill>
                <a:latin typeface="Lucida Sans Unicode"/>
                <a:cs typeface="Lucida Sans Unicode"/>
              </a:rPr>
              <a:t>Kıymetli</a:t>
            </a:r>
            <a:r>
              <a:rPr sz="900" spc="-50">
                <a:solidFill>
                  <a:srgbClr val="171717"/>
                </a:solidFill>
                <a:latin typeface="Lucida Sans Unicode"/>
                <a:cs typeface="Lucida Sans Unicode"/>
              </a:rPr>
              <a:t> </a:t>
            </a:r>
            <a:r>
              <a:rPr sz="900" spc="-25">
                <a:solidFill>
                  <a:srgbClr val="171717"/>
                </a:solidFill>
                <a:latin typeface="Lucida Sans Unicode"/>
                <a:cs typeface="Lucida Sans Unicode"/>
              </a:rPr>
              <a:t>yazarlarımız</a:t>
            </a:r>
            <a:r>
              <a:rPr sz="900" spc="-45">
                <a:solidFill>
                  <a:srgbClr val="171717"/>
                </a:solidFill>
                <a:latin typeface="Lucida Sans Unicode"/>
                <a:cs typeface="Lucida Sans Unicode"/>
              </a:rPr>
              <a:t> </a:t>
            </a:r>
            <a:r>
              <a:rPr sz="900" spc="-30">
                <a:solidFill>
                  <a:srgbClr val="171717"/>
                </a:solidFill>
                <a:latin typeface="Lucida Sans Unicode"/>
                <a:cs typeface="Lucida Sans Unicode"/>
              </a:rPr>
              <a:t>Aylin</a:t>
            </a:r>
            <a:r>
              <a:rPr sz="900" spc="-50">
                <a:solidFill>
                  <a:srgbClr val="171717"/>
                </a:solidFill>
                <a:latin typeface="Lucida Sans Unicode"/>
                <a:cs typeface="Lucida Sans Unicode"/>
              </a:rPr>
              <a:t> </a:t>
            </a:r>
            <a:r>
              <a:rPr sz="900" spc="-15">
                <a:solidFill>
                  <a:srgbClr val="171717"/>
                </a:solidFill>
                <a:latin typeface="Lucida Sans Unicode"/>
                <a:cs typeface="Lucida Sans Unicode"/>
              </a:rPr>
              <a:t>Bendis,</a:t>
            </a:r>
            <a:r>
              <a:rPr sz="900" spc="-45">
                <a:solidFill>
                  <a:srgbClr val="171717"/>
                </a:solidFill>
                <a:latin typeface="Lucida Sans Unicode"/>
                <a:cs typeface="Lucida Sans Unicode"/>
              </a:rPr>
              <a:t> </a:t>
            </a:r>
            <a:r>
              <a:rPr sz="900">
                <a:solidFill>
                  <a:srgbClr val="171717"/>
                </a:solidFill>
                <a:latin typeface="Lucida Sans Unicode"/>
                <a:cs typeface="Lucida Sans Unicode"/>
              </a:rPr>
              <a:t>Emrah</a:t>
            </a:r>
            <a:r>
              <a:rPr sz="900" spc="-45">
                <a:solidFill>
                  <a:srgbClr val="171717"/>
                </a:solidFill>
                <a:latin typeface="Lucida Sans Unicode"/>
                <a:cs typeface="Lucida Sans Unicode"/>
              </a:rPr>
              <a:t> </a:t>
            </a:r>
            <a:r>
              <a:rPr sz="900" spc="-25">
                <a:solidFill>
                  <a:srgbClr val="171717"/>
                </a:solidFill>
                <a:latin typeface="Lucida Sans Unicode"/>
                <a:cs typeface="Lucida Sans Unicode"/>
              </a:rPr>
              <a:t>Ateş</a:t>
            </a:r>
            <a:r>
              <a:rPr sz="900" spc="-50">
                <a:solidFill>
                  <a:srgbClr val="171717"/>
                </a:solidFill>
                <a:latin typeface="Lucida Sans Unicode"/>
                <a:cs typeface="Lucida Sans Unicode"/>
              </a:rPr>
              <a:t> </a:t>
            </a:r>
            <a:r>
              <a:rPr sz="900" spc="-10">
                <a:solidFill>
                  <a:srgbClr val="171717"/>
                </a:solidFill>
                <a:latin typeface="Lucida Sans Unicode"/>
                <a:cs typeface="Lucida Sans Unicode"/>
              </a:rPr>
              <a:t>ve</a:t>
            </a:r>
            <a:r>
              <a:rPr sz="900" spc="-45">
                <a:solidFill>
                  <a:srgbClr val="171717"/>
                </a:solidFill>
                <a:latin typeface="Lucida Sans Unicode"/>
                <a:cs typeface="Lucida Sans Unicode"/>
              </a:rPr>
              <a:t> </a:t>
            </a:r>
            <a:r>
              <a:rPr sz="900" spc="-40">
                <a:solidFill>
                  <a:srgbClr val="171717"/>
                </a:solidFill>
                <a:latin typeface="Lucida Sans Unicode"/>
                <a:cs typeface="Lucida Sans Unicode"/>
              </a:rPr>
              <a:t>Tolga</a:t>
            </a:r>
            <a:r>
              <a:rPr sz="900" spc="-45">
                <a:solidFill>
                  <a:srgbClr val="171717"/>
                </a:solidFill>
                <a:latin typeface="Lucida Sans Unicode"/>
                <a:cs typeface="Lucida Sans Unicode"/>
              </a:rPr>
              <a:t> </a:t>
            </a:r>
            <a:r>
              <a:rPr sz="900" spc="-30">
                <a:solidFill>
                  <a:srgbClr val="171717"/>
                </a:solidFill>
                <a:latin typeface="Lucida Sans Unicode"/>
                <a:cs typeface="Lucida Sans Unicode"/>
              </a:rPr>
              <a:t>Eligül</a:t>
            </a:r>
            <a:r>
              <a:rPr sz="900" spc="-50">
                <a:solidFill>
                  <a:srgbClr val="171717"/>
                </a:solidFill>
                <a:latin typeface="Lucida Sans Unicode"/>
                <a:cs typeface="Lucida Sans Unicode"/>
              </a:rPr>
              <a:t> </a:t>
            </a:r>
            <a:r>
              <a:rPr sz="900" spc="-25">
                <a:solidFill>
                  <a:srgbClr val="171717"/>
                </a:solidFill>
                <a:latin typeface="Lucida Sans Unicode"/>
                <a:cs typeface="Lucida Sans Unicode"/>
              </a:rPr>
              <a:t>ile</a:t>
            </a:r>
            <a:r>
              <a:rPr sz="900" spc="-45">
                <a:solidFill>
                  <a:srgbClr val="171717"/>
                </a:solidFill>
                <a:latin typeface="Lucida Sans Unicode"/>
                <a:cs typeface="Lucida Sans Unicode"/>
              </a:rPr>
              <a:t> </a:t>
            </a:r>
            <a:r>
              <a:rPr sz="900" spc="-35">
                <a:solidFill>
                  <a:srgbClr val="171717"/>
                </a:solidFill>
                <a:latin typeface="Lucida Sans Unicode"/>
                <a:cs typeface="Lucida Sans Unicode"/>
              </a:rPr>
              <a:t>KAMTAL</a:t>
            </a:r>
            <a:r>
              <a:rPr sz="900" spc="-45">
                <a:solidFill>
                  <a:srgbClr val="171717"/>
                </a:solidFill>
                <a:latin typeface="Lucida Sans Unicode"/>
                <a:cs typeface="Lucida Sans Unicode"/>
              </a:rPr>
              <a:t> </a:t>
            </a:r>
            <a:r>
              <a:rPr sz="900" spc="-20">
                <a:solidFill>
                  <a:srgbClr val="171717"/>
                </a:solidFill>
                <a:latin typeface="Lucida Sans Unicode"/>
                <a:cs typeface="Lucida Sans Unicode"/>
              </a:rPr>
              <a:t>ailesi</a:t>
            </a:r>
            <a:r>
              <a:rPr sz="900" spc="-50">
                <a:solidFill>
                  <a:srgbClr val="171717"/>
                </a:solidFill>
                <a:latin typeface="Lucida Sans Unicode"/>
                <a:cs typeface="Lucida Sans Unicode"/>
              </a:rPr>
              <a:t> </a:t>
            </a:r>
            <a:r>
              <a:rPr sz="900" spc="-15">
                <a:solidFill>
                  <a:srgbClr val="171717"/>
                </a:solidFill>
                <a:latin typeface="Lucida Sans Unicode"/>
                <a:cs typeface="Lucida Sans Unicode"/>
              </a:rPr>
              <a:t>olarak</a:t>
            </a:r>
            <a:r>
              <a:rPr sz="900" spc="-45">
                <a:solidFill>
                  <a:srgbClr val="171717"/>
                </a:solidFill>
                <a:latin typeface="Lucida Sans Unicode"/>
                <a:cs typeface="Lucida Sans Unicode"/>
              </a:rPr>
              <a:t> </a:t>
            </a:r>
            <a:r>
              <a:rPr sz="900" spc="-20">
                <a:solidFill>
                  <a:srgbClr val="171717"/>
                </a:solidFill>
                <a:latin typeface="Lucida Sans Unicode"/>
                <a:cs typeface="Lucida Sans Unicode"/>
              </a:rPr>
              <a:t>bir</a:t>
            </a:r>
            <a:r>
              <a:rPr sz="900" spc="-45">
                <a:solidFill>
                  <a:srgbClr val="171717"/>
                </a:solidFill>
                <a:latin typeface="Lucida Sans Unicode"/>
                <a:cs typeface="Lucida Sans Unicode"/>
              </a:rPr>
              <a:t> </a:t>
            </a:r>
            <a:r>
              <a:rPr sz="900" spc="-5">
                <a:solidFill>
                  <a:srgbClr val="171717"/>
                </a:solidFill>
                <a:latin typeface="Lucida Sans Unicode"/>
                <a:cs typeface="Lucida Sans Unicode"/>
              </a:rPr>
              <a:t>araya</a:t>
            </a:r>
            <a:r>
              <a:rPr sz="900" spc="-50">
                <a:solidFill>
                  <a:srgbClr val="171717"/>
                </a:solidFill>
                <a:latin typeface="Lucida Sans Unicode"/>
                <a:cs typeface="Lucida Sans Unicode"/>
              </a:rPr>
              <a:t> </a:t>
            </a:r>
            <a:r>
              <a:rPr sz="900" spc="-35">
                <a:solidFill>
                  <a:srgbClr val="171717"/>
                </a:solidFill>
                <a:latin typeface="Lucida Sans Unicode"/>
                <a:cs typeface="Lucida Sans Unicode"/>
              </a:rPr>
              <a:t>geldik.</a:t>
            </a:r>
            <a:r>
              <a:rPr sz="900" spc="-45">
                <a:solidFill>
                  <a:srgbClr val="171717"/>
                </a:solidFill>
                <a:latin typeface="Lucida Sans Unicode"/>
                <a:cs typeface="Lucida Sans Unicode"/>
              </a:rPr>
              <a:t> </a:t>
            </a:r>
            <a:r>
              <a:rPr sz="900" spc="-5">
                <a:solidFill>
                  <a:srgbClr val="171717"/>
                </a:solidFill>
                <a:latin typeface="Lucida Sans Unicode"/>
                <a:cs typeface="Lucida Sans Unicode"/>
              </a:rPr>
              <a:t>Sanata</a:t>
            </a:r>
            <a:r>
              <a:rPr sz="900" spc="-45">
                <a:solidFill>
                  <a:srgbClr val="171717"/>
                </a:solidFill>
                <a:latin typeface="Lucida Sans Unicode"/>
                <a:cs typeface="Lucida Sans Unicode"/>
              </a:rPr>
              <a:t> </a:t>
            </a:r>
            <a:r>
              <a:rPr sz="900" spc="-10">
                <a:solidFill>
                  <a:srgbClr val="171717"/>
                </a:solidFill>
                <a:latin typeface="Lucida Sans Unicode"/>
                <a:cs typeface="Lucida Sans Unicode"/>
              </a:rPr>
              <a:t>ve</a:t>
            </a:r>
            <a:r>
              <a:rPr sz="900" spc="-50">
                <a:solidFill>
                  <a:srgbClr val="171717"/>
                </a:solidFill>
                <a:latin typeface="Lucida Sans Unicode"/>
                <a:cs typeface="Lucida Sans Unicode"/>
              </a:rPr>
              <a:t> </a:t>
            </a:r>
            <a:r>
              <a:rPr sz="900" spc="-10">
                <a:solidFill>
                  <a:srgbClr val="171717"/>
                </a:solidFill>
                <a:latin typeface="Lucida Sans Unicode"/>
                <a:cs typeface="Lucida Sans Unicode"/>
              </a:rPr>
              <a:t>edebiyata</a:t>
            </a:r>
            <a:r>
              <a:rPr sz="900" spc="-45">
                <a:solidFill>
                  <a:srgbClr val="171717"/>
                </a:solidFill>
                <a:latin typeface="Lucida Sans Unicode"/>
                <a:cs typeface="Lucida Sans Unicode"/>
              </a:rPr>
              <a:t> </a:t>
            </a:r>
            <a:r>
              <a:rPr sz="900" spc="-15">
                <a:solidFill>
                  <a:srgbClr val="171717"/>
                </a:solidFill>
                <a:latin typeface="Lucida Sans Unicode"/>
                <a:cs typeface="Lucida Sans Unicode"/>
              </a:rPr>
              <a:t>dair </a:t>
            </a:r>
            <a:r>
              <a:rPr sz="900" spc="-275">
                <a:solidFill>
                  <a:srgbClr val="171717"/>
                </a:solidFill>
                <a:latin typeface="Lucida Sans Unicode"/>
                <a:cs typeface="Lucida Sans Unicode"/>
              </a:rPr>
              <a:t> </a:t>
            </a:r>
            <a:r>
              <a:rPr sz="900" spc="-30">
                <a:solidFill>
                  <a:srgbClr val="171717"/>
                </a:solidFill>
                <a:latin typeface="Lucida Sans Unicode"/>
                <a:cs typeface="Lucida Sans Unicode"/>
              </a:rPr>
              <a:t>keyifli</a:t>
            </a:r>
            <a:r>
              <a:rPr sz="900" spc="-55">
                <a:solidFill>
                  <a:srgbClr val="171717"/>
                </a:solidFill>
                <a:latin typeface="Lucida Sans Unicode"/>
                <a:cs typeface="Lucida Sans Unicode"/>
              </a:rPr>
              <a:t> </a:t>
            </a:r>
            <a:r>
              <a:rPr sz="900" spc="-20">
                <a:solidFill>
                  <a:srgbClr val="171717"/>
                </a:solidFill>
                <a:latin typeface="Lucida Sans Unicode"/>
                <a:cs typeface="Lucida Sans Unicode"/>
              </a:rPr>
              <a:t>bir</a:t>
            </a:r>
            <a:r>
              <a:rPr sz="900" spc="-55">
                <a:solidFill>
                  <a:srgbClr val="171717"/>
                </a:solidFill>
                <a:latin typeface="Lucida Sans Unicode"/>
                <a:cs typeface="Lucida Sans Unicode"/>
              </a:rPr>
              <a:t> </a:t>
            </a:r>
            <a:r>
              <a:rPr sz="900" spc="-15">
                <a:solidFill>
                  <a:srgbClr val="171717"/>
                </a:solidFill>
                <a:latin typeface="Lucida Sans Unicode"/>
                <a:cs typeface="Lucida Sans Unicode"/>
              </a:rPr>
              <a:t>sohbete</a:t>
            </a:r>
            <a:r>
              <a:rPr sz="900" spc="-55">
                <a:solidFill>
                  <a:srgbClr val="171717"/>
                </a:solidFill>
                <a:latin typeface="Lucida Sans Unicode"/>
                <a:cs typeface="Lucida Sans Unicode"/>
              </a:rPr>
              <a:t> </a:t>
            </a:r>
            <a:r>
              <a:rPr sz="900" spc="-30">
                <a:solidFill>
                  <a:srgbClr val="171717"/>
                </a:solidFill>
                <a:latin typeface="Lucida Sans Unicode"/>
                <a:cs typeface="Lucida Sans Unicode"/>
              </a:rPr>
              <a:t>daldık.</a:t>
            </a:r>
            <a:r>
              <a:rPr sz="900" spc="-50">
                <a:solidFill>
                  <a:srgbClr val="171717"/>
                </a:solidFill>
                <a:latin typeface="Lucida Sans Unicode"/>
                <a:cs typeface="Lucida Sans Unicode"/>
              </a:rPr>
              <a:t> </a:t>
            </a:r>
            <a:r>
              <a:rPr sz="900" spc="-35">
                <a:solidFill>
                  <a:srgbClr val="171717"/>
                </a:solidFill>
                <a:latin typeface="Lucida Sans Unicode"/>
                <a:cs typeface="Lucida Sans Unicode"/>
              </a:rPr>
              <a:t>KAMTAL</a:t>
            </a:r>
            <a:r>
              <a:rPr sz="900" spc="-55">
                <a:solidFill>
                  <a:srgbClr val="171717"/>
                </a:solidFill>
                <a:latin typeface="Lucida Sans Unicode"/>
                <a:cs typeface="Lucida Sans Unicode"/>
              </a:rPr>
              <a:t> </a:t>
            </a:r>
            <a:r>
              <a:rPr sz="900" spc="-20">
                <a:solidFill>
                  <a:srgbClr val="171717"/>
                </a:solidFill>
                <a:latin typeface="Lucida Sans Unicode"/>
                <a:cs typeface="Lucida Sans Unicode"/>
              </a:rPr>
              <a:t>ailesi</a:t>
            </a:r>
            <a:r>
              <a:rPr sz="900" spc="-55">
                <a:solidFill>
                  <a:srgbClr val="171717"/>
                </a:solidFill>
                <a:latin typeface="Lucida Sans Unicode"/>
                <a:cs typeface="Lucida Sans Unicode"/>
              </a:rPr>
              <a:t> </a:t>
            </a:r>
            <a:r>
              <a:rPr sz="900" spc="-15">
                <a:solidFill>
                  <a:srgbClr val="171717"/>
                </a:solidFill>
                <a:latin typeface="Lucida Sans Unicode"/>
                <a:cs typeface="Lucida Sans Unicode"/>
              </a:rPr>
              <a:t>olarak</a:t>
            </a:r>
            <a:r>
              <a:rPr sz="900" spc="-55">
                <a:solidFill>
                  <a:srgbClr val="171717"/>
                </a:solidFill>
                <a:latin typeface="Lucida Sans Unicode"/>
                <a:cs typeface="Lucida Sans Unicode"/>
              </a:rPr>
              <a:t> </a:t>
            </a:r>
            <a:r>
              <a:rPr sz="900" spc="-20">
                <a:solidFill>
                  <a:srgbClr val="171717"/>
                </a:solidFill>
                <a:latin typeface="Lucida Sans Unicode"/>
                <a:cs typeface="Lucida Sans Unicode"/>
              </a:rPr>
              <a:t>kendilerine</a:t>
            </a:r>
            <a:r>
              <a:rPr sz="900" spc="-50">
                <a:solidFill>
                  <a:srgbClr val="171717"/>
                </a:solidFill>
                <a:latin typeface="Lucida Sans Unicode"/>
                <a:cs typeface="Lucida Sans Unicode"/>
              </a:rPr>
              <a:t> </a:t>
            </a:r>
            <a:r>
              <a:rPr sz="900" spc="-25">
                <a:solidFill>
                  <a:srgbClr val="171717"/>
                </a:solidFill>
                <a:latin typeface="Lucida Sans Unicode"/>
                <a:cs typeface="Lucida Sans Unicode"/>
              </a:rPr>
              <a:t>şükranlarımızı</a:t>
            </a:r>
            <a:r>
              <a:rPr sz="900" spc="-55">
                <a:solidFill>
                  <a:srgbClr val="171717"/>
                </a:solidFill>
                <a:latin typeface="Lucida Sans Unicode"/>
                <a:cs typeface="Lucida Sans Unicode"/>
              </a:rPr>
              <a:t> </a:t>
            </a:r>
            <a:r>
              <a:rPr sz="900" spc="-30">
                <a:solidFill>
                  <a:srgbClr val="171717"/>
                </a:solidFill>
                <a:latin typeface="Lucida Sans Unicode"/>
                <a:cs typeface="Lucida Sans Unicode"/>
              </a:rPr>
              <a:t>sunarız.</a:t>
            </a:r>
            <a:endParaRPr sz="900">
              <a:latin typeface="Lucida Sans Unicode"/>
              <a:cs typeface="Lucida Sans Unicode"/>
            </a:endParaRPr>
          </a:p>
          <a:p>
            <a:pPr>
              <a:lnSpc>
                <a:spcPct val="100000"/>
              </a:lnSpc>
              <a:spcBef>
                <a:spcPts val="45"/>
              </a:spcBef>
            </a:pPr>
            <a:endParaRPr sz="1150">
              <a:latin typeface="Lucida Sans Unicode"/>
              <a:cs typeface="Lucida Sans Unicode"/>
            </a:endParaRPr>
          </a:p>
          <a:p>
            <a:pPr marL="12700" marR="5080" algn="just">
              <a:lnSpc>
                <a:spcPct val="145700"/>
              </a:lnSpc>
            </a:pPr>
            <a:r>
              <a:rPr sz="900" spc="-35">
                <a:solidFill>
                  <a:srgbClr val="171717"/>
                </a:solidFill>
                <a:latin typeface="Lucida Sans Unicode"/>
                <a:cs typeface="Lucida Sans Unicode"/>
              </a:rPr>
              <a:t>Yazarlığa </a:t>
            </a:r>
            <a:r>
              <a:rPr sz="900" spc="-20">
                <a:solidFill>
                  <a:srgbClr val="171717"/>
                </a:solidFill>
                <a:latin typeface="Lucida Sans Unicode"/>
                <a:cs typeface="Lucida Sans Unicode"/>
              </a:rPr>
              <a:t>nasıl </a:t>
            </a:r>
            <a:r>
              <a:rPr sz="900" spc="-25">
                <a:solidFill>
                  <a:srgbClr val="171717"/>
                </a:solidFill>
                <a:latin typeface="Lucida Sans Unicode"/>
                <a:cs typeface="Lucida Sans Unicode"/>
              </a:rPr>
              <a:t>başladınız? </a:t>
            </a:r>
            <a:r>
              <a:rPr sz="900" spc="-20">
                <a:solidFill>
                  <a:srgbClr val="171717"/>
                </a:solidFill>
                <a:latin typeface="Lucida Sans Unicode"/>
                <a:cs typeface="Lucida Sans Unicode"/>
              </a:rPr>
              <a:t>Lise </a:t>
            </a:r>
            <a:r>
              <a:rPr sz="900" spc="-30">
                <a:solidFill>
                  <a:srgbClr val="171717"/>
                </a:solidFill>
                <a:latin typeface="Lucida Sans Unicode"/>
                <a:cs typeface="Lucida Sans Unicode"/>
              </a:rPr>
              <a:t>çağlarınızda </a:t>
            </a:r>
            <a:r>
              <a:rPr sz="900" spc="-10">
                <a:solidFill>
                  <a:srgbClr val="171717"/>
                </a:solidFill>
                <a:latin typeface="Lucida Sans Unicode"/>
                <a:cs typeface="Lucida Sans Unicode"/>
              </a:rPr>
              <a:t>edebiyata </a:t>
            </a:r>
            <a:r>
              <a:rPr sz="900" spc="-15">
                <a:solidFill>
                  <a:srgbClr val="171717"/>
                </a:solidFill>
                <a:latin typeface="Lucida Sans Unicode"/>
                <a:cs typeface="Lucida Sans Unicode"/>
              </a:rPr>
              <a:t>dair </a:t>
            </a:r>
            <a:r>
              <a:rPr sz="900" spc="-30">
                <a:solidFill>
                  <a:srgbClr val="171717"/>
                </a:solidFill>
                <a:latin typeface="Lucida Sans Unicode"/>
                <a:cs typeface="Lucida Sans Unicode"/>
              </a:rPr>
              <a:t>fikirleriniz </a:t>
            </a:r>
            <a:r>
              <a:rPr sz="900" spc="-15">
                <a:solidFill>
                  <a:srgbClr val="171717"/>
                </a:solidFill>
                <a:latin typeface="Lucida Sans Unicode"/>
                <a:cs typeface="Lucida Sans Unicode"/>
              </a:rPr>
              <a:t>nelerdi merak </a:t>
            </a:r>
            <a:r>
              <a:rPr sz="900" spc="-25">
                <a:solidFill>
                  <a:srgbClr val="171717"/>
                </a:solidFill>
                <a:latin typeface="Lucida Sans Unicode"/>
                <a:cs typeface="Lucida Sans Unicode"/>
              </a:rPr>
              <a:t>ediyoruz. </a:t>
            </a:r>
            <a:r>
              <a:rPr sz="900">
                <a:solidFill>
                  <a:srgbClr val="171717"/>
                </a:solidFill>
                <a:latin typeface="Lucida Sans Unicode"/>
                <a:cs typeface="Lucida Sans Unicode"/>
              </a:rPr>
              <a:t>O </a:t>
            </a:r>
            <a:r>
              <a:rPr sz="900" spc="-10">
                <a:solidFill>
                  <a:srgbClr val="171717"/>
                </a:solidFill>
                <a:latin typeface="Lucida Sans Unicode"/>
                <a:cs typeface="Lucida Sans Unicode"/>
              </a:rPr>
              <a:t>dönemlerde </a:t>
            </a:r>
            <a:r>
              <a:rPr sz="900" spc="-20">
                <a:solidFill>
                  <a:srgbClr val="171717"/>
                </a:solidFill>
                <a:latin typeface="Lucida Sans Unicode"/>
                <a:cs typeface="Lucida Sans Unicode"/>
              </a:rPr>
              <a:t>bir </a:t>
            </a:r>
            <a:r>
              <a:rPr sz="900" spc="-25">
                <a:solidFill>
                  <a:srgbClr val="171717"/>
                </a:solidFill>
                <a:latin typeface="Lucida Sans Unicode"/>
                <a:cs typeface="Lucida Sans Unicode"/>
              </a:rPr>
              <a:t>şiir defteriniz </a:t>
            </a:r>
            <a:r>
              <a:rPr sz="900" spc="-20">
                <a:solidFill>
                  <a:srgbClr val="171717"/>
                </a:solidFill>
                <a:latin typeface="Lucida Sans Unicode"/>
                <a:cs typeface="Lucida Sans Unicode"/>
              </a:rPr>
              <a:t> </a:t>
            </a:r>
            <a:r>
              <a:rPr sz="900" spc="-5">
                <a:solidFill>
                  <a:srgbClr val="171717"/>
                </a:solidFill>
                <a:latin typeface="Lucida Sans Unicode"/>
                <a:cs typeface="Lucida Sans Unicode"/>
              </a:rPr>
              <a:t>var</a:t>
            </a:r>
            <a:r>
              <a:rPr sz="900" spc="-60">
                <a:solidFill>
                  <a:srgbClr val="171717"/>
                </a:solidFill>
                <a:latin typeface="Lucida Sans Unicode"/>
                <a:cs typeface="Lucida Sans Unicode"/>
              </a:rPr>
              <a:t> </a:t>
            </a:r>
            <a:r>
              <a:rPr sz="900" spc="-20">
                <a:solidFill>
                  <a:srgbClr val="171717"/>
                </a:solidFill>
                <a:latin typeface="Lucida Sans Unicode"/>
                <a:cs typeface="Lucida Sans Unicode"/>
              </a:rPr>
              <a:t>mıydı?</a:t>
            </a:r>
            <a:endParaRPr sz="900">
              <a:latin typeface="Lucida Sans Unicode"/>
              <a:cs typeface="Lucida Sans Unicode"/>
            </a:endParaRPr>
          </a:p>
          <a:p>
            <a:pPr>
              <a:lnSpc>
                <a:spcPct val="100000"/>
              </a:lnSpc>
              <a:spcBef>
                <a:spcPts val="35"/>
              </a:spcBef>
            </a:pPr>
            <a:endParaRPr sz="1000">
              <a:latin typeface="Lucida Sans Unicode"/>
              <a:cs typeface="Lucida Sans Unicode"/>
            </a:endParaRPr>
          </a:p>
          <a:p>
            <a:pPr marL="12700" marR="9525" indent="29209" algn="just">
              <a:lnSpc>
                <a:spcPct val="145700"/>
              </a:lnSpc>
            </a:pPr>
            <a:r>
              <a:rPr sz="900" spc="-40">
                <a:solidFill>
                  <a:srgbClr val="171717"/>
                </a:solidFill>
                <a:latin typeface="Lucida Sans Unicode"/>
                <a:cs typeface="Lucida Sans Unicode"/>
              </a:rPr>
              <a:t>Tolga </a:t>
            </a:r>
            <a:r>
              <a:rPr sz="900" spc="-30">
                <a:solidFill>
                  <a:srgbClr val="171717"/>
                </a:solidFill>
                <a:latin typeface="Lucida Sans Unicode"/>
                <a:cs typeface="Lucida Sans Unicode"/>
              </a:rPr>
              <a:t>Eligül: </a:t>
            </a:r>
            <a:r>
              <a:rPr sz="900" spc="-25">
                <a:solidFill>
                  <a:srgbClr val="171717"/>
                </a:solidFill>
                <a:latin typeface="Lucida Sans Unicode"/>
                <a:cs typeface="Lucida Sans Unicode"/>
              </a:rPr>
              <a:t>Yazmaya lise </a:t>
            </a:r>
            <a:r>
              <a:rPr sz="900" spc="-15">
                <a:solidFill>
                  <a:srgbClr val="171717"/>
                </a:solidFill>
                <a:latin typeface="Lucida Sans Unicode"/>
                <a:cs typeface="Lucida Sans Unicode"/>
              </a:rPr>
              <a:t>sona </a:t>
            </a:r>
            <a:r>
              <a:rPr sz="900" spc="-20">
                <a:solidFill>
                  <a:srgbClr val="171717"/>
                </a:solidFill>
                <a:latin typeface="Lucida Sans Unicode"/>
                <a:cs typeface="Lucida Sans Unicode"/>
              </a:rPr>
              <a:t>doğru </a:t>
            </a:r>
            <a:r>
              <a:rPr sz="900" spc="-15">
                <a:solidFill>
                  <a:srgbClr val="171717"/>
                </a:solidFill>
                <a:latin typeface="Lucida Sans Unicode"/>
                <a:cs typeface="Lucida Sans Unicode"/>
              </a:rPr>
              <a:t>başladım </a:t>
            </a:r>
            <a:r>
              <a:rPr sz="900" spc="-10">
                <a:solidFill>
                  <a:srgbClr val="171717"/>
                </a:solidFill>
                <a:latin typeface="Lucida Sans Unicode"/>
                <a:cs typeface="Lucida Sans Unicode"/>
              </a:rPr>
              <a:t>ve </a:t>
            </a:r>
            <a:r>
              <a:rPr sz="900" spc="-25">
                <a:solidFill>
                  <a:srgbClr val="171717"/>
                </a:solidFill>
                <a:latin typeface="Lucida Sans Unicode"/>
                <a:cs typeface="Lucida Sans Unicode"/>
              </a:rPr>
              <a:t>kitap </a:t>
            </a:r>
            <a:r>
              <a:rPr sz="900" spc="-20">
                <a:solidFill>
                  <a:srgbClr val="171717"/>
                </a:solidFill>
                <a:latin typeface="Lucida Sans Unicode"/>
                <a:cs typeface="Lucida Sans Unicode"/>
              </a:rPr>
              <a:t>yazmam </a:t>
            </a:r>
            <a:r>
              <a:rPr sz="900" spc="-25">
                <a:solidFill>
                  <a:srgbClr val="171717"/>
                </a:solidFill>
                <a:latin typeface="Lucida Sans Unicode"/>
                <a:cs typeface="Lucida Sans Unicode"/>
              </a:rPr>
              <a:t>asıl </a:t>
            </a:r>
            <a:r>
              <a:rPr sz="900" spc="-20">
                <a:solidFill>
                  <a:srgbClr val="171717"/>
                </a:solidFill>
                <a:latin typeface="Lucida Sans Unicode"/>
                <a:cs typeface="Lucida Sans Unicode"/>
              </a:rPr>
              <a:t>liseden </a:t>
            </a:r>
            <a:r>
              <a:rPr sz="900" spc="-10">
                <a:solidFill>
                  <a:srgbClr val="171717"/>
                </a:solidFill>
                <a:latin typeface="Lucida Sans Unicode"/>
                <a:cs typeface="Lucida Sans Unicode"/>
              </a:rPr>
              <a:t>sonra </a:t>
            </a:r>
            <a:r>
              <a:rPr sz="900" spc="-25">
                <a:solidFill>
                  <a:srgbClr val="171717"/>
                </a:solidFill>
                <a:latin typeface="Lucida Sans Unicode"/>
                <a:cs typeface="Lucida Sans Unicode"/>
              </a:rPr>
              <a:t>yoğunlaştı. </a:t>
            </a:r>
            <a:r>
              <a:rPr sz="900" spc="-15">
                <a:solidFill>
                  <a:srgbClr val="171717"/>
                </a:solidFill>
                <a:latin typeface="Lucida Sans Unicode"/>
                <a:cs typeface="Lucida Sans Unicode"/>
              </a:rPr>
              <a:t>Şiir defterim </a:t>
            </a:r>
            <a:r>
              <a:rPr sz="900" spc="-25">
                <a:solidFill>
                  <a:srgbClr val="171717"/>
                </a:solidFill>
                <a:latin typeface="Lucida Sans Unicode"/>
                <a:cs typeface="Lucida Sans Unicode"/>
              </a:rPr>
              <a:t>yoktu </a:t>
            </a:r>
            <a:r>
              <a:rPr sz="900">
                <a:solidFill>
                  <a:srgbClr val="171717"/>
                </a:solidFill>
                <a:latin typeface="Lucida Sans Unicode"/>
                <a:cs typeface="Lucida Sans Unicode"/>
              </a:rPr>
              <a:t>ama </a:t>
            </a:r>
            <a:r>
              <a:rPr sz="900" spc="-40">
                <a:solidFill>
                  <a:srgbClr val="171717"/>
                </a:solidFill>
                <a:latin typeface="Lucida Sans Unicode"/>
                <a:cs typeface="Lucida Sans Unicode"/>
              </a:rPr>
              <a:t>günce </a:t>
            </a:r>
            <a:r>
              <a:rPr sz="900" spc="-35">
                <a:solidFill>
                  <a:srgbClr val="171717"/>
                </a:solidFill>
                <a:latin typeface="Lucida Sans Unicode"/>
                <a:cs typeface="Lucida Sans Unicode"/>
              </a:rPr>
              <a:t> </a:t>
            </a:r>
            <a:r>
              <a:rPr sz="900" spc="-40">
                <a:solidFill>
                  <a:srgbClr val="171717"/>
                </a:solidFill>
                <a:latin typeface="Lucida Sans Unicode"/>
                <a:cs typeface="Lucida Sans Unicode"/>
              </a:rPr>
              <a:t>gibi</a:t>
            </a:r>
            <a:r>
              <a:rPr sz="900" spc="-60">
                <a:solidFill>
                  <a:srgbClr val="171717"/>
                </a:solidFill>
                <a:latin typeface="Lucida Sans Unicode"/>
                <a:cs typeface="Lucida Sans Unicode"/>
              </a:rPr>
              <a:t> </a:t>
            </a:r>
            <a:r>
              <a:rPr sz="900" spc="-20">
                <a:solidFill>
                  <a:srgbClr val="171717"/>
                </a:solidFill>
                <a:latin typeface="Lucida Sans Unicode"/>
                <a:cs typeface="Lucida Sans Unicode"/>
              </a:rPr>
              <a:t>bir</a:t>
            </a:r>
            <a:r>
              <a:rPr sz="900" spc="-55">
                <a:solidFill>
                  <a:srgbClr val="171717"/>
                </a:solidFill>
                <a:latin typeface="Lucida Sans Unicode"/>
                <a:cs typeface="Lucida Sans Unicode"/>
              </a:rPr>
              <a:t> </a:t>
            </a:r>
            <a:r>
              <a:rPr sz="900" spc="-15">
                <a:solidFill>
                  <a:srgbClr val="171717"/>
                </a:solidFill>
                <a:latin typeface="Lucida Sans Unicode"/>
                <a:cs typeface="Lucida Sans Unicode"/>
              </a:rPr>
              <a:t>defterim</a:t>
            </a:r>
            <a:r>
              <a:rPr sz="900" spc="-55">
                <a:solidFill>
                  <a:srgbClr val="171717"/>
                </a:solidFill>
                <a:latin typeface="Lucida Sans Unicode"/>
                <a:cs typeface="Lucida Sans Unicode"/>
              </a:rPr>
              <a:t> </a:t>
            </a:r>
            <a:r>
              <a:rPr sz="900" spc="-20">
                <a:solidFill>
                  <a:srgbClr val="171717"/>
                </a:solidFill>
                <a:latin typeface="Lucida Sans Unicode"/>
                <a:cs typeface="Lucida Sans Unicode"/>
              </a:rPr>
              <a:t>vardı.</a:t>
            </a:r>
            <a:endParaRPr sz="900">
              <a:latin typeface="Lucida Sans Unicode"/>
              <a:cs typeface="Lucida Sans Unicode"/>
            </a:endParaRPr>
          </a:p>
          <a:p>
            <a:pPr>
              <a:lnSpc>
                <a:spcPct val="100000"/>
              </a:lnSpc>
              <a:spcBef>
                <a:spcPts val="35"/>
              </a:spcBef>
            </a:pPr>
            <a:endParaRPr sz="1000">
              <a:latin typeface="Lucida Sans Unicode"/>
              <a:cs typeface="Lucida Sans Unicode"/>
            </a:endParaRPr>
          </a:p>
          <a:p>
            <a:pPr marL="12700" marR="8890" algn="just">
              <a:lnSpc>
                <a:spcPct val="145700"/>
              </a:lnSpc>
              <a:spcBef>
                <a:spcPts val="5"/>
              </a:spcBef>
            </a:pPr>
            <a:r>
              <a:rPr sz="900" spc="-30">
                <a:solidFill>
                  <a:srgbClr val="171717"/>
                </a:solidFill>
                <a:latin typeface="Lucida Sans Unicode"/>
                <a:cs typeface="Lucida Sans Unicode"/>
              </a:rPr>
              <a:t>Aylin </a:t>
            </a:r>
            <a:r>
              <a:rPr sz="900" spc="-10">
                <a:solidFill>
                  <a:srgbClr val="171717"/>
                </a:solidFill>
                <a:latin typeface="Lucida Sans Unicode"/>
                <a:cs typeface="Lucida Sans Unicode"/>
              </a:rPr>
              <a:t>Bendis: </a:t>
            </a:r>
            <a:r>
              <a:rPr sz="900" spc="5">
                <a:solidFill>
                  <a:srgbClr val="171717"/>
                </a:solidFill>
                <a:latin typeface="Lucida Sans Unicode"/>
                <a:cs typeface="Lucida Sans Unicode"/>
              </a:rPr>
              <a:t>Benim </a:t>
            </a:r>
            <a:r>
              <a:rPr sz="900" spc="-20">
                <a:solidFill>
                  <a:srgbClr val="171717"/>
                </a:solidFill>
                <a:latin typeface="Lucida Sans Unicode"/>
                <a:cs typeface="Lucida Sans Unicode"/>
              </a:rPr>
              <a:t>bir </a:t>
            </a:r>
            <a:r>
              <a:rPr sz="900" spc="-25">
                <a:solidFill>
                  <a:srgbClr val="171717"/>
                </a:solidFill>
                <a:latin typeface="Lucida Sans Unicode"/>
                <a:cs typeface="Lucida Sans Unicode"/>
              </a:rPr>
              <a:t>şiir </a:t>
            </a:r>
            <a:r>
              <a:rPr sz="900" spc="-15">
                <a:solidFill>
                  <a:srgbClr val="171717"/>
                </a:solidFill>
                <a:latin typeface="Lucida Sans Unicode"/>
                <a:cs typeface="Lucida Sans Unicode"/>
              </a:rPr>
              <a:t>defterim vardı </a:t>
            </a:r>
            <a:r>
              <a:rPr sz="900">
                <a:solidFill>
                  <a:srgbClr val="171717"/>
                </a:solidFill>
                <a:latin typeface="Lucida Sans Unicode"/>
                <a:cs typeface="Lucida Sans Unicode"/>
              </a:rPr>
              <a:t>ama </a:t>
            </a:r>
            <a:r>
              <a:rPr sz="900" spc="-20">
                <a:solidFill>
                  <a:srgbClr val="171717"/>
                </a:solidFill>
                <a:latin typeface="Lucida Sans Unicode"/>
                <a:cs typeface="Lucida Sans Unicode"/>
              </a:rPr>
              <a:t>benimki şiirden </a:t>
            </a:r>
            <a:r>
              <a:rPr sz="900" spc="-30">
                <a:solidFill>
                  <a:srgbClr val="171717"/>
                </a:solidFill>
                <a:latin typeface="Lucida Sans Unicode"/>
                <a:cs typeface="Lucida Sans Unicode"/>
              </a:rPr>
              <a:t>ziyade </a:t>
            </a:r>
            <a:r>
              <a:rPr sz="900" spc="-10">
                <a:solidFill>
                  <a:srgbClr val="171717"/>
                </a:solidFill>
                <a:latin typeface="Lucida Sans Unicode"/>
                <a:cs typeface="Lucida Sans Unicode"/>
              </a:rPr>
              <a:t>meramımı </a:t>
            </a:r>
            <a:r>
              <a:rPr sz="900" spc="-35">
                <a:solidFill>
                  <a:srgbClr val="171717"/>
                </a:solidFill>
                <a:latin typeface="Lucida Sans Unicode"/>
                <a:cs typeface="Lucida Sans Unicode"/>
              </a:rPr>
              <a:t>dize </a:t>
            </a:r>
            <a:r>
              <a:rPr sz="900" spc="-45">
                <a:solidFill>
                  <a:srgbClr val="171717"/>
                </a:solidFill>
                <a:latin typeface="Lucida Sans Unicode"/>
                <a:cs typeface="Lucida Sans Unicode"/>
              </a:rPr>
              <a:t>dize, </a:t>
            </a:r>
            <a:r>
              <a:rPr sz="900" spc="-40">
                <a:solidFill>
                  <a:srgbClr val="171717"/>
                </a:solidFill>
                <a:latin typeface="Lucida Sans Unicode"/>
                <a:cs typeface="Lucida Sans Unicode"/>
              </a:rPr>
              <a:t>güzel </a:t>
            </a:r>
            <a:r>
              <a:rPr sz="900" spc="-25">
                <a:solidFill>
                  <a:srgbClr val="171717"/>
                </a:solidFill>
                <a:latin typeface="Lucida Sans Unicode"/>
                <a:cs typeface="Lucida Sans Unicode"/>
              </a:rPr>
              <a:t>kafiyeli sözlerle </a:t>
            </a:r>
            <a:r>
              <a:rPr sz="900" spc="-20">
                <a:solidFill>
                  <a:srgbClr val="171717"/>
                </a:solidFill>
                <a:latin typeface="Lucida Sans Unicode"/>
                <a:cs typeface="Lucida Sans Unicode"/>
              </a:rPr>
              <a:t>anlatmaktı. </a:t>
            </a:r>
            <a:r>
              <a:rPr sz="900" spc="-15">
                <a:solidFill>
                  <a:srgbClr val="171717"/>
                </a:solidFill>
                <a:latin typeface="Lucida Sans Unicode"/>
                <a:cs typeface="Lucida Sans Unicode"/>
              </a:rPr>
              <a:t> </a:t>
            </a:r>
            <a:r>
              <a:rPr sz="900" spc="-5">
                <a:solidFill>
                  <a:srgbClr val="171717"/>
                </a:solidFill>
                <a:latin typeface="Lucida Sans Unicode"/>
                <a:cs typeface="Lucida Sans Unicode"/>
              </a:rPr>
              <a:t>Mesela anneme </a:t>
            </a:r>
            <a:r>
              <a:rPr sz="900" spc="-30">
                <a:solidFill>
                  <a:srgbClr val="171717"/>
                </a:solidFill>
                <a:latin typeface="Lucida Sans Unicode"/>
                <a:cs typeface="Lucida Sans Unicode"/>
              </a:rPr>
              <a:t>kızardım </a:t>
            </a:r>
            <a:r>
              <a:rPr sz="900" spc="-10">
                <a:solidFill>
                  <a:srgbClr val="171717"/>
                </a:solidFill>
                <a:latin typeface="Lucida Sans Unicode"/>
                <a:cs typeface="Lucida Sans Unicode"/>
              </a:rPr>
              <a:t>ve </a:t>
            </a:r>
            <a:r>
              <a:rPr sz="900" spc="-25">
                <a:solidFill>
                  <a:srgbClr val="171717"/>
                </a:solidFill>
                <a:latin typeface="Lucida Sans Unicode"/>
                <a:cs typeface="Lucida Sans Unicode"/>
              </a:rPr>
              <a:t>gider </a:t>
            </a:r>
            <a:r>
              <a:rPr sz="900" spc="-10">
                <a:solidFill>
                  <a:srgbClr val="171717"/>
                </a:solidFill>
                <a:latin typeface="Lucida Sans Unicode"/>
                <a:cs typeface="Lucida Sans Unicode"/>
              </a:rPr>
              <a:t>onu </a:t>
            </a:r>
            <a:r>
              <a:rPr sz="900" spc="-30">
                <a:solidFill>
                  <a:srgbClr val="171717"/>
                </a:solidFill>
                <a:latin typeface="Lucida Sans Unicode"/>
                <a:cs typeface="Lucida Sans Unicode"/>
              </a:rPr>
              <a:t>uzun uzun </a:t>
            </a:r>
            <a:r>
              <a:rPr sz="900" spc="-25">
                <a:solidFill>
                  <a:srgbClr val="171717"/>
                </a:solidFill>
                <a:latin typeface="Lucida Sans Unicode"/>
                <a:cs typeface="Lucida Sans Unicode"/>
              </a:rPr>
              <a:t>yazardım. </a:t>
            </a:r>
            <a:r>
              <a:rPr sz="900" spc="-10">
                <a:solidFill>
                  <a:srgbClr val="171717"/>
                </a:solidFill>
                <a:latin typeface="Lucida Sans Unicode"/>
                <a:cs typeface="Lucida Sans Unicode"/>
              </a:rPr>
              <a:t>Günce </a:t>
            </a:r>
            <a:r>
              <a:rPr sz="900" spc="-40">
                <a:solidFill>
                  <a:srgbClr val="171717"/>
                </a:solidFill>
                <a:latin typeface="Lucida Sans Unicode"/>
                <a:cs typeface="Lucida Sans Unicode"/>
              </a:rPr>
              <a:t>gibi </a:t>
            </a:r>
            <a:r>
              <a:rPr sz="900" spc="-30">
                <a:solidFill>
                  <a:srgbClr val="171717"/>
                </a:solidFill>
                <a:latin typeface="Lucida Sans Unicode"/>
                <a:cs typeface="Lucida Sans Unicode"/>
              </a:rPr>
              <a:t>belki </a:t>
            </a:r>
            <a:r>
              <a:rPr sz="900" spc="-70">
                <a:solidFill>
                  <a:srgbClr val="171717"/>
                </a:solidFill>
                <a:latin typeface="Lucida Sans Unicode"/>
                <a:cs typeface="Lucida Sans Unicode"/>
              </a:rPr>
              <a:t>de… </a:t>
            </a:r>
            <a:r>
              <a:rPr sz="900" spc="-10">
                <a:solidFill>
                  <a:srgbClr val="171717"/>
                </a:solidFill>
                <a:latin typeface="Lucida Sans Unicode"/>
                <a:cs typeface="Lucida Sans Unicode"/>
              </a:rPr>
              <a:t>Güncelerle </a:t>
            </a:r>
            <a:r>
              <a:rPr sz="900" spc="-25">
                <a:solidFill>
                  <a:srgbClr val="171717"/>
                </a:solidFill>
                <a:latin typeface="Lucida Sans Unicode"/>
                <a:cs typeface="Lucida Sans Unicode"/>
              </a:rPr>
              <a:t>birlikte şiir </a:t>
            </a:r>
            <a:r>
              <a:rPr sz="900" spc="-15">
                <a:solidFill>
                  <a:srgbClr val="171717"/>
                </a:solidFill>
                <a:latin typeface="Lucida Sans Unicode"/>
                <a:cs typeface="Lucida Sans Unicode"/>
              </a:rPr>
              <a:t>defteri </a:t>
            </a:r>
            <a:r>
              <a:rPr sz="900" spc="-40">
                <a:solidFill>
                  <a:srgbClr val="171717"/>
                </a:solidFill>
                <a:latin typeface="Lucida Sans Unicode"/>
                <a:cs typeface="Lucida Sans Unicode"/>
              </a:rPr>
              <a:t>gibi </a:t>
            </a:r>
            <a:r>
              <a:rPr sz="900" spc="-20">
                <a:solidFill>
                  <a:srgbClr val="171717"/>
                </a:solidFill>
                <a:latin typeface="Lucida Sans Unicode"/>
                <a:cs typeface="Lucida Sans Unicode"/>
              </a:rPr>
              <a:t>bir </a:t>
            </a:r>
            <a:r>
              <a:rPr sz="900" spc="-15">
                <a:solidFill>
                  <a:srgbClr val="171717"/>
                </a:solidFill>
                <a:latin typeface="Lucida Sans Unicode"/>
                <a:cs typeface="Lucida Sans Unicode"/>
              </a:rPr>
              <a:t>sürü </a:t>
            </a:r>
            <a:r>
              <a:rPr sz="900" spc="-10">
                <a:solidFill>
                  <a:srgbClr val="171717"/>
                </a:solidFill>
                <a:latin typeface="Lucida Sans Unicode"/>
                <a:cs typeface="Lucida Sans Unicode"/>
              </a:rPr>
              <a:t> </a:t>
            </a:r>
            <a:r>
              <a:rPr sz="900" spc="-15">
                <a:solidFill>
                  <a:srgbClr val="171717"/>
                </a:solidFill>
                <a:latin typeface="Lucida Sans Unicode"/>
                <a:cs typeface="Lucida Sans Unicode"/>
              </a:rPr>
              <a:t>defterim</a:t>
            </a:r>
            <a:r>
              <a:rPr sz="900" spc="-55">
                <a:solidFill>
                  <a:srgbClr val="171717"/>
                </a:solidFill>
                <a:latin typeface="Lucida Sans Unicode"/>
                <a:cs typeface="Lucida Sans Unicode"/>
              </a:rPr>
              <a:t> </a:t>
            </a:r>
            <a:r>
              <a:rPr sz="900" spc="-10">
                <a:solidFill>
                  <a:srgbClr val="171717"/>
                </a:solidFill>
                <a:latin typeface="Lucida Sans Unicode"/>
                <a:cs typeface="Lucida Sans Unicode"/>
              </a:rPr>
              <a:t>de</a:t>
            </a:r>
            <a:r>
              <a:rPr sz="900" spc="-55">
                <a:solidFill>
                  <a:srgbClr val="171717"/>
                </a:solidFill>
                <a:latin typeface="Lucida Sans Unicode"/>
                <a:cs typeface="Lucida Sans Unicode"/>
              </a:rPr>
              <a:t> </a:t>
            </a:r>
            <a:r>
              <a:rPr sz="900" spc="-20">
                <a:solidFill>
                  <a:srgbClr val="171717"/>
                </a:solidFill>
                <a:latin typeface="Lucida Sans Unicode"/>
                <a:cs typeface="Lucida Sans Unicode"/>
              </a:rPr>
              <a:t>vardı.</a:t>
            </a:r>
            <a:r>
              <a:rPr sz="900" spc="-55">
                <a:solidFill>
                  <a:srgbClr val="171717"/>
                </a:solidFill>
                <a:latin typeface="Lucida Sans Unicode"/>
                <a:cs typeface="Lucida Sans Unicode"/>
              </a:rPr>
              <a:t> </a:t>
            </a:r>
            <a:r>
              <a:rPr sz="900" spc="-35">
                <a:solidFill>
                  <a:srgbClr val="171717"/>
                </a:solidFill>
                <a:latin typeface="Lucida Sans Unicode"/>
                <a:cs typeface="Lucida Sans Unicode"/>
              </a:rPr>
              <a:t>Yazarlığa</a:t>
            </a:r>
            <a:r>
              <a:rPr sz="900" spc="-55">
                <a:solidFill>
                  <a:srgbClr val="171717"/>
                </a:solidFill>
                <a:latin typeface="Lucida Sans Unicode"/>
                <a:cs typeface="Lucida Sans Unicode"/>
              </a:rPr>
              <a:t> </a:t>
            </a:r>
            <a:r>
              <a:rPr sz="900" spc="-10">
                <a:solidFill>
                  <a:srgbClr val="171717"/>
                </a:solidFill>
                <a:latin typeface="Lucida Sans Unicode"/>
                <a:cs typeface="Lucida Sans Unicode"/>
              </a:rPr>
              <a:t>da</a:t>
            </a:r>
            <a:r>
              <a:rPr sz="900" spc="-55">
                <a:solidFill>
                  <a:srgbClr val="171717"/>
                </a:solidFill>
                <a:latin typeface="Lucida Sans Unicode"/>
                <a:cs typeface="Lucida Sans Unicode"/>
              </a:rPr>
              <a:t> </a:t>
            </a:r>
            <a:r>
              <a:rPr sz="900" spc="-25">
                <a:solidFill>
                  <a:srgbClr val="171717"/>
                </a:solidFill>
                <a:latin typeface="Lucida Sans Unicode"/>
                <a:cs typeface="Lucida Sans Unicode"/>
              </a:rPr>
              <a:t>lise</a:t>
            </a:r>
            <a:r>
              <a:rPr sz="900" spc="-55">
                <a:solidFill>
                  <a:srgbClr val="171717"/>
                </a:solidFill>
                <a:latin typeface="Lucida Sans Unicode"/>
                <a:cs typeface="Lucida Sans Unicode"/>
              </a:rPr>
              <a:t> </a:t>
            </a:r>
            <a:r>
              <a:rPr sz="900" spc="-20">
                <a:solidFill>
                  <a:srgbClr val="171717"/>
                </a:solidFill>
                <a:latin typeface="Lucida Sans Unicode"/>
                <a:cs typeface="Lucida Sans Unicode"/>
              </a:rPr>
              <a:t>bir</a:t>
            </a:r>
            <a:r>
              <a:rPr sz="900" spc="-55">
                <a:solidFill>
                  <a:srgbClr val="171717"/>
                </a:solidFill>
                <a:latin typeface="Lucida Sans Unicode"/>
                <a:cs typeface="Lucida Sans Unicode"/>
              </a:rPr>
              <a:t> </a:t>
            </a:r>
            <a:r>
              <a:rPr sz="900" spc="-40">
                <a:solidFill>
                  <a:srgbClr val="171717"/>
                </a:solidFill>
                <a:latin typeface="Lucida Sans Unicode"/>
                <a:cs typeface="Lucida Sans Unicode"/>
              </a:rPr>
              <a:t>gibi</a:t>
            </a:r>
            <a:r>
              <a:rPr sz="900" spc="-55">
                <a:solidFill>
                  <a:srgbClr val="171717"/>
                </a:solidFill>
                <a:latin typeface="Lucida Sans Unicode"/>
                <a:cs typeface="Lucida Sans Unicode"/>
              </a:rPr>
              <a:t> </a:t>
            </a:r>
            <a:r>
              <a:rPr sz="900" spc="-20">
                <a:solidFill>
                  <a:srgbClr val="171717"/>
                </a:solidFill>
                <a:latin typeface="Lucida Sans Unicode"/>
                <a:cs typeface="Lucida Sans Unicode"/>
              </a:rPr>
              <a:t>başladım.</a:t>
            </a:r>
            <a:endParaRPr sz="900">
              <a:latin typeface="Lucida Sans Unicode"/>
              <a:cs typeface="Lucida Sans Unicode"/>
            </a:endParaRPr>
          </a:p>
          <a:p>
            <a:pPr>
              <a:lnSpc>
                <a:spcPct val="100000"/>
              </a:lnSpc>
              <a:spcBef>
                <a:spcPts val="35"/>
              </a:spcBef>
            </a:pPr>
            <a:endParaRPr sz="1000">
              <a:latin typeface="Lucida Sans Unicode"/>
              <a:cs typeface="Lucida Sans Unicode"/>
            </a:endParaRPr>
          </a:p>
          <a:p>
            <a:pPr marL="12700" marR="6985" algn="just">
              <a:lnSpc>
                <a:spcPct val="145700"/>
              </a:lnSpc>
            </a:pPr>
            <a:r>
              <a:rPr sz="900">
                <a:solidFill>
                  <a:srgbClr val="171717"/>
                </a:solidFill>
                <a:latin typeface="Lucida Sans Unicode"/>
                <a:cs typeface="Lucida Sans Unicode"/>
              </a:rPr>
              <a:t>Emrah </a:t>
            </a:r>
            <a:r>
              <a:rPr sz="900" spc="-30">
                <a:solidFill>
                  <a:srgbClr val="171717"/>
                </a:solidFill>
                <a:latin typeface="Lucida Sans Unicode"/>
                <a:cs typeface="Lucida Sans Unicode"/>
              </a:rPr>
              <a:t>Ateş: </a:t>
            </a:r>
            <a:r>
              <a:rPr sz="900" spc="-20">
                <a:solidFill>
                  <a:srgbClr val="171717"/>
                </a:solidFill>
                <a:latin typeface="Lucida Sans Unicode"/>
                <a:cs typeface="Lucida Sans Unicode"/>
              </a:rPr>
              <a:t>Lise çağlarından </a:t>
            </a:r>
            <a:r>
              <a:rPr sz="900" spc="-5">
                <a:solidFill>
                  <a:srgbClr val="171717"/>
                </a:solidFill>
                <a:latin typeface="Lucida Sans Unicode"/>
                <a:cs typeface="Lucida Sans Unicode"/>
              </a:rPr>
              <a:t>daha </a:t>
            </a:r>
            <a:r>
              <a:rPr sz="900" spc="-15">
                <a:solidFill>
                  <a:srgbClr val="171717"/>
                </a:solidFill>
                <a:latin typeface="Lucida Sans Unicode"/>
                <a:cs typeface="Lucida Sans Unicode"/>
              </a:rPr>
              <a:t>önce </a:t>
            </a:r>
            <a:r>
              <a:rPr sz="900" spc="-30">
                <a:solidFill>
                  <a:srgbClr val="171717"/>
                </a:solidFill>
                <a:latin typeface="Lucida Sans Unicode"/>
                <a:cs typeface="Lucida Sans Unicode"/>
              </a:rPr>
              <a:t>ilkokulda </a:t>
            </a:r>
            <a:r>
              <a:rPr sz="900" spc="-20">
                <a:solidFill>
                  <a:srgbClr val="171717"/>
                </a:solidFill>
                <a:latin typeface="Lucida Sans Unicode"/>
                <a:cs typeface="Lucida Sans Unicode"/>
              </a:rPr>
              <a:t>yazmaya </a:t>
            </a:r>
            <a:r>
              <a:rPr sz="900" spc="-15">
                <a:solidFill>
                  <a:srgbClr val="171717"/>
                </a:solidFill>
                <a:latin typeface="Lucida Sans Unicode"/>
                <a:cs typeface="Lucida Sans Unicode"/>
              </a:rPr>
              <a:t>merakım </a:t>
            </a:r>
            <a:r>
              <a:rPr sz="900" spc="-20">
                <a:solidFill>
                  <a:srgbClr val="171717"/>
                </a:solidFill>
                <a:latin typeface="Lucida Sans Unicode"/>
                <a:cs typeface="Lucida Sans Unicode"/>
              </a:rPr>
              <a:t>vardı. </a:t>
            </a:r>
            <a:r>
              <a:rPr sz="900">
                <a:solidFill>
                  <a:srgbClr val="171717"/>
                </a:solidFill>
                <a:latin typeface="Lucida Sans Unicode"/>
                <a:cs typeface="Lucida Sans Unicode"/>
              </a:rPr>
              <a:t>O </a:t>
            </a:r>
            <a:r>
              <a:rPr sz="900" spc="-20">
                <a:solidFill>
                  <a:srgbClr val="171717"/>
                </a:solidFill>
                <a:latin typeface="Lucida Sans Unicode"/>
                <a:cs typeface="Lucida Sans Unicode"/>
              </a:rPr>
              <a:t>zamanlar bile bir </a:t>
            </a:r>
            <a:r>
              <a:rPr sz="900" spc="-15">
                <a:solidFill>
                  <a:srgbClr val="171717"/>
                </a:solidFill>
                <a:latin typeface="Lucida Sans Unicode"/>
                <a:cs typeface="Lucida Sans Unicode"/>
              </a:rPr>
              <a:t>şeyler </a:t>
            </a:r>
            <a:r>
              <a:rPr sz="900" spc="-20">
                <a:solidFill>
                  <a:srgbClr val="171717"/>
                </a:solidFill>
                <a:latin typeface="Lucida Sans Unicode"/>
                <a:cs typeface="Lucida Sans Unicode"/>
              </a:rPr>
              <a:t>yazıyordum tabii </a:t>
            </a:r>
            <a:r>
              <a:rPr sz="900" spc="-35">
                <a:solidFill>
                  <a:srgbClr val="171717"/>
                </a:solidFill>
                <a:latin typeface="Lucida Sans Unicode"/>
                <a:cs typeface="Lucida Sans Unicode"/>
              </a:rPr>
              <a:t>çok </a:t>
            </a:r>
            <a:r>
              <a:rPr sz="900" spc="-30">
                <a:solidFill>
                  <a:srgbClr val="171717"/>
                </a:solidFill>
                <a:latin typeface="Lucida Sans Unicode"/>
                <a:cs typeface="Lucida Sans Unicode"/>
              </a:rPr>
              <a:t>iyi </a:t>
            </a:r>
            <a:r>
              <a:rPr sz="900" spc="-25">
                <a:solidFill>
                  <a:srgbClr val="171717"/>
                </a:solidFill>
                <a:latin typeface="Lucida Sans Unicode"/>
                <a:cs typeface="Lucida Sans Unicode"/>
              </a:rPr>
              <a:t> </a:t>
            </a:r>
            <a:r>
              <a:rPr sz="900" spc="-15">
                <a:solidFill>
                  <a:srgbClr val="171717"/>
                </a:solidFill>
                <a:latin typeface="Lucida Sans Unicode"/>
                <a:cs typeface="Lucida Sans Unicode"/>
              </a:rPr>
              <a:t>olmasa </a:t>
            </a:r>
            <a:r>
              <a:rPr sz="900" spc="-20">
                <a:solidFill>
                  <a:srgbClr val="171717"/>
                </a:solidFill>
                <a:latin typeface="Lucida Sans Unicode"/>
                <a:cs typeface="Lucida Sans Unicode"/>
              </a:rPr>
              <a:t>da. </a:t>
            </a:r>
            <a:r>
              <a:rPr sz="900" spc="-25">
                <a:solidFill>
                  <a:srgbClr val="171717"/>
                </a:solidFill>
                <a:latin typeface="Lucida Sans Unicode"/>
                <a:cs typeface="Lucida Sans Unicode"/>
              </a:rPr>
              <a:t>Ve </a:t>
            </a:r>
            <a:r>
              <a:rPr sz="900" spc="-10">
                <a:solidFill>
                  <a:srgbClr val="171717"/>
                </a:solidFill>
                <a:latin typeface="Lucida Sans Unicode"/>
                <a:cs typeface="Lucida Sans Unicode"/>
              </a:rPr>
              <a:t>ben </a:t>
            </a:r>
            <a:r>
              <a:rPr sz="900" spc="-15">
                <a:solidFill>
                  <a:srgbClr val="171717"/>
                </a:solidFill>
                <a:latin typeface="Lucida Sans Unicode"/>
                <a:cs typeface="Lucida Sans Unicode"/>
              </a:rPr>
              <a:t>edebiyatı </a:t>
            </a:r>
            <a:r>
              <a:rPr sz="900" spc="-30">
                <a:solidFill>
                  <a:srgbClr val="171717"/>
                </a:solidFill>
                <a:latin typeface="Lucida Sans Unicode"/>
                <a:cs typeface="Lucida Sans Unicode"/>
              </a:rPr>
              <a:t>öğrencilik </a:t>
            </a:r>
            <a:r>
              <a:rPr sz="900" spc="-10">
                <a:solidFill>
                  <a:srgbClr val="171717"/>
                </a:solidFill>
                <a:latin typeface="Lucida Sans Unicode"/>
                <a:cs typeface="Lucida Sans Unicode"/>
              </a:rPr>
              <a:t>hayatımda </a:t>
            </a:r>
            <a:r>
              <a:rPr sz="900" spc="-35">
                <a:solidFill>
                  <a:srgbClr val="171717"/>
                </a:solidFill>
                <a:latin typeface="Lucida Sans Unicode"/>
                <a:cs typeface="Lucida Sans Unicode"/>
              </a:rPr>
              <a:t>çok </a:t>
            </a:r>
            <a:r>
              <a:rPr sz="900" spc="-10">
                <a:solidFill>
                  <a:srgbClr val="171717"/>
                </a:solidFill>
                <a:latin typeface="Lucida Sans Unicode"/>
                <a:cs typeface="Lucida Sans Unicode"/>
              </a:rPr>
              <a:t>seven </a:t>
            </a:r>
            <a:r>
              <a:rPr sz="900" spc="-20">
                <a:solidFill>
                  <a:srgbClr val="171717"/>
                </a:solidFill>
                <a:latin typeface="Lucida Sans Unicode"/>
                <a:cs typeface="Lucida Sans Unicode"/>
              </a:rPr>
              <a:t>bir insandım. </a:t>
            </a:r>
            <a:r>
              <a:rPr sz="900" spc="-25">
                <a:solidFill>
                  <a:srgbClr val="171717"/>
                </a:solidFill>
                <a:latin typeface="Lucida Sans Unicode"/>
                <a:cs typeface="Lucida Sans Unicode"/>
              </a:rPr>
              <a:t>Yazmaya şiirle </a:t>
            </a:r>
            <a:r>
              <a:rPr sz="900" spc="-20">
                <a:solidFill>
                  <a:srgbClr val="171717"/>
                </a:solidFill>
                <a:latin typeface="Lucida Sans Unicode"/>
                <a:cs typeface="Lucida Sans Unicode"/>
              </a:rPr>
              <a:t>başladım. </a:t>
            </a:r>
            <a:r>
              <a:rPr sz="900" spc="-30">
                <a:solidFill>
                  <a:srgbClr val="171717"/>
                </a:solidFill>
                <a:latin typeface="Lucida Sans Unicode"/>
                <a:cs typeface="Lucida Sans Unicode"/>
              </a:rPr>
              <a:t>Çünkü </a:t>
            </a:r>
            <a:r>
              <a:rPr sz="900" spc="-25">
                <a:solidFill>
                  <a:srgbClr val="171717"/>
                </a:solidFill>
                <a:latin typeface="Lucida Sans Unicode"/>
                <a:cs typeface="Lucida Sans Unicode"/>
              </a:rPr>
              <a:t>şiir </a:t>
            </a:r>
            <a:r>
              <a:rPr sz="900" spc="-20">
                <a:solidFill>
                  <a:srgbClr val="171717"/>
                </a:solidFill>
                <a:latin typeface="Lucida Sans Unicode"/>
                <a:cs typeface="Lucida Sans Unicode"/>
              </a:rPr>
              <a:t>duyguları </a:t>
            </a:r>
            <a:r>
              <a:rPr sz="900" spc="-15">
                <a:solidFill>
                  <a:srgbClr val="171717"/>
                </a:solidFill>
                <a:latin typeface="Lucida Sans Unicode"/>
                <a:cs typeface="Lucida Sans Unicode"/>
              </a:rPr>
              <a:t>ifade </a:t>
            </a:r>
            <a:r>
              <a:rPr sz="900" spc="-10">
                <a:solidFill>
                  <a:srgbClr val="171717"/>
                </a:solidFill>
                <a:latin typeface="Lucida Sans Unicode"/>
                <a:cs typeface="Lucida Sans Unicode"/>
              </a:rPr>
              <a:t> </a:t>
            </a:r>
            <a:r>
              <a:rPr sz="900" spc="-15">
                <a:solidFill>
                  <a:srgbClr val="171717"/>
                </a:solidFill>
                <a:latin typeface="Lucida Sans Unicode"/>
                <a:cs typeface="Lucida Sans Unicode"/>
              </a:rPr>
              <a:t>etmek </a:t>
            </a:r>
            <a:r>
              <a:rPr sz="900" spc="-30">
                <a:solidFill>
                  <a:srgbClr val="171717"/>
                </a:solidFill>
                <a:latin typeface="Lucida Sans Unicode"/>
                <a:cs typeface="Lucida Sans Unicode"/>
              </a:rPr>
              <a:t>için </a:t>
            </a:r>
            <a:r>
              <a:rPr sz="900" spc="-5">
                <a:solidFill>
                  <a:srgbClr val="171717"/>
                </a:solidFill>
                <a:latin typeface="Lucida Sans Unicode"/>
                <a:cs typeface="Lucida Sans Unicode"/>
              </a:rPr>
              <a:t>daha </a:t>
            </a:r>
            <a:r>
              <a:rPr sz="900" spc="-20">
                <a:solidFill>
                  <a:srgbClr val="171717"/>
                </a:solidFill>
                <a:latin typeface="Lucida Sans Unicode"/>
                <a:cs typeface="Lucida Sans Unicode"/>
              </a:rPr>
              <a:t>kaçamak </a:t>
            </a:r>
            <a:r>
              <a:rPr sz="900" spc="-10">
                <a:solidFill>
                  <a:srgbClr val="171717"/>
                </a:solidFill>
                <a:latin typeface="Lucida Sans Unicode"/>
                <a:cs typeface="Lucida Sans Unicode"/>
              </a:rPr>
              <a:t>ve </a:t>
            </a:r>
            <a:r>
              <a:rPr sz="900" spc="-5">
                <a:solidFill>
                  <a:srgbClr val="171717"/>
                </a:solidFill>
                <a:latin typeface="Lucida Sans Unicode"/>
                <a:cs typeface="Lucida Sans Unicode"/>
              </a:rPr>
              <a:t>daha </a:t>
            </a:r>
            <a:r>
              <a:rPr sz="900" spc="-15">
                <a:solidFill>
                  <a:srgbClr val="171717"/>
                </a:solidFill>
                <a:latin typeface="Lucida Sans Unicode"/>
                <a:cs typeface="Lucida Sans Unicode"/>
              </a:rPr>
              <a:t>havalı </a:t>
            </a:r>
            <a:r>
              <a:rPr sz="900" spc="-20">
                <a:solidFill>
                  <a:srgbClr val="171717"/>
                </a:solidFill>
                <a:latin typeface="Lucida Sans Unicode"/>
                <a:cs typeface="Lucida Sans Unicode"/>
              </a:rPr>
              <a:t>bir </a:t>
            </a:r>
            <a:r>
              <a:rPr sz="900" spc="-35">
                <a:solidFill>
                  <a:srgbClr val="171717"/>
                </a:solidFill>
                <a:latin typeface="Lucida Sans Unicode"/>
                <a:cs typeface="Lucida Sans Unicode"/>
              </a:rPr>
              <a:t>iş </a:t>
            </a:r>
            <a:r>
              <a:rPr sz="900" spc="-25">
                <a:solidFill>
                  <a:srgbClr val="171717"/>
                </a:solidFill>
                <a:latin typeface="Lucida Sans Unicode"/>
                <a:cs typeface="Lucida Sans Unicode"/>
              </a:rPr>
              <a:t>geliyordu. </a:t>
            </a:r>
            <a:r>
              <a:rPr sz="900" spc="-5">
                <a:solidFill>
                  <a:srgbClr val="171717"/>
                </a:solidFill>
                <a:latin typeface="Lucida Sans Unicode"/>
                <a:cs typeface="Lucida Sans Unicode"/>
              </a:rPr>
              <a:t>Daha </a:t>
            </a:r>
            <a:r>
              <a:rPr sz="900" spc="-10">
                <a:solidFill>
                  <a:srgbClr val="171717"/>
                </a:solidFill>
                <a:latin typeface="Lucida Sans Unicode"/>
                <a:cs typeface="Lucida Sans Unicode"/>
              </a:rPr>
              <a:t>sonra </a:t>
            </a:r>
            <a:r>
              <a:rPr sz="900" spc="-25">
                <a:solidFill>
                  <a:srgbClr val="171717"/>
                </a:solidFill>
                <a:latin typeface="Lucida Sans Unicode"/>
                <a:cs typeface="Lucida Sans Unicode"/>
              </a:rPr>
              <a:t>lise </a:t>
            </a:r>
            <a:r>
              <a:rPr sz="900" spc="-15">
                <a:solidFill>
                  <a:srgbClr val="171717"/>
                </a:solidFill>
                <a:latin typeface="Lucida Sans Unicode"/>
                <a:cs typeface="Lucida Sans Unicode"/>
              </a:rPr>
              <a:t>yaşlarımda anlatmak </a:t>
            </a:r>
            <a:r>
              <a:rPr sz="900" spc="-25">
                <a:solidFill>
                  <a:srgbClr val="171717"/>
                </a:solidFill>
                <a:latin typeface="Lucida Sans Unicode"/>
                <a:cs typeface="Lucida Sans Unicode"/>
              </a:rPr>
              <a:t>istediklerimi, </a:t>
            </a:r>
            <a:r>
              <a:rPr sz="900" spc="-20">
                <a:solidFill>
                  <a:srgbClr val="171717"/>
                </a:solidFill>
                <a:latin typeface="Lucida Sans Unicode"/>
                <a:cs typeface="Lucida Sans Unicode"/>
              </a:rPr>
              <a:t>kafiyelerin </a:t>
            </a:r>
            <a:r>
              <a:rPr sz="900" spc="-15">
                <a:solidFill>
                  <a:srgbClr val="171717"/>
                </a:solidFill>
                <a:latin typeface="Lucida Sans Unicode"/>
                <a:cs typeface="Lucida Sans Unicode"/>
              </a:rPr>
              <a:t>yeterli </a:t>
            </a:r>
            <a:r>
              <a:rPr sz="900" spc="-10">
                <a:solidFill>
                  <a:srgbClr val="171717"/>
                </a:solidFill>
                <a:latin typeface="Lucida Sans Unicode"/>
                <a:cs typeface="Lucida Sans Unicode"/>
              </a:rPr>
              <a:t> </a:t>
            </a:r>
            <a:r>
              <a:rPr sz="900" spc="-25">
                <a:solidFill>
                  <a:srgbClr val="171717"/>
                </a:solidFill>
                <a:latin typeface="Lucida Sans Unicode"/>
                <a:cs typeface="Lucida Sans Unicode"/>
              </a:rPr>
              <a:t>olmadığını </a:t>
            </a:r>
            <a:r>
              <a:rPr sz="900" spc="-20">
                <a:solidFill>
                  <a:srgbClr val="171717"/>
                </a:solidFill>
                <a:latin typeface="Lucida Sans Unicode"/>
                <a:cs typeface="Lucida Sans Unicode"/>
              </a:rPr>
              <a:t>fark </a:t>
            </a:r>
            <a:r>
              <a:rPr sz="900" spc="-25">
                <a:solidFill>
                  <a:srgbClr val="171717"/>
                </a:solidFill>
                <a:latin typeface="Lucida Sans Unicode"/>
                <a:cs typeface="Lucida Sans Unicode"/>
              </a:rPr>
              <a:t>ettiğim </a:t>
            </a:r>
            <a:r>
              <a:rPr sz="900" spc="-5">
                <a:solidFill>
                  <a:srgbClr val="171717"/>
                </a:solidFill>
                <a:latin typeface="Lucida Sans Unicode"/>
                <a:cs typeface="Lucida Sans Unicode"/>
              </a:rPr>
              <a:t>andan </a:t>
            </a:r>
            <a:r>
              <a:rPr sz="900" spc="-15">
                <a:solidFill>
                  <a:srgbClr val="171717"/>
                </a:solidFill>
                <a:latin typeface="Lucida Sans Unicode"/>
                <a:cs typeface="Lucida Sans Unicode"/>
              </a:rPr>
              <a:t>itibaren </a:t>
            </a:r>
            <a:r>
              <a:rPr sz="900" spc="-30">
                <a:solidFill>
                  <a:srgbClr val="171717"/>
                </a:solidFill>
                <a:latin typeface="Lucida Sans Unicode"/>
                <a:cs typeface="Lucida Sans Unicode"/>
              </a:rPr>
              <a:t>biraz </a:t>
            </a:r>
            <a:r>
              <a:rPr sz="900" spc="-5">
                <a:solidFill>
                  <a:srgbClr val="171717"/>
                </a:solidFill>
                <a:latin typeface="Lucida Sans Unicode"/>
                <a:cs typeface="Lucida Sans Unicode"/>
              </a:rPr>
              <a:t>daha </a:t>
            </a:r>
            <a:r>
              <a:rPr sz="900" spc="-30">
                <a:solidFill>
                  <a:srgbClr val="171717"/>
                </a:solidFill>
                <a:latin typeface="Lucida Sans Unicode"/>
                <a:cs typeface="Lucida Sans Unicode"/>
              </a:rPr>
              <a:t>uzun </a:t>
            </a:r>
            <a:r>
              <a:rPr sz="900" spc="-20">
                <a:solidFill>
                  <a:srgbClr val="171717"/>
                </a:solidFill>
                <a:latin typeface="Lucida Sans Unicode"/>
                <a:cs typeface="Lucida Sans Unicode"/>
              </a:rPr>
              <a:t>bir </a:t>
            </a:r>
            <a:r>
              <a:rPr sz="900" spc="-15">
                <a:solidFill>
                  <a:srgbClr val="171717"/>
                </a:solidFill>
                <a:latin typeface="Lucida Sans Unicode"/>
                <a:cs typeface="Lucida Sans Unicode"/>
              </a:rPr>
              <a:t>şeyler </a:t>
            </a:r>
            <a:r>
              <a:rPr sz="900" spc="-25">
                <a:solidFill>
                  <a:srgbClr val="171717"/>
                </a:solidFill>
                <a:latin typeface="Lucida Sans Unicode"/>
                <a:cs typeface="Lucida Sans Unicode"/>
              </a:rPr>
              <a:t>yazarak </a:t>
            </a:r>
            <a:r>
              <a:rPr sz="900" spc="-20">
                <a:solidFill>
                  <a:srgbClr val="171717"/>
                </a:solidFill>
                <a:latin typeface="Lucida Sans Unicode"/>
                <a:cs typeface="Lucida Sans Unicode"/>
              </a:rPr>
              <a:t>dile </a:t>
            </a:r>
            <a:r>
              <a:rPr sz="900" spc="-15">
                <a:solidFill>
                  <a:srgbClr val="171717"/>
                </a:solidFill>
                <a:latin typeface="Lucida Sans Unicode"/>
                <a:cs typeface="Lucida Sans Unicode"/>
              </a:rPr>
              <a:t>getirmeye </a:t>
            </a:r>
            <a:r>
              <a:rPr sz="900" spc="-20">
                <a:solidFill>
                  <a:srgbClr val="171717"/>
                </a:solidFill>
                <a:latin typeface="Lucida Sans Unicode"/>
                <a:cs typeface="Lucida Sans Unicode"/>
              </a:rPr>
              <a:t>başladım. </a:t>
            </a:r>
            <a:r>
              <a:rPr sz="900" spc="-10">
                <a:solidFill>
                  <a:srgbClr val="171717"/>
                </a:solidFill>
                <a:latin typeface="Lucida Sans Unicode"/>
                <a:cs typeface="Lucida Sans Unicode"/>
              </a:rPr>
              <a:t>Sonrasında da </a:t>
            </a:r>
            <a:r>
              <a:rPr sz="900" spc="-20">
                <a:solidFill>
                  <a:srgbClr val="171717"/>
                </a:solidFill>
                <a:latin typeface="Lucida Sans Unicode"/>
                <a:cs typeface="Lucida Sans Unicode"/>
              </a:rPr>
              <a:t>öyküler </a:t>
            </a:r>
            <a:r>
              <a:rPr sz="900" spc="-15">
                <a:solidFill>
                  <a:srgbClr val="171717"/>
                </a:solidFill>
                <a:latin typeface="Lucida Sans Unicode"/>
                <a:cs typeface="Lucida Sans Unicode"/>
              </a:rPr>
              <a:t> </a:t>
            </a:r>
            <a:r>
              <a:rPr sz="900" spc="-25">
                <a:solidFill>
                  <a:srgbClr val="171717"/>
                </a:solidFill>
                <a:latin typeface="Lucida Sans Unicode"/>
                <a:cs typeface="Lucida Sans Unicode"/>
              </a:rPr>
              <a:t>başladı.</a:t>
            </a:r>
            <a:r>
              <a:rPr sz="900" spc="-55">
                <a:solidFill>
                  <a:srgbClr val="171717"/>
                </a:solidFill>
                <a:latin typeface="Lucida Sans Unicode"/>
                <a:cs typeface="Lucida Sans Unicode"/>
              </a:rPr>
              <a:t> </a:t>
            </a:r>
            <a:r>
              <a:rPr sz="900" spc="-20">
                <a:solidFill>
                  <a:srgbClr val="171717"/>
                </a:solidFill>
                <a:latin typeface="Lucida Sans Unicode"/>
                <a:cs typeface="Lucida Sans Unicode"/>
              </a:rPr>
              <a:t>Ama</a:t>
            </a:r>
            <a:r>
              <a:rPr sz="900" spc="-55">
                <a:solidFill>
                  <a:srgbClr val="171717"/>
                </a:solidFill>
                <a:latin typeface="Lucida Sans Unicode"/>
                <a:cs typeface="Lucida Sans Unicode"/>
              </a:rPr>
              <a:t> </a:t>
            </a:r>
            <a:r>
              <a:rPr sz="900" spc="-20">
                <a:solidFill>
                  <a:srgbClr val="171717"/>
                </a:solidFill>
                <a:latin typeface="Lucida Sans Unicode"/>
                <a:cs typeface="Lucida Sans Unicode"/>
              </a:rPr>
              <a:t>evet,</a:t>
            </a:r>
            <a:r>
              <a:rPr sz="900" spc="-55">
                <a:solidFill>
                  <a:srgbClr val="171717"/>
                </a:solidFill>
                <a:latin typeface="Lucida Sans Unicode"/>
                <a:cs typeface="Lucida Sans Unicode"/>
              </a:rPr>
              <a:t> </a:t>
            </a:r>
            <a:r>
              <a:rPr sz="900" spc="-40">
                <a:solidFill>
                  <a:srgbClr val="171717"/>
                </a:solidFill>
                <a:latin typeface="Lucida Sans Unicode"/>
                <a:cs typeface="Lucida Sans Unicode"/>
              </a:rPr>
              <a:t>ilk</a:t>
            </a:r>
            <a:r>
              <a:rPr sz="900" spc="-55">
                <a:solidFill>
                  <a:srgbClr val="171717"/>
                </a:solidFill>
                <a:latin typeface="Lucida Sans Unicode"/>
                <a:cs typeface="Lucida Sans Unicode"/>
              </a:rPr>
              <a:t> </a:t>
            </a:r>
            <a:r>
              <a:rPr sz="900" spc="-15">
                <a:solidFill>
                  <a:srgbClr val="171717"/>
                </a:solidFill>
                <a:latin typeface="Lucida Sans Unicode"/>
                <a:cs typeface="Lucida Sans Unicode"/>
              </a:rPr>
              <a:t>defterim</a:t>
            </a:r>
            <a:r>
              <a:rPr sz="900" spc="-55">
                <a:solidFill>
                  <a:srgbClr val="171717"/>
                </a:solidFill>
                <a:latin typeface="Lucida Sans Unicode"/>
                <a:cs typeface="Lucida Sans Unicode"/>
              </a:rPr>
              <a:t> </a:t>
            </a:r>
            <a:r>
              <a:rPr sz="900" spc="-20">
                <a:solidFill>
                  <a:srgbClr val="171717"/>
                </a:solidFill>
                <a:latin typeface="Lucida Sans Unicode"/>
                <a:cs typeface="Lucida Sans Unicode"/>
              </a:rPr>
              <a:t>bir</a:t>
            </a:r>
            <a:r>
              <a:rPr sz="900" spc="-55">
                <a:solidFill>
                  <a:srgbClr val="171717"/>
                </a:solidFill>
                <a:latin typeface="Lucida Sans Unicode"/>
                <a:cs typeface="Lucida Sans Unicode"/>
              </a:rPr>
              <a:t> </a:t>
            </a:r>
            <a:r>
              <a:rPr sz="900" spc="-25">
                <a:solidFill>
                  <a:srgbClr val="171717"/>
                </a:solidFill>
                <a:latin typeface="Lucida Sans Unicode"/>
                <a:cs typeface="Lucida Sans Unicode"/>
              </a:rPr>
              <a:t>şiir</a:t>
            </a:r>
            <a:r>
              <a:rPr sz="900" spc="-55">
                <a:solidFill>
                  <a:srgbClr val="171717"/>
                </a:solidFill>
                <a:latin typeface="Lucida Sans Unicode"/>
                <a:cs typeface="Lucida Sans Unicode"/>
              </a:rPr>
              <a:t> </a:t>
            </a:r>
            <a:r>
              <a:rPr sz="900" spc="-20">
                <a:solidFill>
                  <a:srgbClr val="171717"/>
                </a:solidFill>
                <a:latin typeface="Lucida Sans Unicode"/>
                <a:cs typeface="Lucida Sans Unicode"/>
              </a:rPr>
              <a:t>defteriydi.</a:t>
            </a:r>
            <a:endParaRPr sz="900">
              <a:latin typeface="Lucida Sans Unicode"/>
              <a:cs typeface="Lucida Sans Unicode"/>
            </a:endParaRPr>
          </a:p>
          <a:p>
            <a:pPr>
              <a:lnSpc>
                <a:spcPct val="100000"/>
              </a:lnSpc>
              <a:spcBef>
                <a:spcPts val="35"/>
              </a:spcBef>
            </a:pPr>
            <a:endParaRPr sz="1550">
              <a:latin typeface="Lucida Sans Unicode"/>
              <a:cs typeface="Lucida Sans Unicode"/>
            </a:endParaRPr>
          </a:p>
          <a:p>
            <a:pPr marL="41910" algn="just">
              <a:lnSpc>
                <a:spcPct val="100000"/>
              </a:lnSpc>
            </a:pPr>
            <a:r>
              <a:rPr sz="900" spc="5">
                <a:solidFill>
                  <a:srgbClr val="171717"/>
                </a:solidFill>
                <a:latin typeface="Lucida Sans Unicode"/>
                <a:cs typeface="Lucida Sans Unicode"/>
              </a:rPr>
              <a:t>Ne</a:t>
            </a:r>
            <a:r>
              <a:rPr sz="900" spc="-55">
                <a:solidFill>
                  <a:srgbClr val="171717"/>
                </a:solidFill>
                <a:latin typeface="Lucida Sans Unicode"/>
                <a:cs typeface="Lucida Sans Unicode"/>
              </a:rPr>
              <a:t> </a:t>
            </a:r>
            <a:r>
              <a:rPr sz="900" spc="-20">
                <a:solidFill>
                  <a:srgbClr val="171717"/>
                </a:solidFill>
                <a:latin typeface="Lucida Sans Unicode"/>
                <a:cs typeface="Lucida Sans Unicode"/>
              </a:rPr>
              <a:t>zaman</a:t>
            </a:r>
            <a:r>
              <a:rPr sz="900" spc="-55">
                <a:solidFill>
                  <a:srgbClr val="171717"/>
                </a:solidFill>
                <a:latin typeface="Lucida Sans Unicode"/>
                <a:cs typeface="Lucida Sans Unicode"/>
              </a:rPr>
              <a:t> </a:t>
            </a:r>
            <a:r>
              <a:rPr sz="900" spc="10">
                <a:solidFill>
                  <a:srgbClr val="171717"/>
                </a:solidFill>
                <a:latin typeface="Lucida Sans Unicode"/>
                <a:cs typeface="Lucida Sans Unicode"/>
              </a:rPr>
              <a:t>“Ben</a:t>
            </a:r>
            <a:r>
              <a:rPr sz="900" spc="-55">
                <a:solidFill>
                  <a:srgbClr val="171717"/>
                </a:solidFill>
                <a:latin typeface="Lucida Sans Unicode"/>
                <a:cs typeface="Lucida Sans Unicode"/>
              </a:rPr>
              <a:t> </a:t>
            </a:r>
            <a:r>
              <a:rPr sz="900" spc="-25">
                <a:solidFill>
                  <a:srgbClr val="171717"/>
                </a:solidFill>
                <a:latin typeface="Lucida Sans Unicode"/>
                <a:cs typeface="Lucida Sans Unicode"/>
              </a:rPr>
              <a:t>artık</a:t>
            </a:r>
            <a:r>
              <a:rPr sz="900" spc="-55">
                <a:solidFill>
                  <a:srgbClr val="171717"/>
                </a:solidFill>
                <a:latin typeface="Lucida Sans Unicode"/>
                <a:cs typeface="Lucida Sans Unicode"/>
              </a:rPr>
              <a:t> </a:t>
            </a:r>
            <a:r>
              <a:rPr sz="900" spc="-20">
                <a:solidFill>
                  <a:srgbClr val="171717"/>
                </a:solidFill>
                <a:latin typeface="Lucida Sans Unicode"/>
                <a:cs typeface="Lucida Sans Unicode"/>
              </a:rPr>
              <a:t>bir</a:t>
            </a:r>
            <a:r>
              <a:rPr sz="900" spc="-55">
                <a:solidFill>
                  <a:srgbClr val="171717"/>
                </a:solidFill>
                <a:latin typeface="Lucida Sans Unicode"/>
                <a:cs typeface="Lucida Sans Unicode"/>
              </a:rPr>
              <a:t> </a:t>
            </a:r>
            <a:r>
              <a:rPr sz="900" spc="-25">
                <a:solidFill>
                  <a:srgbClr val="171717"/>
                </a:solidFill>
                <a:latin typeface="Lucida Sans Unicode"/>
                <a:cs typeface="Lucida Sans Unicode"/>
              </a:rPr>
              <a:t>yazar</a:t>
            </a:r>
            <a:r>
              <a:rPr sz="900" spc="-55">
                <a:solidFill>
                  <a:srgbClr val="171717"/>
                </a:solidFill>
                <a:latin typeface="Lucida Sans Unicode"/>
                <a:cs typeface="Lucida Sans Unicode"/>
              </a:rPr>
              <a:t> </a:t>
            </a:r>
            <a:r>
              <a:rPr sz="900" spc="-20">
                <a:solidFill>
                  <a:srgbClr val="171717"/>
                </a:solidFill>
                <a:latin typeface="Lucida Sans Unicode"/>
                <a:cs typeface="Lucida Sans Unicode"/>
              </a:rPr>
              <a:t>oldum!”</a:t>
            </a:r>
            <a:r>
              <a:rPr sz="900" spc="-55">
                <a:solidFill>
                  <a:srgbClr val="171717"/>
                </a:solidFill>
                <a:latin typeface="Lucida Sans Unicode"/>
                <a:cs typeface="Lucida Sans Unicode"/>
              </a:rPr>
              <a:t> </a:t>
            </a:r>
            <a:r>
              <a:rPr sz="900" spc="-25">
                <a:solidFill>
                  <a:srgbClr val="171717"/>
                </a:solidFill>
                <a:latin typeface="Lucida Sans Unicode"/>
                <a:cs typeface="Lucida Sans Unicode"/>
              </a:rPr>
              <a:t>dediniz?</a:t>
            </a:r>
            <a:endParaRPr sz="900">
              <a:latin typeface="Lucida Sans Unicode"/>
              <a:cs typeface="Lucida Sans Unicode"/>
            </a:endParaRPr>
          </a:p>
          <a:p>
            <a:pPr>
              <a:lnSpc>
                <a:spcPct val="100000"/>
              </a:lnSpc>
              <a:spcBef>
                <a:spcPts val="40"/>
              </a:spcBef>
            </a:pPr>
            <a:endParaRPr sz="1000">
              <a:latin typeface="Lucida Sans Unicode"/>
              <a:cs typeface="Lucida Sans Unicode"/>
            </a:endParaRPr>
          </a:p>
          <a:p>
            <a:pPr marL="12700" marR="13335" algn="just">
              <a:lnSpc>
                <a:spcPct val="145700"/>
              </a:lnSpc>
            </a:pPr>
            <a:r>
              <a:rPr sz="900" spc="-40">
                <a:solidFill>
                  <a:srgbClr val="171717"/>
                </a:solidFill>
                <a:latin typeface="Lucida Sans Unicode"/>
                <a:cs typeface="Lucida Sans Unicode"/>
              </a:rPr>
              <a:t>Tolga </a:t>
            </a:r>
            <a:r>
              <a:rPr sz="900" spc="-30">
                <a:solidFill>
                  <a:srgbClr val="171717"/>
                </a:solidFill>
                <a:latin typeface="Lucida Sans Unicode"/>
                <a:cs typeface="Lucida Sans Unicode"/>
              </a:rPr>
              <a:t>Eligül: </a:t>
            </a:r>
            <a:r>
              <a:rPr sz="900" spc="20">
                <a:solidFill>
                  <a:srgbClr val="171717"/>
                </a:solidFill>
                <a:latin typeface="Lucida Sans Unicode"/>
                <a:cs typeface="Lucida Sans Unicode"/>
              </a:rPr>
              <a:t>Ben </a:t>
            </a:r>
            <a:r>
              <a:rPr sz="900" spc="-25">
                <a:solidFill>
                  <a:srgbClr val="171717"/>
                </a:solidFill>
                <a:latin typeface="Lucida Sans Unicode"/>
                <a:cs typeface="Lucida Sans Unicode"/>
              </a:rPr>
              <a:t>yazar </a:t>
            </a:r>
            <a:r>
              <a:rPr sz="900" spc="-20">
                <a:solidFill>
                  <a:srgbClr val="171717"/>
                </a:solidFill>
                <a:latin typeface="Lucida Sans Unicode"/>
                <a:cs typeface="Lucida Sans Unicode"/>
              </a:rPr>
              <a:t>olduğumu </a:t>
            </a:r>
            <a:r>
              <a:rPr sz="900" spc="-35">
                <a:solidFill>
                  <a:srgbClr val="171717"/>
                </a:solidFill>
                <a:latin typeface="Lucida Sans Unicode"/>
                <a:cs typeface="Lucida Sans Unicode"/>
              </a:rPr>
              <a:t>ikinci yazdığım </a:t>
            </a:r>
            <a:r>
              <a:rPr sz="900" spc="-20">
                <a:solidFill>
                  <a:srgbClr val="171717"/>
                </a:solidFill>
                <a:latin typeface="Lucida Sans Unicode"/>
                <a:cs typeface="Lucida Sans Unicode"/>
              </a:rPr>
              <a:t>kitapta </a:t>
            </a:r>
            <a:r>
              <a:rPr sz="900" spc="-15">
                <a:solidFill>
                  <a:srgbClr val="171717"/>
                </a:solidFill>
                <a:latin typeface="Lucida Sans Unicode"/>
                <a:cs typeface="Lucida Sans Unicode"/>
              </a:rPr>
              <a:t>kendime </a:t>
            </a:r>
            <a:r>
              <a:rPr sz="900" spc="-20">
                <a:solidFill>
                  <a:srgbClr val="171717"/>
                </a:solidFill>
                <a:latin typeface="Lucida Sans Unicode"/>
                <a:cs typeface="Lucida Sans Unicode"/>
              </a:rPr>
              <a:t>söyledim. Ama </a:t>
            </a:r>
            <a:r>
              <a:rPr sz="900" spc="-15">
                <a:solidFill>
                  <a:srgbClr val="171717"/>
                </a:solidFill>
                <a:latin typeface="Lucida Sans Unicode"/>
                <a:cs typeface="Lucida Sans Unicode"/>
              </a:rPr>
              <a:t>asla </a:t>
            </a:r>
            <a:r>
              <a:rPr sz="900" spc="-25">
                <a:solidFill>
                  <a:srgbClr val="171717"/>
                </a:solidFill>
                <a:latin typeface="Lucida Sans Unicode"/>
                <a:cs typeface="Lucida Sans Unicode"/>
              </a:rPr>
              <a:t>birinci kitabı </a:t>
            </a:r>
            <a:r>
              <a:rPr sz="900" spc="-10">
                <a:solidFill>
                  <a:srgbClr val="171717"/>
                </a:solidFill>
                <a:latin typeface="Lucida Sans Unicode"/>
                <a:cs typeface="Lucida Sans Unicode"/>
              </a:rPr>
              <a:t>unutamam. </a:t>
            </a:r>
            <a:r>
              <a:rPr sz="900" spc="-20">
                <a:solidFill>
                  <a:srgbClr val="171717"/>
                </a:solidFill>
                <a:latin typeface="Lucida Sans Unicode"/>
                <a:cs typeface="Lucida Sans Unicode"/>
              </a:rPr>
              <a:t>Nasıl olsa </a:t>
            </a:r>
            <a:r>
              <a:rPr sz="900" spc="-10">
                <a:solidFill>
                  <a:srgbClr val="171717"/>
                </a:solidFill>
                <a:latin typeface="Lucida Sans Unicode"/>
                <a:cs typeface="Lucida Sans Unicode"/>
              </a:rPr>
              <a:t>o </a:t>
            </a:r>
            <a:r>
              <a:rPr sz="900" spc="-5">
                <a:solidFill>
                  <a:srgbClr val="171717"/>
                </a:solidFill>
                <a:latin typeface="Lucida Sans Unicode"/>
                <a:cs typeface="Lucida Sans Unicode"/>
              </a:rPr>
              <a:t> </a:t>
            </a:r>
            <a:r>
              <a:rPr sz="900" spc="-15">
                <a:solidFill>
                  <a:srgbClr val="171717"/>
                </a:solidFill>
                <a:latin typeface="Lucida Sans Unicode"/>
                <a:cs typeface="Lucida Sans Unicode"/>
              </a:rPr>
              <a:t>benim</a:t>
            </a:r>
            <a:r>
              <a:rPr sz="900" spc="-60">
                <a:solidFill>
                  <a:srgbClr val="171717"/>
                </a:solidFill>
                <a:latin typeface="Lucida Sans Unicode"/>
                <a:cs typeface="Lucida Sans Unicode"/>
              </a:rPr>
              <a:t> </a:t>
            </a:r>
            <a:r>
              <a:rPr sz="900" spc="-35">
                <a:solidFill>
                  <a:srgbClr val="171717"/>
                </a:solidFill>
                <a:latin typeface="Lucida Sans Unicode"/>
                <a:cs typeface="Lucida Sans Unicode"/>
              </a:rPr>
              <a:t>yazdığım</a:t>
            </a:r>
            <a:r>
              <a:rPr sz="900" spc="-55">
                <a:solidFill>
                  <a:srgbClr val="171717"/>
                </a:solidFill>
                <a:latin typeface="Lucida Sans Unicode"/>
                <a:cs typeface="Lucida Sans Unicode"/>
              </a:rPr>
              <a:t> </a:t>
            </a:r>
            <a:r>
              <a:rPr sz="900" spc="-40">
                <a:solidFill>
                  <a:srgbClr val="171717"/>
                </a:solidFill>
                <a:latin typeface="Lucida Sans Unicode"/>
                <a:cs typeface="Lucida Sans Unicode"/>
              </a:rPr>
              <a:t>ilk</a:t>
            </a:r>
            <a:r>
              <a:rPr sz="900" spc="-55">
                <a:solidFill>
                  <a:srgbClr val="171717"/>
                </a:solidFill>
                <a:latin typeface="Lucida Sans Unicode"/>
                <a:cs typeface="Lucida Sans Unicode"/>
              </a:rPr>
              <a:t> </a:t>
            </a:r>
            <a:r>
              <a:rPr sz="900" spc="-30">
                <a:solidFill>
                  <a:srgbClr val="171717"/>
                </a:solidFill>
                <a:latin typeface="Lucida Sans Unicode"/>
                <a:cs typeface="Lucida Sans Unicode"/>
              </a:rPr>
              <a:t>kitaptı.</a:t>
            </a:r>
            <a:endParaRPr sz="900">
              <a:latin typeface="Lucida Sans Unicode"/>
              <a:cs typeface="Lucida Sans Unicode"/>
            </a:endParaRPr>
          </a:p>
          <a:p>
            <a:pPr>
              <a:lnSpc>
                <a:spcPct val="100000"/>
              </a:lnSpc>
              <a:spcBef>
                <a:spcPts val="35"/>
              </a:spcBef>
            </a:pPr>
            <a:endParaRPr sz="1000">
              <a:latin typeface="Lucida Sans Unicode"/>
              <a:cs typeface="Lucida Sans Unicode"/>
            </a:endParaRPr>
          </a:p>
          <a:p>
            <a:pPr marL="12700" marR="12700" algn="just">
              <a:lnSpc>
                <a:spcPct val="145700"/>
              </a:lnSpc>
            </a:pPr>
            <a:r>
              <a:rPr sz="900" spc="-30">
                <a:solidFill>
                  <a:srgbClr val="171717"/>
                </a:solidFill>
                <a:latin typeface="Lucida Sans Unicode"/>
                <a:cs typeface="Lucida Sans Unicode"/>
              </a:rPr>
              <a:t>Aylin </a:t>
            </a:r>
            <a:r>
              <a:rPr sz="900" spc="-10">
                <a:solidFill>
                  <a:srgbClr val="171717"/>
                </a:solidFill>
                <a:latin typeface="Lucida Sans Unicode"/>
                <a:cs typeface="Lucida Sans Unicode"/>
              </a:rPr>
              <a:t>Bendis: </a:t>
            </a:r>
            <a:r>
              <a:rPr sz="900" spc="5">
                <a:solidFill>
                  <a:srgbClr val="171717"/>
                </a:solidFill>
                <a:latin typeface="Lucida Sans Unicode"/>
                <a:cs typeface="Lucida Sans Unicode"/>
              </a:rPr>
              <a:t>Benim </a:t>
            </a:r>
            <a:r>
              <a:rPr sz="900" spc="-10">
                <a:solidFill>
                  <a:srgbClr val="171717"/>
                </a:solidFill>
                <a:latin typeface="Lucida Sans Unicode"/>
                <a:cs typeface="Lucida Sans Unicode"/>
              </a:rPr>
              <a:t>de </a:t>
            </a:r>
            <a:r>
              <a:rPr sz="900" spc="-35">
                <a:solidFill>
                  <a:srgbClr val="171717"/>
                </a:solidFill>
                <a:latin typeface="Lucida Sans Unicode"/>
                <a:cs typeface="Lucida Sans Unicode"/>
              </a:rPr>
              <a:t>ikinci </a:t>
            </a:r>
            <a:r>
              <a:rPr sz="900" spc="-25">
                <a:solidFill>
                  <a:srgbClr val="171717"/>
                </a:solidFill>
                <a:latin typeface="Lucida Sans Unicode"/>
                <a:cs typeface="Lucida Sans Unicode"/>
              </a:rPr>
              <a:t>kitabımdı. </a:t>
            </a:r>
            <a:r>
              <a:rPr sz="900" spc="-10">
                <a:solidFill>
                  <a:srgbClr val="171717"/>
                </a:solidFill>
                <a:latin typeface="Lucida Sans Unicode"/>
                <a:cs typeface="Lucida Sans Unicode"/>
              </a:rPr>
              <a:t>Hatta </a:t>
            </a:r>
            <a:r>
              <a:rPr sz="900" spc="-40">
                <a:solidFill>
                  <a:srgbClr val="171717"/>
                </a:solidFill>
                <a:latin typeface="Lucida Sans Unicode"/>
                <a:cs typeface="Lucida Sans Unicode"/>
              </a:rPr>
              <a:t>ilk</a:t>
            </a:r>
            <a:r>
              <a:rPr sz="900" spc="-35">
                <a:solidFill>
                  <a:srgbClr val="171717"/>
                </a:solidFill>
                <a:latin typeface="Lucida Sans Unicode"/>
                <a:cs typeface="Lucida Sans Unicode"/>
              </a:rPr>
              <a:t> </a:t>
            </a:r>
            <a:r>
              <a:rPr sz="900" spc="-20">
                <a:solidFill>
                  <a:srgbClr val="171717"/>
                </a:solidFill>
                <a:latin typeface="Lucida Sans Unicode"/>
                <a:cs typeface="Lucida Sans Unicode"/>
              </a:rPr>
              <a:t>kitabımda kimseye </a:t>
            </a:r>
            <a:r>
              <a:rPr sz="900" spc="-25">
                <a:solidFill>
                  <a:srgbClr val="171717"/>
                </a:solidFill>
                <a:latin typeface="Lucida Sans Unicode"/>
                <a:cs typeface="Lucida Sans Unicode"/>
              </a:rPr>
              <a:t>kitap </a:t>
            </a:r>
            <a:r>
              <a:rPr sz="900" spc="-35">
                <a:solidFill>
                  <a:srgbClr val="171717"/>
                </a:solidFill>
                <a:latin typeface="Lucida Sans Unicode"/>
                <a:cs typeface="Lucida Sans Unicode"/>
              </a:rPr>
              <a:t>yazdığımı </a:t>
            </a:r>
            <a:r>
              <a:rPr sz="900" spc="-20">
                <a:solidFill>
                  <a:srgbClr val="171717"/>
                </a:solidFill>
                <a:latin typeface="Lucida Sans Unicode"/>
                <a:cs typeface="Lucida Sans Unicode"/>
              </a:rPr>
              <a:t>söyleyememiştim. </a:t>
            </a:r>
            <a:r>
              <a:rPr sz="900" spc="-35">
                <a:solidFill>
                  <a:srgbClr val="171717"/>
                </a:solidFill>
                <a:latin typeface="Lucida Sans Unicode"/>
                <a:cs typeface="Lucida Sans Unicode"/>
              </a:rPr>
              <a:t>İlk </a:t>
            </a:r>
            <a:r>
              <a:rPr sz="900" spc="-25">
                <a:solidFill>
                  <a:srgbClr val="171717"/>
                </a:solidFill>
                <a:latin typeface="Lucida Sans Unicode"/>
                <a:cs typeface="Lucida Sans Unicode"/>
              </a:rPr>
              <a:t>kitap </a:t>
            </a:r>
            <a:r>
              <a:rPr sz="900" spc="-15">
                <a:solidFill>
                  <a:srgbClr val="171717"/>
                </a:solidFill>
                <a:latin typeface="Lucida Sans Unicode"/>
                <a:cs typeface="Lucida Sans Unicode"/>
              </a:rPr>
              <a:t>hayalini </a:t>
            </a:r>
            <a:r>
              <a:rPr sz="900" spc="-10">
                <a:solidFill>
                  <a:srgbClr val="171717"/>
                </a:solidFill>
                <a:latin typeface="Lucida Sans Unicode"/>
                <a:cs typeface="Lucida Sans Unicode"/>
              </a:rPr>
              <a:t> </a:t>
            </a:r>
            <a:r>
              <a:rPr sz="900" spc="-25">
                <a:solidFill>
                  <a:srgbClr val="171717"/>
                </a:solidFill>
                <a:latin typeface="Lucida Sans Unicode"/>
                <a:cs typeface="Lucida Sans Unicode"/>
              </a:rPr>
              <a:t>gerçekleştirmek</a:t>
            </a:r>
            <a:r>
              <a:rPr sz="900" spc="-55">
                <a:solidFill>
                  <a:srgbClr val="171717"/>
                </a:solidFill>
                <a:latin typeface="Lucida Sans Unicode"/>
                <a:cs typeface="Lucida Sans Unicode"/>
              </a:rPr>
              <a:t> </a:t>
            </a:r>
            <a:r>
              <a:rPr sz="900" spc="-40">
                <a:solidFill>
                  <a:srgbClr val="171717"/>
                </a:solidFill>
                <a:latin typeface="Lucida Sans Unicode"/>
                <a:cs typeface="Lucida Sans Unicode"/>
              </a:rPr>
              <a:t>gibi.</a:t>
            </a:r>
            <a:r>
              <a:rPr sz="900" spc="-55">
                <a:solidFill>
                  <a:srgbClr val="171717"/>
                </a:solidFill>
                <a:latin typeface="Lucida Sans Unicode"/>
                <a:cs typeface="Lucida Sans Unicode"/>
              </a:rPr>
              <a:t> </a:t>
            </a:r>
            <a:r>
              <a:rPr sz="900" spc="-10">
                <a:solidFill>
                  <a:srgbClr val="171717"/>
                </a:solidFill>
                <a:latin typeface="Lucida Sans Unicode"/>
                <a:cs typeface="Lucida Sans Unicode"/>
              </a:rPr>
              <a:t>Sonrasında</a:t>
            </a:r>
            <a:r>
              <a:rPr sz="900" spc="-55">
                <a:solidFill>
                  <a:srgbClr val="171717"/>
                </a:solidFill>
                <a:latin typeface="Lucida Sans Unicode"/>
                <a:cs typeface="Lucida Sans Unicode"/>
              </a:rPr>
              <a:t> </a:t>
            </a:r>
            <a:r>
              <a:rPr sz="900" spc="-20">
                <a:solidFill>
                  <a:srgbClr val="171717"/>
                </a:solidFill>
                <a:latin typeface="Lucida Sans Unicode"/>
                <a:cs typeface="Lucida Sans Unicode"/>
              </a:rPr>
              <a:t>ise</a:t>
            </a:r>
            <a:r>
              <a:rPr sz="900" spc="-55">
                <a:solidFill>
                  <a:srgbClr val="171717"/>
                </a:solidFill>
                <a:latin typeface="Lucida Sans Unicode"/>
                <a:cs typeface="Lucida Sans Unicode"/>
              </a:rPr>
              <a:t> </a:t>
            </a:r>
            <a:r>
              <a:rPr sz="900" spc="-25">
                <a:solidFill>
                  <a:srgbClr val="171717"/>
                </a:solidFill>
                <a:latin typeface="Lucida Sans Unicode"/>
                <a:cs typeface="Lucida Sans Unicode"/>
              </a:rPr>
              <a:t>yazar</a:t>
            </a:r>
            <a:r>
              <a:rPr sz="900" spc="-55">
                <a:solidFill>
                  <a:srgbClr val="171717"/>
                </a:solidFill>
                <a:latin typeface="Lucida Sans Unicode"/>
                <a:cs typeface="Lucida Sans Unicode"/>
              </a:rPr>
              <a:t> </a:t>
            </a:r>
            <a:r>
              <a:rPr sz="900" spc="-25">
                <a:solidFill>
                  <a:srgbClr val="171717"/>
                </a:solidFill>
                <a:latin typeface="Lucida Sans Unicode"/>
                <a:cs typeface="Lucida Sans Unicode"/>
              </a:rPr>
              <a:t>olduğunuzu</a:t>
            </a:r>
            <a:r>
              <a:rPr sz="900" spc="-55">
                <a:solidFill>
                  <a:srgbClr val="171717"/>
                </a:solidFill>
                <a:latin typeface="Lucida Sans Unicode"/>
                <a:cs typeface="Lucida Sans Unicode"/>
              </a:rPr>
              <a:t> </a:t>
            </a:r>
            <a:r>
              <a:rPr sz="900" spc="-25">
                <a:solidFill>
                  <a:srgbClr val="171717"/>
                </a:solidFill>
                <a:latin typeface="Lucida Sans Unicode"/>
                <a:cs typeface="Lucida Sans Unicode"/>
              </a:rPr>
              <a:t>anlıyorsunuz.</a:t>
            </a:r>
            <a:endParaRPr sz="900">
              <a:latin typeface="Lucida Sans Unicode"/>
              <a:cs typeface="Lucida Sans Unicode"/>
            </a:endParaRPr>
          </a:p>
          <a:p>
            <a:pPr marL="12700" marR="258445">
              <a:lnSpc>
                <a:spcPts val="3529"/>
              </a:lnSpc>
              <a:spcBef>
                <a:spcPts val="145"/>
              </a:spcBef>
            </a:pPr>
            <a:r>
              <a:rPr sz="900">
                <a:solidFill>
                  <a:srgbClr val="171717"/>
                </a:solidFill>
                <a:latin typeface="Lucida Sans Unicode"/>
                <a:cs typeface="Lucida Sans Unicode"/>
              </a:rPr>
              <a:t>Emrah</a:t>
            </a:r>
            <a:r>
              <a:rPr sz="900" spc="-50">
                <a:solidFill>
                  <a:srgbClr val="171717"/>
                </a:solidFill>
                <a:latin typeface="Lucida Sans Unicode"/>
                <a:cs typeface="Lucida Sans Unicode"/>
              </a:rPr>
              <a:t> </a:t>
            </a:r>
            <a:r>
              <a:rPr sz="900" spc="-30">
                <a:solidFill>
                  <a:srgbClr val="171717"/>
                </a:solidFill>
                <a:latin typeface="Lucida Sans Unicode"/>
                <a:cs typeface="Lucida Sans Unicode"/>
              </a:rPr>
              <a:t>Ateş:</a:t>
            </a:r>
            <a:r>
              <a:rPr sz="900" spc="-45">
                <a:solidFill>
                  <a:srgbClr val="171717"/>
                </a:solidFill>
                <a:latin typeface="Lucida Sans Unicode"/>
                <a:cs typeface="Lucida Sans Unicode"/>
              </a:rPr>
              <a:t> </a:t>
            </a:r>
            <a:r>
              <a:rPr sz="900" spc="-10">
                <a:solidFill>
                  <a:srgbClr val="171717"/>
                </a:solidFill>
                <a:latin typeface="Lucida Sans Unicode"/>
                <a:cs typeface="Lucida Sans Unicode"/>
              </a:rPr>
              <a:t>Benimki</a:t>
            </a:r>
            <a:r>
              <a:rPr sz="900" spc="-50">
                <a:solidFill>
                  <a:srgbClr val="171717"/>
                </a:solidFill>
                <a:latin typeface="Lucida Sans Unicode"/>
                <a:cs typeface="Lucida Sans Unicode"/>
              </a:rPr>
              <a:t> </a:t>
            </a:r>
            <a:r>
              <a:rPr sz="900" spc="-10">
                <a:solidFill>
                  <a:srgbClr val="171717"/>
                </a:solidFill>
                <a:latin typeface="Lucida Sans Unicode"/>
                <a:cs typeface="Lucida Sans Unicode"/>
              </a:rPr>
              <a:t>de</a:t>
            </a:r>
            <a:r>
              <a:rPr sz="900" spc="-45">
                <a:solidFill>
                  <a:srgbClr val="171717"/>
                </a:solidFill>
                <a:latin typeface="Lucida Sans Unicode"/>
                <a:cs typeface="Lucida Sans Unicode"/>
              </a:rPr>
              <a:t> </a:t>
            </a:r>
            <a:r>
              <a:rPr sz="900" spc="-50">
                <a:solidFill>
                  <a:srgbClr val="171717"/>
                </a:solidFill>
                <a:latin typeface="Lucida Sans Unicode"/>
                <a:cs typeface="Lucida Sans Unicode"/>
              </a:rPr>
              <a:t>aynı… </a:t>
            </a:r>
            <a:r>
              <a:rPr sz="900" spc="-35">
                <a:solidFill>
                  <a:srgbClr val="171717"/>
                </a:solidFill>
                <a:latin typeface="Lucida Sans Unicode"/>
                <a:cs typeface="Lucida Sans Unicode"/>
              </a:rPr>
              <a:t>İlk</a:t>
            </a:r>
            <a:r>
              <a:rPr sz="900" spc="-45">
                <a:solidFill>
                  <a:srgbClr val="171717"/>
                </a:solidFill>
                <a:latin typeface="Lucida Sans Unicode"/>
                <a:cs typeface="Lucida Sans Unicode"/>
              </a:rPr>
              <a:t> </a:t>
            </a:r>
            <a:r>
              <a:rPr sz="900" spc="-20">
                <a:solidFill>
                  <a:srgbClr val="171717"/>
                </a:solidFill>
                <a:latin typeface="Lucida Sans Unicode"/>
                <a:cs typeface="Lucida Sans Unicode"/>
              </a:rPr>
              <a:t>kitapta</a:t>
            </a:r>
            <a:r>
              <a:rPr sz="900" spc="-50">
                <a:solidFill>
                  <a:srgbClr val="171717"/>
                </a:solidFill>
                <a:latin typeface="Lucida Sans Unicode"/>
                <a:cs typeface="Lucida Sans Unicode"/>
              </a:rPr>
              <a:t> </a:t>
            </a:r>
            <a:r>
              <a:rPr sz="900" spc="-15">
                <a:solidFill>
                  <a:srgbClr val="171717"/>
                </a:solidFill>
                <a:latin typeface="Lucida Sans Unicode"/>
                <a:cs typeface="Lucida Sans Unicode"/>
              </a:rPr>
              <a:t>diyemiyorsun</a:t>
            </a:r>
            <a:r>
              <a:rPr sz="900" spc="-45">
                <a:solidFill>
                  <a:srgbClr val="171717"/>
                </a:solidFill>
                <a:latin typeface="Lucida Sans Unicode"/>
                <a:cs typeface="Lucida Sans Unicode"/>
              </a:rPr>
              <a:t> </a:t>
            </a:r>
            <a:r>
              <a:rPr sz="900">
                <a:solidFill>
                  <a:srgbClr val="171717"/>
                </a:solidFill>
                <a:latin typeface="Lucida Sans Unicode"/>
                <a:cs typeface="Lucida Sans Unicode"/>
              </a:rPr>
              <a:t>ama</a:t>
            </a:r>
            <a:r>
              <a:rPr sz="900" spc="-45">
                <a:solidFill>
                  <a:srgbClr val="171717"/>
                </a:solidFill>
                <a:latin typeface="Lucida Sans Unicode"/>
                <a:cs typeface="Lucida Sans Unicode"/>
              </a:rPr>
              <a:t> </a:t>
            </a:r>
            <a:r>
              <a:rPr sz="900" spc="-5">
                <a:solidFill>
                  <a:srgbClr val="171717"/>
                </a:solidFill>
                <a:latin typeface="Lucida Sans Unicode"/>
                <a:cs typeface="Lucida Sans Unicode"/>
              </a:rPr>
              <a:t>daha</a:t>
            </a:r>
            <a:r>
              <a:rPr sz="900" spc="-50">
                <a:solidFill>
                  <a:srgbClr val="171717"/>
                </a:solidFill>
                <a:latin typeface="Lucida Sans Unicode"/>
                <a:cs typeface="Lucida Sans Unicode"/>
              </a:rPr>
              <a:t> </a:t>
            </a:r>
            <a:r>
              <a:rPr sz="900" spc="-20">
                <a:solidFill>
                  <a:srgbClr val="171717"/>
                </a:solidFill>
                <a:latin typeface="Lucida Sans Unicode"/>
                <a:cs typeface="Lucida Sans Unicode"/>
              </a:rPr>
              <a:t>sonraki</a:t>
            </a:r>
            <a:r>
              <a:rPr sz="900" spc="-45">
                <a:solidFill>
                  <a:srgbClr val="171717"/>
                </a:solidFill>
                <a:latin typeface="Lucida Sans Unicode"/>
                <a:cs typeface="Lucida Sans Unicode"/>
              </a:rPr>
              <a:t> </a:t>
            </a:r>
            <a:r>
              <a:rPr sz="900" spc="-20">
                <a:solidFill>
                  <a:srgbClr val="171717"/>
                </a:solidFill>
                <a:latin typeface="Lucida Sans Unicode"/>
                <a:cs typeface="Lucida Sans Unicode"/>
              </a:rPr>
              <a:t>kitaplarda</a:t>
            </a:r>
            <a:r>
              <a:rPr sz="900" spc="-50">
                <a:solidFill>
                  <a:srgbClr val="171717"/>
                </a:solidFill>
                <a:latin typeface="Lucida Sans Unicode"/>
                <a:cs typeface="Lucida Sans Unicode"/>
              </a:rPr>
              <a:t> </a:t>
            </a:r>
            <a:r>
              <a:rPr sz="900" spc="-25">
                <a:solidFill>
                  <a:srgbClr val="171717"/>
                </a:solidFill>
                <a:latin typeface="Lucida Sans Unicode"/>
                <a:cs typeface="Lucida Sans Unicode"/>
              </a:rPr>
              <a:t>yazar</a:t>
            </a:r>
            <a:r>
              <a:rPr sz="900" spc="-45">
                <a:solidFill>
                  <a:srgbClr val="171717"/>
                </a:solidFill>
                <a:latin typeface="Lucida Sans Unicode"/>
                <a:cs typeface="Lucida Sans Unicode"/>
              </a:rPr>
              <a:t> </a:t>
            </a:r>
            <a:r>
              <a:rPr sz="900" spc="-25">
                <a:solidFill>
                  <a:srgbClr val="171717"/>
                </a:solidFill>
                <a:latin typeface="Lucida Sans Unicode"/>
                <a:cs typeface="Lucida Sans Unicode"/>
              </a:rPr>
              <a:t>olduğunuzu</a:t>
            </a:r>
            <a:r>
              <a:rPr sz="900" spc="-50">
                <a:solidFill>
                  <a:srgbClr val="171717"/>
                </a:solidFill>
                <a:latin typeface="Lucida Sans Unicode"/>
                <a:cs typeface="Lucida Sans Unicode"/>
              </a:rPr>
              <a:t> </a:t>
            </a:r>
            <a:r>
              <a:rPr sz="900" spc="-25">
                <a:solidFill>
                  <a:srgbClr val="171717"/>
                </a:solidFill>
                <a:latin typeface="Lucida Sans Unicode"/>
                <a:cs typeface="Lucida Sans Unicode"/>
              </a:rPr>
              <a:t>kabul</a:t>
            </a:r>
            <a:r>
              <a:rPr sz="900" spc="-45">
                <a:solidFill>
                  <a:srgbClr val="171717"/>
                </a:solidFill>
                <a:latin typeface="Lucida Sans Unicode"/>
                <a:cs typeface="Lucida Sans Unicode"/>
              </a:rPr>
              <a:t> </a:t>
            </a:r>
            <a:r>
              <a:rPr sz="900" spc="-25">
                <a:solidFill>
                  <a:srgbClr val="171717"/>
                </a:solidFill>
                <a:latin typeface="Lucida Sans Unicode"/>
                <a:cs typeface="Lucida Sans Unicode"/>
              </a:rPr>
              <a:t>ediyorsunuz. </a:t>
            </a:r>
            <a:r>
              <a:rPr sz="900" spc="-270">
                <a:solidFill>
                  <a:srgbClr val="171717"/>
                </a:solidFill>
                <a:latin typeface="Lucida Sans Unicode"/>
                <a:cs typeface="Lucida Sans Unicode"/>
              </a:rPr>
              <a:t> </a:t>
            </a:r>
            <a:r>
              <a:rPr sz="900" spc="-25">
                <a:solidFill>
                  <a:srgbClr val="171717"/>
                </a:solidFill>
                <a:latin typeface="Lucida Sans Unicode"/>
                <a:cs typeface="Lucida Sans Unicode"/>
              </a:rPr>
              <a:t>Eserlerinizi</a:t>
            </a:r>
            <a:r>
              <a:rPr sz="900" spc="-55">
                <a:solidFill>
                  <a:srgbClr val="171717"/>
                </a:solidFill>
                <a:latin typeface="Lucida Sans Unicode"/>
                <a:cs typeface="Lucida Sans Unicode"/>
              </a:rPr>
              <a:t> </a:t>
            </a:r>
            <a:r>
              <a:rPr sz="900" spc="-35">
                <a:solidFill>
                  <a:srgbClr val="171717"/>
                </a:solidFill>
                <a:latin typeface="Lucida Sans Unicode"/>
                <a:cs typeface="Lucida Sans Unicode"/>
              </a:rPr>
              <a:t>bitirdiğiniz</a:t>
            </a:r>
            <a:r>
              <a:rPr sz="900" spc="-50">
                <a:solidFill>
                  <a:srgbClr val="171717"/>
                </a:solidFill>
                <a:latin typeface="Lucida Sans Unicode"/>
                <a:cs typeface="Lucida Sans Unicode"/>
              </a:rPr>
              <a:t> </a:t>
            </a:r>
            <a:r>
              <a:rPr sz="900" spc="-20">
                <a:solidFill>
                  <a:srgbClr val="171717"/>
                </a:solidFill>
                <a:latin typeface="Lucida Sans Unicode"/>
                <a:cs typeface="Lucida Sans Unicode"/>
              </a:rPr>
              <a:t>zaman</a:t>
            </a:r>
            <a:r>
              <a:rPr sz="900" spc="-55">
                <a:solidFill>
                  <a:srgbClr val="171717"/>
                </a:solidFill>
                <a:latin typeface="Lucida Sans Unicode"/>
                <a:cs typeface="Lucida Sans Unicode"/>
              </a:rPr>
              <a:t> </a:t>
            </a:r>
            <a:r>
              <a:rPr sz="900" spc="-5">
                <a:solidFill>
                  <a:srgbClr val="171717"/>
                </a:solidFill>
                <a:latin typeface="Lucida Sans Unicode"/>
                <a:cs typeface="Lucida Sans Unicode"/>
              </a:rPr>
              <a:t>hemen</a:t>
            </a:r>
            <a:r>
              <a:rPr sz="900" spc="-50">
                <a:solidFill>
                  <a:srgbClr val="171717"/>
                </a:solidFill>
                <a:latin typeface="Lucida Sans Unicode"/>
                <a:cs typeface="Lucida Sans Unicode"/>
              </a:rPr>
              <a:t> </a:t>
            </a:r>
            <a:r>
              <a:rPr sz="900" spc="-15">
                <a:solidFill>
                  <a:srgbClr val="171717"/>
                </a:solidFill>
                <a:latin typeface="Lucida Sans Unicode"/>
                <a:cs typeface="Lucida Sans Unicode"/>
              </a:rPr>
              <a:t>basıma</a:t>
            </a:r>
            <a:r>
              <a:rPr sz="900" spc="-55">
                <a:solidFill>
                  <a:srgbClr val="171717"/>
                </a:solidFill>
                <a:latin typeface="Lucida Sans Unicode"/>
                <a:cs typeface="Lucida Sans Unicode"/>
              </a:rPr>
              <a:t> </a:t>
            </a:r>
            <a:r>
              <a:rPr sz="900" spc="-20">
                <a:solidFill>
                  <a:srgbClr val="171717"/>
                </a:solidFill>
                <a:latin typeface="Lucida Sans Unicode"/>
                <a:cs typeface="Lucida Sans Unicode"/>
              </a:rPr>
              <a:t>mı</a:t>
            </a:r>
            <a:r>
              <a:rPr sz="900" spc="-50">
                <a:solidFill>
                  <a:srgbClr val="171717"/>
                </a:solidFill>
                <a:latin typeface="Lucida Sans Unicode"/>
                <a:cs typeface="Lucida Sans Unicode"/>
              </a:rPr>
              <a:t> </a:t>
            </a:r>
            <a:r>
              <a:rPr sz="900" spc="-25">
                <a:solidFill>
                  <a:srgbClr val="171717"/>
                </a:solidFill>
                <a:latin typeface="Lucida Sans Unicode"/>
                <a:cs typeface="Lucida Sans Unicode"/>
              </a:rPr>
              <a:t>gönderirsiniz</a:t>
            </a:r>
            <a:r>
              <a:rPr sz="900" spc="-55">
                <a:solidFill>
                  <a:srgbClr val="171717"/>
                </a:solidFill>
                <a:latin typeface="Lucida Sans Unicode"/>
                <a:cs typeface="Lucida Sans Unicode"/>
              </a:rPr>
              <a:t> </a:t>
            </a:r>
            <a:r>
              <a:rPr sz="900" spc="-25">
                <a:solidFill>
                  <a:srgbClr val="171717"/>
                </a:solidFill>
                <a:latin typeface="Lucida Sans Unicode"/>
                <a:cs typeface="Lucida Sans Unicode"/>
              </a:rPr>
              <a:t>yoksa</a:t>
            </a:r>
            <a:r>
              <a:rPr sz="900" spc="-50">
                <a:solidFill>
                  <a:srgbClr val="171717"/>
                </a:solidFill>
                <a:latin typeface="Lucida Sans Unicode"/>
                <a:cs typeface="Lucida Sans Unicode"/>
              </a:rPr>
              <a:t> </a:t>
            </a:r>
            <a:r>
              <a:rPr sz="900" spc="-25">
                <a:solidFill>
                  <a:srgbClr val="171717"/>
                </a:solidFill>
                <a:latin typeface="Lucida Sans Unicode"/>
                <a:cs typeface="Lucida Sans Unicode"/>
              </a:rPr>
              <a:t>yakın</a:t>
            </a:r>
            <a:r>
              <a:rPr sz="900" spc="-50">
                <a:solidFill>
                  <a:srgbClr val="171717"/>
                </a:solidFill>
                <a:latin typeface="Lucida Sans Unicode"/>
                <a:cs typeface="Lucida Sans Unicode"/>
              </a:rPr>
              <a:t> </a:t>
            </a:r>
            <a:r>
              <a:rPr sz="900" spc="-25">
                <a:solidFill>
                  <a:srgbClr val="171717"/>
                </a:solidFill>
                <a:latin typeface="Lucida Sans Unicode"/>
                <a:cs typeface="Lucida Sans Unicode"/>
              </a:rPr>
              <a:t>çevrenizle</a:t>
            </a:r>
            <a:r>
              <a:rPr sz="900" spc="-55">
                <a:solidFill>
                  <a:srgbClr val="171717"/>
                </a:solidFill>
                <a:latin typeface="Lucida Sans Unicode"/>
                <a:cs typeface="Lucida Sans Unicode"/>
              </a:rPr>
              <a:t> </a:t>
            </a:r>
            <a:r>
              <a:rPr sz="900" spc="-15">
                <a:solidFill>
                  <a:srgbClr val="171717"/>
                </a:solidFill>
                <a:latin typeface="Lucida Sans Unicode"/>
                <a:cs typeface="Lucida Sans Unicode"/>
              </a:rPr>
              <a:t>paylaşır</a:t>
            </a:r>
            <a:r>
              <a:rPr sz="900" spc="-50">
                <a:solidFill>
                  <a:srgbClr val="171717"/>
                </a:solidFill>
                <a:latin typeface="Lucida Sans Unicode"/>
                <a:cs typeface="Lucida Sans Unicode"/>
              </a:rPr>
              <a:t> </a:t>
            </a:r>
            <a:r>
              <a:rPr sz="900" spc="-30">
                <a:solidFill>
                  <a:srgbClr val="171717"/>
                </a:solidFill>
                <a:latin typeface="Lucida Sans Unicode"/>
                <a:cs typeface="Lucida Sans Unicode"/>
              </a:rPr>
              <a:t>mısınız?</a:t>
            </a:r>
            <a:endParaRPr sz="900">
              <a:latin typeface="Lucida Sans Unicode"/>
              <a:cs typeface="Lucida Sans Unicode"/>
            </a:endParaRPr>
          </a:p>
          <a:p>
            <a:pPr marL="12700" marR="6350" algn="just">
              <a:lnSpc>
                <a:spcPct val="145700"/>
              </a:lnSpc>
              <a:spcBef>
                <a:spcPts val="1040"/>
              </a:spcBef>
            </a:pPr>
            <a:r>
              <a:rPr sz="900" spc="-40">
                <a:solidFill>
                  <a:srgbClr val="171717"/>
                </a:solidFill>
                <a:latin typeface="Lucida Sans Unicode"/>
                <a:cs typeface="Lucida Sans Unicode"/>
              </a:rPr>
              <a:t>Tolga </a:t>
            </a:r>
            <a:r>
              <a:rPr sz="900" spc="-30">
                <a:solidFill>
                  <a:srgbClr val="171717"/>
                </a:solidFill>
                <a:latin typeface="Lucida Sans Unicode"/>
                <a:cs typeface="Lucida Sans Unicode"/>
              </a:rPr>
              <a:t>Eligül: </a:t>
            </a:r>
            <a:r>
              <a:rPr sz="900" spc="20">
                <a:solidFill>
                  <a:srgbClr val="171717"/>
                </a:solidFill>
                <a:latin typeface="Lucida Sans Unicode"/>
                <a:cs typeface="Lucida Sans Unicode"/>
              </a:rPr>
              <a:t>Ben </a:t>
            </a:r>
            <a:r>
              <a:rPr sz="900" spc="-25">
                <a:solidFill>
                  <a:srgbClr val="171717"/>
                </a:solidFill>
                <a:latin typeface="Lucida Sans Unicode"/>
                <a:cs typeface="Lucida Sans Unicode"/>
              </a:rPr>
              <a:t>kitap bittiğinde zaten </a:t>
            </a:r>
            <a:r>
              <a:rPr sz="900" spc="-10">
                <a:solidFill>
                  <a:srgbClr val="171717"/>
                </a:solidFill>
                <a:latin typeface="Lucida Sans Unicode"/>
                <a:cs typeface="Lucida Sans Unicode"/>
              </a:rPr>
              <a:t>neredeyse </a:t>
            </a:r>
            <a:r>
              <a:rPr sz="900" spc="-15">
                <a:solidFill>
                  <a:srgbClr val="171717"/>
                </a:solidFill>
                <a:latin typeface="Lucida Sans Unicode"/>
                <a:cs typeface="Lucida Sans Unicode"/>
              </a:rPr>
              <a:t>dört </a:t>
            </a:r>
            <a:r>
              <a:rPr sz="900" spc="-50">
                <a:solidFill>
                  <a:srgbClr val="171717"/>
                </a:solidFill>
                <a:latin typeface="Lucida Sans Unicode"/>
                <a:cs typeface="Lucida Sans Unicode"/>
              </a:rPr>
              <a:t>yüz, </a:t>
            </a:r>
            <a:r>
              <a:rPr sz="900" spc="-15">
                <a:solidFill>
                  <a:srgbClr val="171717"/>
                </a:solidFill>
                <a:latin typeface="Lucida Sans Unicode"/>
                <a:cs typeface="Lucida Sans Unicode"/>
              </a:rPr>
              <a:t>beş </a:t>
            </a:r>
            <a:r>
              <a:rPr sz="900" spc="-40">
                <a:solidFill>
                  <a:srgbClr val="171717"/>
                </a:solidFill>
                <a:latin typeface="Lucida Sans Unicode"/>
                <a:cs typeface="Lucida Sans Unicode"/>
              </a:rPr>
              <a:t>yüz </a:t>
            </a:r>
            <a:r>
              <a:rPr sz="900" spc="-10">
                <a:solidFill>
                  <a:srgbClr val="171717"/>
                </a:solidFill>
                <a:latin typeface="Lucida Sans Unicode"/>
                <a:cs typeface="Lucida Sans Unicode"/>
              </a:rPr>
              <a:t>defa </a:t>
            </a:r>
            <a:r>
              <a:rPr sz="900" spc="-20">
                <a:solidFill>
                  <a:srgbClr val="171717"/>
                </a:solidFill>
                <a:latin typeface="Lucida Sans Unicode"/>
                <a:cs typeface="Lucida Sans Unicode"/>
              </a:rPr>
              <a:t>okumuş </a:t>
            </a:r>
            <a:r>
              <a:rPr sz="900" spc="-15">
                <a:solidFill>
                  <a:srgbClr val="171717"/>
                </a:solidFill>
                <a:latin typeface="Lucida Sans Unicode"/>
                <a:cs typeface="Lucida Sans Unicode"/>
              </a:rPr>
              <a:t>oluyorum. </a:t>
            </a:r>
            <a:r>
              <a:rPr sz="900" spc="-20">
                <a:solidFill>
                  <a:srgbClr val="171717"/>
                </a:solidFill>
                <a:latin typeface="Lucida Sans Unicode"/>
                <a:cs typeface="Lucida Sans Unicode"/>
              </a:rPr>
              <a:t>Fakat </a:t>
            </a:r>
            <a:r>
              <a:rPr sz="900" spc="-5">
                <a:solidFill>
                  <a:srgbClr val="171717"/>
                </a:solidFill>
                <a:latin typeface="Lucida Sans Unicode"/>
                <a:cs typeface="Lucida Sans Unicode"/>
              </a:rPr>
              <a:t>her </a:t>
            </a:r>
            <a:r>
              <a:rPr sz="900" spc="-20">
                <a:solidFill>
                  <a:srgbClr val="171717"/>
                </a:solidFill>
                <a:latin typeface="Lucida Sans Unicode"/>
                <a:cs typeface="Lucida Sans Unicode"/>
              </a:rPr>
              <a:t>zaman </a:t>
            </a:r>
            <a:r>
              <a:rPr sz="900" spc="-25">
                <a:solidFill>
                  <a:srgbClr val="171717"/>
                </a:solidFill>
                <a:latin typeface="Lucida Sans Unicode"/>
                <a:cs typeface="Lucida Sans Unicode"/>
              </a:rPr>
              <a:t>kitap bittikten </a:t>
            </a:r>
            <a:r>
              <a:rPr sz="900" spc="-20">
                <a:solidFill>
                  <a:srgbClr val="171717"/>
                </a:solidFill>
                <a:latin typeface="Lucida Sans Unicode"/>
                <a:cs typeface="Lucida Sans Unicode"/>
              </a:rPr>
              <a:t> </a:t>
            </a:r>
            <a:r>
              <a:rPr sz="900" spc="-10">
                <a:solidFill>
                  <a:srgbClr val="171717"/>
                </a:solidFill>
                <a:latin typeface="Lucida Sans Unicode"/>
                <a:cs typeface="Lucida Sans Unicode"/>
              </a:rPr>
              <a:t>sonra evden </a:t>
            </a:r>
            <a:r>
              <a:rPr sz="900" spc="-20">
                <a:solidFill>
                  <a:srgbClr val="171717"/>
                </a:solidFill>
                <a:latin typeface="Lucida Sans Unicode"/>
                <a:cs typeface="Lucida Sans Unicode"/>
              </a:rPr>
              <a:t>üç </a:t>
            </a:r>
            <a:r>
              <a:rPr sz="900" spc="-30">
                <a:solidFill>
                  <a:srgbClr val="171717"/>
                </a:solidFill>
                <a:latin typeface="Lucida Sans Unicode"/>
                <a:cs typeface="Lucida Sans Unicode"/>
              </a:rPr>
              <a:t>gün </a:t>
            </a:r>
            <a:r>
              <a:rPr sz="900" spc="-45">
                <a:solidFill>
                  <a:srgbClr val="171717"/>
                </a:solidFill>
                <a:latin typeface="Lucida Sans Unicode"/>
                <a:cs typeface="Lucida Sans Unicode"/>
              </a:rPr>
              <a:t>izin </a:t>
            </a:r>
            <a:r>
              <a:rPr sz="900" spc="-25">
                <a:solidFill>
                  <a:srgbClr val="171717"/>
                </a:solidFill>
                <a:latin typeface="Lucida Sans Unicode"/>
                <a:cs typeface="Lucida Sans Unicode"/>
              </a:rPr>
              <a:t>isteyip </a:t>
            </a:r>
            <a:r>
              <a:rPr sz="900" spc="-30">
                <a:solidFill>
                  <a:srgbClr val="171717"/>
                </a:solidFill>
                <a:latin typeface="Lucida Sans Unicode"/>
                <a:cs typeface="Lucida Sans Unicode"/>
              </a:rPr>
              <a:t>dış </a:t>
            </a:r>
            <a:r>
              <a:rPr sz="900" spc="-10">
                <a:solidFill>
                  <a:srgbClr val="171717"/>
                </a:solidFill>
                <a:latin typeface="Lucida Sans Unicode"/>
                <a:cs typeface="Lucida Sans Unicode"/>
              </a:rPr>
              <a:t>hayattan </a:t>
            </a:r>
            <a:r>
              <a:rPr sz="900" spc="-35">
                <a:solidFill>
                  <a:srgbClr val="171717"/>
                </a:solidFill>
                <a:latin typeface="Lucida Sans Unicode"/>
                <a:cs typeface="Lucida Sans Unicode"/>
              </a:rPr>
              <a:t>izole </a:t>
            </a:r>
            <a:r>
              <a:rPr sz="900" spc="-25">
                <a:solidFill>
                  <a:srgbClr val="171717"/>
                </a:solidFill>
                <a:latin typeface="Lucida Sans Unicode"/>
                <a:cs typeface="Lucida Sans Unicode"/>
              </a:rPr>
              <a:t>olabileceğim, tek kalabileceğim </a:t>
            </a:r>
            <a:r>
              <a:rPr sz="900" spc="-20">
                <a:solidFill>
                  <a:srgbClr val="171717"/>
                </a:solidFill>
                <a:latin typeface="Lucida Sans Unicode"/>
                <a:cs typeface="Lucida Sans Unicode"/>
              </a:rPr>
              <a:t>bir </a:t>
            </a:r>
            <a:r>
              <a:rPr sz="900" spc="-5">
                <a:solidFill>
                  <a:srgbClr val="171717"/>
                </a:solidFill>
                <a:latin typeface="Lucida Sans Unicode"/>
                <a:cs typeface="Lucida Sans Unicode"/>
              </a:rPr>
              <a:t>yere </a:t>
            </a:r>
            <a:r>
              <a:rPr sz="900" spc="-25">
                <a:solidFill>
                  <a:srgbClr val="171717"/>
                </a:solidFill>
                <a:latin typeface="Lucida Sans Unicode"/>
                <a:cs typeface="Lucida Sans Unicode"/>
              </a:rPr>
              <a:t>giderim. Yiyeceklerimi </a:t>
            </a:r>
            <a:r>
              <a:rPr sz="900" spc="-20">
                <a:solidFill>
                  <a:srgbClr val="171717"/>
                </a:solidFill>
                <a:latin typeface="Lucida Sans Unicode"/>
                <a:cs typeface="Lucida Sans Unicode"/>
              </a:rPr>
              <a:t>bile </a:t>
            </a:r>
            <a:r>
              <a:rPr sz="900" spc="-35">
                <a:solidFill>
                  <a:srgbClr val="171717"/>
                </a:solidFill>
                <a:latin typeface="Lucida Sans Unicode"/>
                <a:cs typeface="Lucida Sans Unicode"/>
              </a:rPr>
              <a:t>almış </a:t>
            </a:r>
            <a:r>
              <a:rPr sz="900" spc="-30">
                <a:solidFill>
                  <a:srgbClr val="171717"/>
                </a:solidFill>
                <a:latin typeface="Lucida Sans Unicode"/>
                <a:cs typeface="Lucida Sans Unicode"/>
              </a:rPr>
              <a:t> </a:t>
            </a:r>
            <a:r>
              <a:rPr sz="900" spc="-15">
                <a:solidFill>
                  <a:srgbClr val="171717"/>
                </a:solidFill>
                <a:latin typeface="Lucida Sans Unicode"/>
                <a:cs typeface="Lucida Sans Unicode"/>
              </a:rPr>
              <a:t>olurum. </a:t>
            </a:r>
            <a:r>
              <a:rPr sz="900">
                <a:solidFill>
                  <a:srgbClr val="171717"/>
                </a:solidFill>
                <a:latin typeface="Lucida Sans Unicode"/>
                <a:cs typeface="Lucida Sans Unicode"/>
              </a:rPr>
              <a:t>O </a:t>
            </a:r>
            <a:r>
              <a:rPr sz="900" spc="-25">
                <a:solidFill>
                  <a:srgbClr val="171717"/>
                </a:solidFill>
                <a:latin typeface="Lucida Sans Unicode"/>
                <a:cs typeface="Lucida Sans Unicode"/>
              </a:rPr>
              <a:t>kitabı </a:t>
            </a:r>
            <a:r>
              <a:rPr sz="900" spc="-15">
                <a:solidFill>
                  <a:srgbClr val="171717"/>
                </a:solidFill>
                <a:latin typeface="Lucida Sans Unicode"/>
                <a:cs typeface="Lucida Sans Unicode"/>
              </a:rPr>
              <a:t>baştan </a:t>
            </a:r>
            <a:r>
              <a:rPr sz="900" spc="-10">
                <a:solidFill>
                  <a:srgbClr val="171717"/>
                </a:solidFill>
                <a:latin typeface="Lucida Sans Unicode"/>
                <a:cs typeface="Lucida Sans Unicode"/>
              </a:rPr>
              <a:t>sonra </a:t>
            </a:r>
            <a:r>
              <a:rPr sz="900" spc="-5">
                <a:solidFill>
                  <a:srgbClr val="171717"/>
                </a:solidFill>
                <a:latin typeface="Lucida Sans Unicode"/>
                <a:cs typeface="Lucida Sans Unicode"/>
              </a:rPr>
              <a:t>en </a:t>
            </a:r>
            <a:r>
              <a:rPr sz="900" spc="-20">
                <a:solidFill>
                  <a:srgbClr val="171717"/>
                </a:solidFill>
                <a:latin typeface="Lucida Sans Unicode"/>
                <a:cs typeface="Lucida Sans Unicode"/>
              </a:rPr>
              <a:t>ince ayrıntısına </a:t>
            </a:r>
            <a:r>
              <a:rPr sz="900" spc="-15">
                <a:solidFill>
                  <a:srgbClr val="171717"/>
                </a:solidFill>
                <a:latin typeface="Lucida Sans Unicode"/>
                <a:cs typeface="Lucida Sans Unicode"/>
              </a:rPr>
              <a:t>kadar </a:t>
            </a:r>
            <a:r>
              <a:rPr sz="900" spc="-20">
                <a:solidFill>
                  <a:srgbClr val="171717"/>
                </a:solidFill>
                <a:latin typeface="Lucida Sans Unicode"/>
                <a:cs typeface="Lucida Sans Unicode"/>
              </a:rPr>
              <a:t>okur düzeltmelerimi </a:t>
            </a:r>
            <a:r>
              <a:rPr sz="900" spc="-15">
                <a:solidFill>
                  <a:srgbClr val="171717"/>
                </a:solidFill>
                <a:latin typeface="Lucida Sans Unicode"/>
                <a:cs typeface="Lucida Sans Unicode"/>
              </a:rPr>
              <a:t>yaparım. </a:t>
            </a:r>
            <a:r>
              <a:rPr sz="900" spc="-25">
                <a:solidFill>
                  <a:srgbClr val="171717"/>
                </a:solidFill>
                <a:latin typeface="Lucida Sans Unicode"/>
                <a:cs typeface="Lucida Sans Unicode"/>
              </a:rPr>
              <a:t>Ve </a:t>
            </a:r>
            <a:r>
              <a:rPr sz="900" spc="-15">
                <a:solidFill>
                  <a:srgbClr val="171717"/>
                </a:solidFill>
                <a:latin typeface="Lucida Sans Unicode"/>
                <a:cs typeface="Lucida Sans Unicode"/>
              </a:rPr>
              <a:t>kendime </a:t>
            </a:r>
            <a:r>
              <a:rPr sz="900" spc="-20">
                <a:solidFill>
                  <a:srgbClr val="171717"/>
                </a:solidFill>
                <a:latin typeface="Lucida Sans Unicode"/>
                <a:cs typeface="Lucida Sans Unicode"/>
              </a:rPr>
              <a:t>şöyle bir </a:t>
            </a:r>
            <a:r>
              <a:rPr sz="900" spc="-45">
                <a:solidFill>
                  <a:srgbClr val="171717"/>
                </a:solidFill>
                <a:latin typeface="Lucida Sans Unicode"/>
                <a:cs typeface="Lucida Sans Unicode"/>
              </a:rPr>
              <a:t>söz </a:t>
            </a:r>
            <a:r>
              <a:rPr sz="900" spc="-20">
                <a:solidFill>
                  <a:srgbClr val="171717"/>
                </a:solidFill>
                <a:latin typeface="Lucida Sans Unicode"/>
                <a:cs typeface="Lucida Sans Unicode"/>
              </a:rPr>
              <a:t>veririm: </a:t>
            </a:r>
            <a:r>
              <a:rPr sz="900">
                <a:solidFill>
                  <a:srgbClr val="171717"/>
                </a:solidFill>
                <a:latin typeface="Lucida Sans Unicode"/>
                <a:cs typeface="Lucida Sans Unicode"/>
              </a:rPr>
              <a:t>“Bir </a:t>
            </a:r>
            <a:r>
              <a:rPr sz="900" spc="5">
                <a:solidFill>
                  <a:srgbClr val="171717"/>
                </a:solidFill>
                <a:latin typeface="Lucida Sans Unicode"/>
                <a:cs typeface="Lucida Sans Unicode"/>
              </a:rPr>
              <a:t> </a:t>
            </a:r>
            <a:r>
              <a:rPr sz="900" spc="-5">
                <a:solidFill>
                  <a:srgbClr val="171717"/>
                </a:solidFill>
                <a:latin typeface="Lucida Sans Unicode"/>
                <a:cs typeface="Lucida Sans Unicode"/>
              </a:rPr>
              <a:t>daha</a:t>
            </a:r>
            <a:r>
              <a:rPr sz="900" spc="-60">
                <a:solidFill>
                  <a:srgbClr val="171717"/>
                </a:solidFill>
                <a:latin typeface="Lucida Sans Unicode"/>
                <a:cs typeface="Lucida Sans Unicode"/>
              </a:rPr>
              <a:t> </a:t>
            </a:r>
            <a:r>
              <a:rPr sz="900" spc="-15">
                <a:solidFill>
                  <a:srgbClr val="171717"/>
                </a:solidFill>
                <a:latin typeface="Lucida Sans Unicode"/>
                <a:cs typeface="Lucida Sans Unicode"/>
              </a:rPr>
              <a:t>asla</a:t>
            </a:r>
            <a:r>
              <a:rPr sz="900" spc="-55">
                <a:solidFill>
                  <a:srgbClr val="171717"/>
                </a:solidFill>
                <a:latin typeface="Lucida Sans Unicode"/>
                <a:cs typeface="Lucida Sans Unicode"/>
              </a:rPr>
              <a:t> </a:t>
            </a:r>
            <a:r>
              <a:rPr sz="900" spc="-15">
                <a:solidFill>
                  <a:srgbClr val="171717"/>
                </a:solidFill>
                <a:latin typeface="Lucida Sans Unicode"/>
                <a:cs typeface="Lucida Sans Unicode"/>
              </a:rPr>
              <a:t>bu</a:t>
            </a:r>
            <a:r>
              <a:rPr sz="900" spc="-55">
                <a:solidFill>
                  <a:srgbClr val="171717"/>
                </a:solidFill>
                <a:latin typeface="Lucida Sans Unicode"/>
                <a:cs typeface="Lucida Sans Unicode"/>
              </a:rPr>
              <a:t> </a:t>
            </a:r>
            <a:r>
              <a:rPr sz="900" spc="-20">
                <a:solidFill>
                  <a:srgbClr val="171717"/>
                </a:solidFill>
                <a:latin typeface="Lucida Sans Unicode"/>
                <a:cs typeface="Lucida Sans Unicode"/>
              </a:rPr>
              <a:t>kitaba</a:t>
            </a:r>
            <a:r>
              <a:rPr sz="900" spc="-55">
                <a:solidFill>
                  <a:srgbClr val="171717"/>
                </a:solidFill>
                <a:latin typeface="Lucida Sans Unicode"/>
                <a:cs typeface="Lucida Sans Unicode"/>
              </a:rPr>
              <a:t> </a:t>
            </a:r>
            <a:r>
              <a:rPr sz="900" spc="-20">
                <a:solidFill>
                  <a:srgbClr val="171717"/>
                </a:solidFill>
                <a:latin typeface="Lucida Sans Unicode"/>
                <a:cs typeface="Lucida Sans Unicode"/>
              </a:rPr>
              <a:t>dokunmayacaksın.”</a:t>
            </a:r>
            <a:endParaRPr sz="900">
              <a:latin typeface="Lucida Sans Unicode"/>
              <a:cs typeface="Lucida Sans Unicode"/>
            </a:endParaRPr>
          </a:p>
          <a:p>
            <a:pPr>
              <a:lnSpc>
                <a:spcPct val="100000"/>
              </a:lnSpc>
              <a:spcBef>
                <a:spcPts val="40"/>
              </a:spcBef>
            </a:pPr>
            <a:endParaRPr sz="1000">
              <a:latin typeface="Lucida Sans Unicode"/>
              <a:cs typeface="Lucida Sans Unicode"/>
            </a:endParaRPr>
          </a:p>
          <a:p>
            <a:pPr marL="12700" marR="5080" algn="just">
              <a:lnSpc>
                <a:spcPct val="145700"/>
              </a:lnSpc>
            </a:pPr>
            <a:r>
              <a:rPr sz="900" spc="-30">
                <a:solidFill>
                  <a:srgbClr val="171717"/>
                </a:solidFill>
                <a:latin typeface="Lucida Sans Unicode"/>
                <a:cs typeface="Lucida Sans Unicode"/>
              </a:rPr>
              <a:t>Aylin</a:t>
            </a:r>
            <a:r>
              <a:rPr sz="900" spc="145">
                <a:solidFill>
                  <a:srgbClr val="171717"/>
                </a:solidFill>
                <a:latin typeface="Lucida Sans Unicode"/>
                <a:cs typeface="Lucida Sans Unicode"/>
              </a:rPr>
              <a:t> </a:t>
            </a:r>
            <a:r>
              <a:rPr sz="900" spc="-10">
                <a:solidFill>
                  <a:srgbClr val="171717"/>
                </a:solidFill>
                <a:latin typeface="Lucida Sans Unicode"/>
                <a:cs typeface="Lucida Sans Unicode"/>
              </a:rPr>
              <a:t>Bendis:</a:t>
            </a:r>
            <a:r>
              <a:rPr sz="900" spc="125">
                <a:solidFill>
                  <a:srgbClr val="171717"/>
                </a:solidFill>
                <a:latin typeface="Lucida Sans Unicode"/>
                <a:cs typeface="Lucida Sans Unicode"/>
              </a:rPr>
              <a:t> </a:t>
            </a:r>
            <a:r>
              <a:rPr sz="900" spc="20">
                <a:solidFill>
                  <a:srgbClr val="171717"/>
                </a:solidFill>
                <a:latin typeface="Lucida Sans Unicode"/>
                <a:cs typeface="Lucida Sans Unicode"/>
              </a:rPr>
              <a:t>Ben</a:t>
            </a:r>
            <a:r>
              <a:rPr sz="900" spc="95">
                <a:solidFill>
                  <a:srgbClr val="171717"/>
                </a:solidFill>
                <a:latin typeface="Lucida Sans Unicode"/>
                <a:cs typeface="Lucida Sans Unicode"/>
              </a:rPr>
              <a:t> </a:t>
            </a:r>
            <a:r>
              <a:rPr sz="900" spc="-15">
                <a:solidFill>
                  <a:srgbClr val="171717"/>
                </a:solidFill>
                <a:latin typeface="Lucida Sans Unicode"/>
                <a:cs typeface="Lucida Sans Unicode"/>
              </a:rPr>
              <a:t>yayın</a:t>
            </a:r>
            <a:r>
              <a:rPr sz="900" spc="130">
                <a:solidFill>
                  <a:srgbClr val="171717"/>
                </a:solidFill>
                <a:latin typeface="Lucida Sans Unicode"/>
                <a:cs typeface="Lucida Sans Unicode"/>
              </a:rPr>
              <a:t> </a:t>
            </a:r>
            <a:r>
              <a:rPr sz="900" spc="-10">
                <a:solidFill>
                  <a:srgbClr val="171717"/>
                </a:solidFill>
                <a:latin typeface="Lucida Sans Unicode"/>
                <a:cs typeface="Lucida Sans Unicode"/>
              </a:rPr>
              <a:t>evine</a:t>
            </a:r>
            <a:r>
              <a:rPr sz="900" spc="125">
                <a:solidFill>
                  <a:srgbClr val="171717"/>
                </a:solidFill>
                <a:latin typeface="Lucida Sans Unicode"/>
                <a:cs typeface="Lucida Sans Unicode"/>
              </a:rPr>
              <a:t> </a:t>
            </a:r>
            <a:r>
              <a:rPr sz="900" spc="-15">
                <a:solidFill>
                  <a:srgbClr val="171717"/>
                </a:solidFill>
                <a:latin typeface="Lucida Sans Unicode"/>
                <a:cs typeface="Lucida Sans Unicode"/>
              </a:rPr>
              <a:t>göndermeden</a:t>
            </a:r>
            <a:r>
              <a:rPr sz="900" spc="130">
                <a:solidFill>
                  <a:srgbClr val="171717"/>
                </a:solidFill>
                <a:latin typeface="Lucida Sans Unicode"/>
                <a:cs typeface="Lucida Sans Unicode"/>
              </a:rPr>
              <a:t> </a:t>
            </a:r>
            <a:r>
              <a:rPr sz="900" spc="-15">
                <a:solidFill>
                  <a:srgbClr val="171717"/>
                </a:solidFill>
                <a:latin typeface="Lucida Sans Unicode"/>
                <a:cs typeface="Lucida Sans Unicode"/>
              </a:rPr>
              <a:t>önce</a:t>
            </a:r>
            <a:r>
              <a:rPr sz="900" spc="130">
                <a:solidFill>
                  <a:srgbClr val="171717"/>
                </a:solidFill>
                <a:latin typeface="Lucida Sans Unicode"/>
                <a:cs typeface="Lucida Sans Unicode"/>
              </a:rPr>
              <a:t> </a:t>
            </a:r>
            <a:r>
              <a:rPr sz="900" spc="-25">
                <a:solidFill>
                  <a:srgbClr val="171717"/>
                </a:solidFill>
                <a:latin typeface="Lucida Sans Unicode"/>
                <a:cs typeface="Lucida Sans Unicode"/>
              </a:rPr>
              <a:t>güvendiğim</a:t>
            </a:r>
            <a:r>
              <a:rPr sz="900" spc="140">
                <a:solidFill>
                  <a:srgbClr val="171717"/>
                </a:solidFill>
                <a:latin typeface="Lucida Sans Unicode"/>
                <a:cs typeface="Lucida Sans Unicode"/>
              </a:rPr>
              <a:t> </a:t>
            </a:r>
            <a:r>
              <a:rPr sz="900" spc="-15">
                <a:solidFill>
                  <a:srgbClr val="171717"/>
                </a:solidFill>
                <a:latin typeface="Lucida Sans Unicode"/>
                <a:cs typeface="Lucida Sans Unicode"/>
              </a:rPr>
              <a:t>arkadaşlarımla</a:t>
            </a:r>
            <a:r>
              <a:rPr sz="900" spc="130">
                <a:solidFill>
                  <a:srgbClr val="171717"/>
                </a:solidFill>
                <a:latin typeface="Lucida Sans Unicode"/>
                <a:cs typeface="Lucida Sans Unicode"/>
              </a:rPr>
              <a:t> </a:t>
            </a:r>
            <a:r>
              <a:rPr sz="900" spc="-20">
                <a:solidFill>
                  <a:srgbClr val="171717"/>
                </a:solidFill>
                <a:latin typeface="Lucida Sans Unicode"/>
                <a:cs typeface="Lucida Sans Unicode"/>
              </a:rPr>
              <a:t>paylaşıyorum.</a:t>
            </a:r>
            <a:r>
              <a:rPr sz="900" spc="135">
                <a:solidFill>
                  <a:srgbClr val="171717"/>
                </a:solidFill>
                <a:latin typeface="Lucida Sans Unicode"/>
                <a:cs typeface="Lucida Sans Unicode"/>
              </a:rPr>
              <a:t> </a:t>
            </a:r>
            <a:r>
              <a:rPr sz="900" spc="-10">
                <a:solidFill>
                  <a:srgbClr val="171717"/>
                </a:solidFill>
                <a:latin typeface="Lucida Sans Unicode"/>
                <a:cs typeface="Lucida Sans Unicode"/>
              </a:rPr>
              <a:t>Hatta</a:t>
            </a:r>
            <a:r>
              <a:rPr sz="900" spc="125">
                <a:solidFill>
                  <a:srgbClr val="171717"/>
                </a:solidFill>
                <a:latin typeface="Lucida Sans Unicode"/>
                <a:cs typeface="Lucida Sans Unicode"/>
              </a:rPr>
              <a:t> </a:t>
            </a:r>
            <a:r>
              <a:rPr sz="900" spc="-25">
                <a:solidFill>
                  <a:srgbClr val="171717"/>
                </a:solidFill>
                <a:latin typeface="Lucida Sans Unicode"/>
                <a:cs typeface="Lucida Sans Unicode"/>
              </a:rPr>
              <a:t>bazen</a:t>
            </a:r>
            <a:r>
              <a:rPr sz="900" spc="140">
                <a:solidFill>
                  <a:srgbClr val="171717"/>
                </a:solidFill>
                <a:latin typeface="Lucida Sans Unicode"/>
                <a:cs typeface="Lucida Sans Unicode"/>
              </a:rPr>
              <a:t> </a:t>
            </a:r>
            <a:r>
              <a:rPr sz="900" spc="-40">
                <a:solidFill>
                  <a:srgbClr val="171717"/>
                </a:solidFill>
                <a:latin typeface="Lucida Sans Unicode"/>
                <a:cs typeface="Lucida Sans Unicode"/>
              </a:rPr>
              <a:t>Tolga</a:t>
            </a:r>
            <a:r>
              <a:rPr sz="900" spc="155">
                <a:solidFill>
                  <a:srgbClr val="171717"/>
                </a:solidFill>
                <a:latin typeface="Lucida Sans Unicode"/>
                <a:cs typeface="Lucida Sans Unicode"/>
              </a:rPr>
              <a:t> </a:t>
            </a:r>
            <a:r>
              <a:rPr sz="900" spc="-25">
                <a:solidFill>
                  <a:srgbClr val="171717"/>
                </a:solidFill>
                <a:latin typeface="Lucida Sans Unicode"/>
                <a:cs typeface="Lucida Sans Unicode"/>
              </a:rPr>
              <a:t>ile </a:t>
            </a:r>
            <a:r>
              <a:rPr sz="900" spc="-20">
                <a:solidFill>
                  <a:srgbClr val="171717"/>
                </a:solidFill>
                <a:latin typeface="Lucida Sans Unicode"/>
                <a:cs typeface="Lucida Sans Unicode"/>
              </a:rPr>
              <a:t> paylaşıyorum. </a:t>
            </a:r>
            <a:r>
              <a:rPr sz="900" spc="-35">
                <a:solidFill>
                  <a:srgbClr val="171717"/>
                </a:solidFill>
                <a:latin typeface="Lucida Sans Unicode"/>
                <a:cs typeface="Lucida Sans Unicode"/>
              </a:rPr>
              <a:t>“Tolga </a:t>
            </a:r>
            <a:r>
              <a:rPr sz="900" spc="-20">
                <a:solidFill>
                  <a:srgbClr val="171717"/>
                </a:solidFill>
                <a:latin typeface="Lucida Sans Unicode"/>
                <a:cs typeface="Lucida Sans Unicode"/>
              </a:rPr>
              <a:t>bir </a:t>
            </a:r>
            <a:r>
              <a:rPr sz="900" spc="-15">
                <a:solidFill>
                  <a:srgbClr val="171717"/>
                </a:solidFill>
                <a:latin typeface="Lucida Sans Unicode"/>
                <a:cs typeface="Lucida Sans Unicode"/>
              </a:rPr>
              <a:t>bakar </a:t>
            </a:r>
            <a:r>
              <a:rPr sz="900" spc="-20">
                <a:solidFill>
                  <a:srgbClr val="171717"/>
                </a:solidFill>
                <a:latin typeface="Lucida Sans Unicode"/>
                <a:cs typeface="Lucida Sans Unicode"/>
              </a:rPr>
              <a:t>mısın? </a:t>
            </a:r>
            <a:r>
              <a:rPr sz="900" spc="25">
                <a:solidFill>
                  <a:srgbClr val="171717"/>
                </a:solidFill>
                <a:latin typeface="Lucida Sans Unicode"/>
                <a:cs typeface="Lucida Sans Unicode"/>
              </a:rPr>
              <a:t>Bu </a:t>
            </a:r>
            <a:r>
              <a:rPr sz="900" spc="-35">
                <a:solidFill>
                  <a:srgbClr val="171717"/>
                </a:solidFill>
                <a:latin typeface="Lucida Sans Unicode"/>
                <a:cs typeface="Lucida Sans Unicode"/>
              </a:rPr>
              <a:t>kısım </a:t>
            </a:r>
            <a:r>
              <a:rPr sz="900" spc="-20">
                <a:solidFill>
                  <a:srgbClr val="171717"/>
                </a:solidFill>
                <a:latin typeface="Lucida Sans Unicode"/>
                <a:cs typeface="Lucida Sans Unicode"/>
              </a:rPr>
              <a:t>nasıl </a:t>
            </a:r>
            <a:r>
              <a:rPr sz="900" spc="-15">
                <a:solidFill>
                  <a:srgbClr val="171717"/>
                </a:solidFill>
                <a:latin typeface="Lucida Sans Unicode"/>
                <a:cs typeface="Lucida Sans Unicode"/>
              </a:rPr>
              <a:t>olmuş?” </a:t>
            </a:r>
            <a:r>
              <a:rPr sz="900" spc="-20">
                <a:solidFill>
                  <a:srgbClr val="171717"/>
                </a:solidFill>
                <a:latin typeface="Lucida Sans Unicode"/>
                <a:cs typeface="Lucida Sans Unicode"/>
              </a:rPr>
              <a:t>diye </a:t>
            </a:r>
            <a:r>
              <a:rPr sz="900" spc="-15">
                <a:solidFill>
                  <a:srgbClr val="171717"/>
                </a:solidFill>
                <a:latin typeface="Lucida Sans Unicode"/>
                <a:cs typeface="Lucida Sans Unicode"/>
              </a:rPr>
              <a:t>soruyorum. </a:t>
            </a:r>
            <a:r>
              <a:rPr sz="900" spc="-25">
                <a:solidFill>
                  <a:srgbClr val="171717"/>
                </a:solidFill>
                <a:latin typeface="Lucida Sans Unicode"/>
                <a:cs typeface="Lucida Sans Unicode"/>
              </a:rPr>
              <a:t>Ve asıl </a:t>
            </a:r>
            <a:r>
              <a:rPr sz="900" spc="-30">
                <a:solidFill>
                  <a:srgbClr val="171717"/>
                </a:solidFill>
                <a:latin typeface="Lucida Sans Unicode"/>
                <a:cs typeface="Lucida Sans Unicode"/>
              </a:rPr>
              <a:t>isteğim </a:t>
            </a:r>
            <a:r>
              <a:rPr sz="900" spc="-25">
                <a:solidFill>
                  <a:srgbClr val="171717"/>
                </a:solidFill>
                <a:latin typeface="Lucida Sans Unicode"/>
                <a:cs typeface="Lucida Sans Unicode"/>
              </a:rPr>
              <a:t>kitabın yazarını </a:t>
            </a:r>
            <a:r>
              <a:rPr sz="900" spc="-20">
                <a:solidFill>
                  <a:srgbClr val="171717"/>
                </a:solidFill>
                <a:latin typeface="Lucida Sans Unicode"/>
                <a:cs typeface="Lucida Sans Unicode"/>
              </a:rPr>
              <a:t>bir düşmanıymış </a:t>
            </a:r>
            <a:r>
              <a:rPr sz="900" spc="-15">
                <a:solidFill>
                  <a:srgbClr val="171717"/>
                </a:solidFill>
                <a:latin typeface="Lucida Sans Unicode"/>
                <a:cs typeface="Lucida Sans Unicode"/>
              </a:rPr>
              <a:t> </a:t>
            </a:r>
            <a:r>
              <a:rPr sz="900" spc="-40">
                <a:solidFill>
                  <a:srgbClr val="171717"/>
                </a:solidFill>
                <a:latin typeface="Lucida Sans Unicode"/>
                <a:cs typeface="Lucida Sans Unicode"/>
              </a:rPr>
              <a:t>gibi</a:t>
            </a:r>
            <a:r>
              <a:rPr sz="900" spc="-55">
                <a:solidFill>
                  <a:srgbClr val="171717"/>
                </a:solidFill>
                <a:latin typeface="Lucida Sans Unicode"/>
                <a:cs typeface="Lucida Sans Unicode"/>
              </a:rPr>
              <a:t> </a:t>
            </a:r>
            <a:r>
              <a:rPr sz="900" spc="-20">
                <a:solidFill>
                  <a:srgbClr val="171717"/>
                </a:solidFill>
                <a:latin typeface="Lucida Sans Unicode"/>
                <a:cs typeface="Lucida Sans Unicode"/>
              </a:rPr>
              <a:t>düşünmesidir.</a:t>
            </a:r>
            <a:r>
              <a:rPr sz="900" spc="-50">
                <a:solidFill>
                  <a:srgbClr val="171717"/>
                </a:solidFill>
                <a:latin typeface="Lucida Sans Unicode"/>
                <a:cs typeface="Lucida Sans Unicode"/>
              </a:rPr>
              <a:t> </a:t>
            </a:r>
            <a:r>
              <a:rPr sz="900" spc="-35">
                <a:solidFill>
                  <a:srgbClr val="171717"/>
                </a:solidFill>
                <a:latin typeface="Lucida Sans Unicode"/>
                <a:cs typeface="Lucida Sans Unicode"/>
              </a:rPr>
              <a:t>Acımasızca</a:t>
            </a:r>
            <a:r>
              <a:rPr sz="900" spc="-55">
                <a:solidFill>
                  <a:srgbClr val="171717"/>
                </a:solidFill>
                <a:latin typeface="Lucida Sans Unicode"/>
                <a:cs typeface="Lucida Sans Unicode"/>
              </a:rPr>
              <a:t> </a:t>
            </a:r>
            <a:r>
              <a:rPr sz="900" spc="-20">
                <a:solidFill>
                  <a:srgbClr val="171717"/>
                </a:solidFill>
                <a:latin typeface="Lucida Sans Unicode"/>
                <a:cs typeface="Lucida Sans Unicode"/>
              </a:rPr>
              <a:t>eleştirmesini</a:t>
            </a:r>
            <a:r>
              <a:rPr sz="900" spc="-50">
                <a:solidFill>
                  <a:srgbClr val="171717"/>
                </a:solidFill>
                <a:latin typeface="Lucida Sans Unicode"/>
                <a:cs typeface="Lucida Sans Unicode"/>
              </a:rPr>
              <a:t> </a:t>
            </a:r>
            <a:r>
              <a:rPr sz="900" spc="-20">
                <a:solidFill>
                  <a:srgbClr val="171717"/>
                </a:solidFill>
                <a:latin typeface="Lucida Sans Unicode"/>
                <a:cs typeface="Lucida Sans Unicode"/>
              </a:rPr>
              <a:t>isterim</a:t>
            </a:r>
            <a:r>
              <a:rPr sz="900" spc="-55">
                <a:solidFill>
                  <a:srgbClr val="171717"/>
                </a:solidFill>
                <a:latin typeface="Lucida Sans Unicode"/>
                <a:cs typeface="Lucida Sans Unicode"/>
              </a:rPr>
              <a:t> </a:t>
            </a:r>
            <a:r>
              <a:rPr sz="900" spc="-45">
                <a:solidFill>
                  <a:srgbClr val="171717"/>
                </a:solidFill>
                <a:latin typeface="Lucida Sans Unicode"/>
                <a:cs typeface="Lucida Sans Unicode"/>
              </a:rPr>
              <a:t>ki</a:t>
            </a:r>
            <a:r>
              <a:rPr sz="900" spc="-50">
                <a:solidFill>
                  <a:srgbClr val="171717"/>
                </a:solidFill>
                <a:latin typeface="Lucida Sans Unicode"/>
                <a:cs typeface="Lucida Sans Unicode"/>
              </a:rPr>
              <a:t> </a:t>
            </a:r>
            <a:r>
              <a:rPr sz="900" spc="-15">
                <a:solidFill>
                  <a:srgbClr val="171717"/>
                </a:solidFill>
                <a:latin typeface="Lucida Sans Unicode"/>
                <a:cs typeface="Lucida Sans Unicode"/>
              </a:rPr>
              <a:t>benim</a:t>
            </a:r>
            <a:r>
              <a:rPr sz="900" spc="-50">
                <a:solidFill>
                  <a:srgbClr val="171717"/>
                </a:solidFill>
                <a:latin typeface="Lucida Sans Unicode"/>
                <a:cs typeface="Lucida Sans Unicode"/>
              </a:rPr>
              <a:t> </a:t>
            </a:r>
            <a:r>
              <a:rPr sz="900" spc="-25">
                <a:solidFill>
                  <a:srgbClr val="171717"/>
                </a:solidFill>
                <a:latin typeface="Lucida Sans Unicode"/>
                <a:cs typeface="Lucida Sans Unicode"/>
              </a:rPr>
              <a:t>göremediğim</a:t>
            </a:r>
            <a:r>
              <a:rPr sz="900" spc="-55">
                <a:solidFill>
                  <a:srgbClr val="171717"/>
                </a:solidFill>
                <a:latin typeface="Lucida Sans Unicode"/>
                <a:cs typeface="Lucida Sans Unicode"/>
              </a:rPr>
              <a:t> </a:t>
            </a:r>
            <a:r>
              <a:rPr sz="900" spc="-20">
                <a:solidFill>
                  <a:srgbClr val="171717"/>
                </a:solidFill>
                <a:latin typeface="Lucida Sans Unicode"/>
                <a:cs typeface="Lucida Sans Unicode"/>
              </a:rPr>
              <a:t>bir</a:t>
            </a:r>
            <a:r>
              <a:rPr sz="900" spc="-50">
                <a:solidFill>
                  <a:srgbClr val="171717"/>
                </a:solidFill>
                <a:latin typeface="Lucida Sans Unicode"/>
                <a:cs typeface="Lucida Sans Unicode"/>
              </a:rPr>
              <a:t> </a:t>
            </a:r>
            <a:r>
              <a:rPr sz="900" spc="-15">
                <a:solidFill>
                  <a:srgbClr val="171717"/>
                </a:solidFill>
                <a:latin typeface="Lucida Sans Unicode"/>
                <a:cs typeface="Lucida Sans Unicode"/>
              </a:rPr>
              <a:t>hatayı</a:t>
            </a:r>
            <a:r>
              <a:rPr sz="900" spc="-55">
                <a:solidFill>
                  <a:srgbClr val="171717"/>
                </a:solidFill>
                <a:latin typeface="Lucida Sans Unicode"/>
                <a:cs typeface="Lucida Sans Unicode"/>
              </a:rPr>
              <a:t> </a:t>
            </a:r>
            <a:r>
              <a:rPr sz="900" spc="-25">
                <a:solidFill>
                  <a:srgbClr val="171717"/>
                </a:solidFill>
                <a:latin typeface="Lucida Sans Unicode"/>
                <a:cs typeface="Lucida Sans Unicode"/>
              </a:rPr>
              <a:t>görebilsin.</a:t>
            </a:r>
            <a:endParaRPr sz="900">
              <a:latin typeface="Lucida Sans Unicode"/>
              <a:cs typeface="Lucida Sans Unicode"/>
            </a:endParaRPr>
          </a:p>
          <a:p>
            <a:pPr>
              <a:lnSpc>
                <a:spcPct val="100000"/>
              </a:lnSpc>
              <a:spcBef>
                <a:spcPts val="35"/>
              </a:spcBef>
            </a:pPr>
            <a:endParaRPr sz="1000">
              <a:latin typeface="Lucida Sans Unicode"/>
              <a:cs typeface="Lucida Sans Unicode"/>
            </a:endParaRPr>
          </a:p>
          <a:p>
            <a:pPr marL="12700" marR="5080" algn="just">
              <a:lnSpc>
                <a:spcPct val="145700"/>
              </a:lnSpc>
            </a:pPr>
            <a:r>
              <a:rPr sz="900">
                <a:solidFill>
                  <a:srgbClr val="171717"/>
                </a:solidFill>
                <a:latin typeface="Lucida Sans Unicode"/>
                <a:cs typeface="Lucida Sans Unicode"/>
              </a:rPr>
              <a:t>Emrah </a:t>
            </a:r>
            <a:r>
              <a:rPr sz="900" spc="-30">
                <a:solidFill>
                  <a:srgbClr val="171717"/>
                </a:solidFill>
                <a:latin typeface="Lucida Sans Unicode"/>
                <a:cs typeface="Lucida Sans Unicode"/>
              </a:rPr>
              <a:t>Ateş: </a:t>
            </a:r>
            <a:r>
              <a:rPr sz="900" spc="5">
                <a:solidFill>
                  <a:srgbClr val="171717"/>
                </a:solidFill>
                <a:latin typeface="Lucida Sans Unicode"/>
                <a:cs typeface="Lucida Sans Unicode"/>
              </a:rPr>
              <a:t>Benim </a:t>
            </a:r>
            <a:r>
              <a:rPr sz="900" spc="-10">
                <a:solidFill>
                  <a:srgbClr val="171717"/>
                </a:solidFill>
                <a:latin typeface="Lucida Sans Unicode"/>
                <a:cs typeface="Lucida Sans Unicode"/>
              </a:rPr>
              <a:t>de çevremde </a:t>
            </a:r>
            <a:r>
              <a:rPr sz="900" spc="-15">
                <a:solidFill>
                  <a:srgbClr val="171717"/>
                </a:solidFill>
                <a:latin typeface="Lucida Sans Unicode"/>
                <a:cs typeface="Lucida Sans Unicode"/>
              </a:rPr>
              <a:t>düşüncelerine </a:t>
            </a:r>
            <a:r>
              <a:rPr sz="900" spc="-5">
                <a:solidFill>
                  <a:srgbClr val="171717"/>
                </a:solidFill>
                <a:latin typeface="Lucida Sans Unicode"/>
                <a:cs typeface="Lucida Sans Unicode"/>
              </a:rPr>
              <a:t>önem </a:t>
            </a:r>
            <a:r>
              <a:rPr sz="900" spc="-25">
                <a:solidFill>
                  <a:srgbClr val="171717"/>
                </a:solidFill>
                <a:latin typeface="Lucida Sans Unicode"/>
                <a:cs typeface="Lucida Sans Unicode"/>
              </a:rPr>
              <a:t>verdiğim </a:t>
            </a:r>
            <a:r>
              <a:rPr sz="900" spc="-35">
                <a:solidFill>
                  <a:srgbClr val="171717"/>
                </a:solidFill>
                <a:latin typeface="Lucida Sans Unicode"/>
                <a:cs typeface="Lucida Sans Unicode"/>
              </a:rPr>
              <a:t>bazı </a:t>
            </a:r>
            <a:r>
              <a:rPr sz="900" spc="-15">
                <a:solidFill>
                  <a:srgbClr val="171717"/>
                </a:solidFill>
                <a:latin typeface="Lucida Sans Unicode"/>
                <a:cs typeface="Lucida Sans Unicode"/>
              </a:rPr>
              <a:t>insanlar </a:t>
            </a:r>
            <a:r>
              <a:rPr sz="900" spc="-5">
                <a:solidFill>
                  <a:srgbClr val="171717"/>
                </a:solidFill>
                <a:latin typeface="Lucida Sans Unicode"/>
                <a:cs typeface="Lucida Sans Unicode"/>
              </a:rPr>
              <a:t>var </a:t>
            </a:r>
            <a:r>
              <a:rPr sz="900" spc="-10">
                <a:solidFill>
                  <a:srgbClr val="171717"/>
                </a:solidFill>
                <a:latin typeface="Lucida Sans Unicode"/>
                <a:cs typeface="Lucida Sans Unicode"/>
              </a:rPr>
              <a:t>ve </a:t>
            </a:r>
            <a:r>
              <a:rPr sz="900" spc="-30">
                <a:solidFill>
                  <a:srgbClr val="171717"/>
                </a:solidFill>
                <a:latin typeface="Lucida Sans Unicode"/>
                <a:cs typeface="Lucida Sans Unicode"/>
              </a:rPr>
              <a:t>iyi </a:t>
            </a:r>
            <a:r>
              <a:rPr sz="900" spc="-20">
                <a:solidFill>
                  <a:srgbClr val="171717"/>
                </a:solidFill>
                <a:latin typeface="Lucida Sans Unicode"/>
                <a:cs typeface="Lucida Sans Unicode"/>
              </a:rPr>
              <a:t>eleştirdiklerini </a:t>
            </a:r>
            <a:r>
              <a:rPr sz="900" spc="-15">
                <a:solidFill>
                  <a:srgbClr val="171717"/>
                </a:solidFill>
                <a:latin typeface="Lucida Sans Unicode"/>
                <a:cs typeface="Lucida Sans Unicode"/>
              </a:rPr>
              <a:t>düşünüyorum. </a:t>
            </a:r>
            <a:r>
              <a:rPr sz="900" spc="-10">
                <a:solidFill>
                  <a:srgbClr val="171717"/>
                </a:solidFill>
                <a:latin typeface="Lucida Sans Unicode"/>
                <a:cs typeface="Lucida Sans Unicode"/>
              </a:rPr>
              <a:t>Onlar </a:t>
            </a:r>
            <a:r>
              <a:rPr sz="900" spc="-5">
                <a:solidFill>
                  <a:srgbClr val="171717"/>
                </a:solidFill>
                <a:latin typeface="Lucida Sans Unicode"/>
                <a:cs typeface="Lucida Sans Unicode"/>
              </a:rPr>
              <a:t> </a:t>
            </a:r>
            <a:r>
              <a:rPr sz="900" spc="-20">
                <a:solidFill>
                  <a:srgbClr val="171717"/>
                </a:solidFill>
                <a:latin typeface="Lucida Sans Unicode"/>
                <a:cs typeface="Lucida Sans Unicode"/>
              </a:rPr>
              <a:t>oldu </a:t>
            </a:r>
            <a:r>
              <a:rPr sz="900" spc="-15">
                <a:solidFill>
                  <a:srgbClr val="171717"/>
                </a:solidFill>
                <a:latin typeface="Lucida Sans Unicode"/>
                <a:cs typeface="Lucida Sans Unicode"/>
              </a:rPr>
              <a:t>dediyse </a:t>
            </a:r>
            <a:r>
              <a:rPr sz="900" spc="-20">
                <a:solidFill>
                  <a:srgbClr val="171717"/>
                </a:solidFill>
                <a:latin typeface="Lucida Sans Unicode"/>
                <a:cs typeface="Lucida Sans Unicode"/>
              </a:rPr>
              <a:t>eğer genel okur </a:t>
            </a:r>
            <a:r>
              <a:rPr sz="900" spc="-25">
                <a:solidFill>
                  <a:srgbClr val="171717"/>
                </a:solidFill>
                <a:latin typeface="Lucida Sans Unicode"/>
                <a:cs typeface="Lucida Sans Unicode"/>
              </a:rPr>
              <a:t>kitlemin </a:t>
            </a:r>
            <a:r>
              <a:rPr sz="900" spc="-10">
                <a:solidFill>
                  <a:srgbClr val="171717"/>
                </a:solidFill>
                <a:latin typeface="Lucida Sans Unicode"/>
                <a:cs typeface="Lucida Sans Unicode"/>
              </a:rPr>
              <a:t>de </a:t>
            </a:r>
            <a:r>
              <a:rPr sz="900" spc="-20">
                <a:solidFill>
                  <a:srgbClr val="171717"/>
                </a:solidFill>
                <a:latin typeface="Lucida Sans Unicode"/>
                <a:cs typeface="Lucida Sans Unicode"/>
              </a:rPr>
              <a:t>beğeneceğine </a:t>
            </a:r>
            <a:r>
              <a:rPr sz="900" spc="-15">
                <a:solidFill>
                  <a:srgbClr val="171717"/>
                </a:solidFill>
                <a:latin typeface="Lucida Sans Unicode"/>
                <a:cs typeface="Lucida Sans Unicode"/>
              </a:rPr>
              <a:t>inanıyorum. </a:t>
            </a:r>
            <a:r>
              <a:rPr sz="900" spc="25">
                <a:solidFill>
                  <a:srgbClr val="171717"/>
                </a:solidFill>
                <a:latin typeface="Lucida Sans Unicode"/>
                <a:cs typeface="Lucida Sans Unicode"/>
              </a:rPr>
              <a:t>Bu </a:t>
            </a:r>
            <a:r>
              <a:rPr sz="900" spc="-25">
                <a:solidFill>
                  <a:srgbClr val="171717"/>
                </a:solidFill>
                <a:latin typeface="Lucida Sans Unicode"/>
                <a:cs typeface="Lucida Sans Unicode"/>
              </a:rPr>
              <a:t>yüzden </a:t>
            </a:r>
            <a:r>
              <a:rPr sz="900" spc="-15">
                <a:solidFill>
                  <a:srgbClr val="171717"/>
                </a:solidFill>
                <a:latin typeface="Lucida Sans Unicode"/>
                <a:cs typeface="Lucida Sans Unicode"/>
              </a:rPr>
              <a:t>yayın </a:t>
            </a:r>
            <a:r>
              <a:rPr sz="900" spc="-10">
                <a:solidFill>
                  <a:srgbClr val="171717"/>
                </a:solidFill>
                <a:latin typeface="Lucida Sans Unicode"/>
                <a:cs typeface="Lucida Sans Unicode"/>
              </a:rPr>
              <a:t>evine </a:t>
            </a:r>
            <a:r>
              <a:rPr sz="900" spc="-15">
                <a:solidFill>
                  <a:srgbClr val="171717"/>
                </a:solidFill>
                <a:latin typeface="Lucida Sans Unicode"/>
                <a:cs typeface="Lucida Sans Unicode"/>
              </a:rPr>
              <a:t>göndermeden önce </a:t>
            </a:r>
            <a:r>
              <a:rPr sz="900" spc="-20">
                <a:solidFill>
                  <a:srgbClr val="171717"/>
                </a:solidFill>
                <a:latin typeface="Lucida Sans Unicode"/>
                <a:cs typeface="Lucida Sans Unicode"/>
              </a:rPr>
              <a:t>mutlaka </a:t>
            </a:r>
            <a:r>
              <a:rPr sz="900" spc="-35">
                <a:solidFill>
                  <a:srgbClr val="171717"/>
                </a:solidFill>
                <a:latin typeface="Lucida Sans Unicode"/>
                <a:cs typeface="Lucida Sans Unicode"/>
              </a:rPr>
              <a:t>bazı </a:t>
            </a:r>
            <a:r>
              <a:rPr sz="900" spc="-30">
                <a:solidFill>
                  <a:srgbClr val="171717"/>
                </a:solidFill>
                <a:latin typeface="Lucida Sans Unicode"/>
                <a:cs typeface="Lucida Sans Unicode"/>
              </a:rPr>
              <a:t> </a:t>
            </a:r>
            <a:r>
              <a:rPr sz="900" spc="-25">
                <a:solidFill>
                  <a:srgbClr val="171717"/>
                </a:solidFill>
                <a:latin typeface="Lucida Sans Unicode"/>
                <a:cs typeface="Lucida Sans Unicode"/>
              </a:rPr>
              <a:t>kişilerin</a:t>
            </a:r>
            <a:r>
              <a:rPr sz="900" spc="-60">
                <a:solidFill>
                  <a:srgbClr val="171717"/>
                </a:solidFill>
                <a:latin typeface="Lucida Sans Unicode"/>
                <a:cs typeface="Lucida Sans Unicode"/>
              </a:rPr>
              <a:t> </a:t>
            </a:r>
            <a:r>
              <a:rPr sz="900" spc="-20">
                <a:solidFill>
                  <a:srgbClr val="171717"/>
                </a:solidFill>
                <a:latin typeface="Lucida Sans Unicode"/>
                <a:cs typeface="Lucida Sans Unicode"/>
              </a:rPr>
              <a:t>görüşünü</a:t>
            </a:r>
            <a:r>
              <a:rPr sz="900" spc="-55">
                <a:solidFill>
                  <a:srgbClr val="171717"/>
                </a:solidFill>
                <a:latin typeface="Lucida Sans Unicode"/>
                <a:cs typeface="Lucida Sans Unicode"/>
              </a:rPr>
              <a:t> </a:t>
            </a:r>
            <a:r>
              <a:rPr sz="900" spc="-20">
                <a:solidFill>
                  <a:srgbClr val="171717"/>
                </a:solidFill>
                <a:latin typeface="Lucida Sans Unicode"/>
                <a:cs typeface="Lucida Sans Unicode"/>
              </a:rPr>
              <a:t>alıyorum.</a:t>
            </a:r>
            <a:endParaRPr sz="900">
              <a:latin typeface="Lucida Sans Unicode"/>
              <a:cs typeface="Lucida Sans Unicode"/>
            </a:endParaRPr>
          </a:p>
        </p:txBody>
      </p:sp>
      <p:sp>
        <p:nvSpPr>
          <p:cNvPr id="5" name="object 5"/>
          <p:cNvSpPr txBox="1">
            <a:spLocks noGrp="1"/>
          </p:cNvSpPr>
          <p:nvPr>
            <p:ph type="sldNum" sz="quarter" idx="7"/>
          </p:nvPr>
        </p:nvSpPr>
        <p:spPr>
          <a:prstGeom prst="rect">
            <a:avLst/>
          </a:prstGeom>
        </p:spPr>
        <p:txBody>
          <a:bodyPr vert="horz" wrap="square" lIns="0" tIns="31115" rIns="0" bIns="0" rtlCol="0">
            <a:spAutoFit/>
          </a:bodyPr>
          <a:lstStyle/>
          <a:p>
            <a:pPr marL="38100">
              <a:lnSpc>
                <a:spcPct val="100000"/>
              </a:lnSpc>
              <a:spcBef>
                <a:spcPts val="245"/>
              </a:spcBef>
            </a:pPr>
            <a:r>
              <a:rPr spc="-25"/>
              <a:t>31</a:t>
            </a:r>
          </a:p>
        </p:txBody>
      </p:sp>
      <p:sp>
        <p:nvSpPr>
          <p:cNvPr id="4" name="object 4"/>
          <p:cNvSpPr txBox="1">
            <a:spLocks noGrp="1"/>
          </p:cNvSpPr>
          <p:nvPr>
            <p:ph type="title"/>
          </p:nvPr>
        </p:nvSpPr>
        <p:spPr>
          <a:xfrm>
            <a:off x="238710" y="190733"/>
            <a:ext cx="6799580" cy="431165"/>
          </a:xfrm>
          <a:prstGeom prst="rect">
            <a:avLst/>
          </a:prstGeom>
        </p:spPr>
        <p:txBody>
          <a:bodyPr vert="horz" wrap="square" lIns="0" tIns="13335" rIns="0" bIns="0" rtlCol="0">
            <a:spAutoFit/>
          </a:bodyPr>
          <a:lstStyle/>
          <a:p>
            <a:pPr marL="12700">
              <a:lnSpc>
                <a:spcPct val="100000"/>
              </a:lnSpc>
              <a:spcBef>
                <a:spcPts val="105"/>
              </a:spcBef>
            </a:pPr>
            <a:r>
              <a:rPr sz="2650" spc="-165"/>
              <a:t>K</a:t>
            </a:r>
            <a:r>
              <a:rPr sz="2650" spc="-35"/>
              <a:t>I</a:t>
            </a:r>
            <a:r>
              <a:rPr sz="2650" spc="-260"/>
              <a:t>Y</a:t>
            </a:r>
            <a:r>
              <a:rPr sz="2650" spc="-40"/>
              <a:t>M</a:t>
            </a:r>
            <a:r>
              <a:rPr sz="2650" spc="-85"/>
              <a:t>E</a:t>
            </a:r>
            <a:r>
              <a:rPr sz="2650" spc="5"/>
              <a:t>T</a:t>
            </a:r>
            <a:r>
              <a:rPr sz="2650" spc="-145"/>
              <a:t>L</a:t>
            </a:r>
            <a:r>
              <a:rPr sz="2650" spc="-35"/>
              <a:t>İ</a:t>
            </a:r>
            <a:r>
              <a:rPr sz="2650" spc="-45"/>
              <a:t> </a:t>
            </a:r>
            <a:r>
              <a:rPr sz="2650" spc="-260"/>
              <a:t>Y</a:t>
            </a:r>
            <a:r>
              <a:rPr sz="2650" spc="-145"/>
              <a:t>A</a:t>
            </a:r>
            <a:r>
              <a:rPr sz="2650" spc="-170"/>
              <a:t>Z</a:t>
            </a:r>
            <a:r>
              <a:rPr sz="2650" spc="-145"/>
              <a:t>A</a:t>
            </a:r>
            <a:r>
              <a:rPr sz="2650" spc="-75"/>
              <a:t>R</a:t>
            </a:r>
            <a:r>
              <a:rPr sz="2650" spc="-145"/>
              <a:t>LA</a:t>
            </a:r>
            <a:r>
              <a:rPr sz="2650" spc="-75"/>
              <a:t>R</a:t>
            </a:r>
            <a:r>
              <a:rPr sz="2650" spc="-35"/>
              <a:t>I</a:t>
            </a:r>
            <a:r>
              <a:rPr sz="2650" spc="-40"/>
              <a:t>M</a:t>
            </a:r>
            <a:r>
              <a:rPr sz="2650" spc="-35"/>
              <a:t>I</a:t>
            </a:r>
            <a:r>
              <a:rPr sz="2650" spc="-170"/>
              <a:t>Z</a:t>
            </a:r>
            <a:r>
              <a:rPr sz="2650" spc="-45"/>
              <a:t> </a:t>
            </a:r>
            <a:r>
              <a:rPr sz="2650" spc="-35"/>
              <a:t>İ</a:t>
            </a:r>
            <a:r>
              <a:rPr sz="2650" spc="-145"/>
              <a:t>L</a:t>
            </a:r>
            <a:r>
              <a:rPr sz="2650" spc="-85"/>
              <a:t>E</a:t>
            </a:r>
            <a:r>
              <a:rPr sz="2650" spc="-45"/>
              <a:t> </a:t>
            </a:r>
            <a:r>
              <a:rPr sz="2650" spc="-75"/>
              <a:t>R</a:t>
            </a:r>
            <a:r>
              <a:rPr sz="2650" spc="45"/>
              <a:t>Ö</a:t>
            </a:r>
            <a:r>
              <a:rPr sz="2650" spc="85"/>
              <a:t>P</a:t>
            </a:r>
            <a:r>
              <a:rPr sz="2650" spc="45"/>
              <a:t>O</a:t>
            </a:r>
            <a:r>
              <a:rPr sz="2650" spc="-75"/>
              <a:t>R</a:t>
            </a:r>
            <a:r>
              <a:rPr sz="2650" spc="5"/>
              <a:t>T</a:t>
            </a:r>
            <a:r>
              <a:rPr sz="2650" spc="-145"/>
              <a:t>A</a:t>
            </a:r>
            <a:r>
              <a:rPr sz="2650" spc="-360"/>
              <a:t>J</a:t>
            </a:r>
            <a:endParaRPr sz="265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144425"/>
            <a:ext cx="223520" cy="5281930"/>
          </a:xfrm>
          <a:custGeom>
            <a:avLst/>
            <a:gdLst/>
            <a:ahLst/>
            <a:cxnLst/>
            <a:rect l="l" t="t" r="r" b="b"/>
            <a:pathLst>
              <a:path w="223520" h="5281930">
                <a:moveTo>
                  <a:pt x="0" y="5281935"/>
                </a:moveTo>
                <a:lnTo>
                  <a:pt x="0" y="0"/>
                </a:lnTo>
                <a:lnTo>
                  <a:pt x="223164" y="0"/>
                </a:lnTo>
                <a:lnTo>
                  <a:pt x="223164" y="5281935"/>
                </a:lnTo>
                <a:lnTo>
                  <a:pt x="0" y="5281935"/>
                </a:lnTo>
                <a:close/>
              </a:path>
            </a:pathLst>
          </a:custGeom>
          <a:solidFill>
            <a:srgbClr val="FE6D53"/>
          </a:solidFill>
        </p:spPr>
        <p:txBody>
          <a:bodyPr wrap="square" lIns="0" tIns="0" rIns="0" bIns="0" rtlCol="0"/>
          <a:lstStyle/>
          <a:p>
            <a:endParaRPr/>
          </a:p>
        </p:txBody>
      </p:sp>
      <p:sp>
        <p:nvSpPr>
          <p:cNvPr id="3" name="object 3"/>
          <p:cNvSpPr txBox="1"/>
          <p:nvPr/>
        </p:nvSpPr>
        <p:spPr>
          <a:xfrm>
            <a:off x="403976" y="301506"/>
            <a:ext cx="6746240" cy="3406140"/>
          </a:xfrm>
          <a:prstGeom prst="rect">
            <a:avLst/>
          </a:prstGeom>
        </p:spPr>
        <p:txBody>
          <a:bodyPr vert="horz" wrap="square" lIns="0" tIns="12065" rIns="0" bIns="0" rtlCol="0">
            <a:spAutoFit/>
          </a:bodyPr>
          <a:lstStyle/>
          <a:p>
            <a:pPr marL="12700" algn="just">
              <a:lnSpc>
                <a:spcPct val="100000"/>
              </a:lnSpc>
              <a:spcBef>
                <a:spcPts val="95"/>
              </a:spcBef>
            </a:pPr>
            <a:r>
              <a:rPr sz="1200" spc="-30">
                <a:solidFill>
                  <a:srgbClr val="171717"/>
                </a:solidFill>
                <a:latin typeface="Lucida Sans Unicode"/>
                <a:cs typeface="Lucida Sans Unicode"/>
              </a:rPr>
              <a:t>Kitaptaki</a:t>
            </a:r>
            <a:r>
              <a:rPr sz="1200" spc="-60">
                <a:solidFill>
                  <a:srgbClr val="171717"/>
                </a:solidFill>
                <a:latin typeface="Lucida Sans Unicode"/>
                <a:cs typeface="Lucida Sans Unicode"/>
              </a:rPr>
              <a:t> </a:t>
            </a:r>
            <a:r>
              <a:rPr sz="1200" spc="-30">
                <a:solidFill>
                  <a:srgbClr val="171717"/>
                </a:solidFill>
                <a:latin typeface="Lucida Sans Unicode"/>
                <a:cs typeface="Lucida Sans Unicode"/>
              </a:rPr>
              <a:t>karakterlerinizin</a:t>
            </a:r>
            <a:r>
              <a:rPr sz="1200" spc="-60">
                <a:solidFill>
                  <a:srgbClr val="171717"/>
                </a:solidFill>
                <a:latin typeface="Lucida Sans Unicode"/>
                <a:cs typeface="Lucida Sans Unicode"/>
              </a:rPr>
              <a:t> </a:t>
            </a:r>
            <a:r>
              <a:rPr sz="1200" spc="-30">
                <a:solidFill>
                  <a:srgbClr val="171717"/>
                </a:solidFill>
                <a:latin typeface="Lucida Sans Unicode"/>
                <a:cs typeface="Lucida Sans Unicode"/>
              </a:rPr>
              <a:t>isimlerini</a:t>
            </a:r>
            <a:r>
              <a:rPr sz="1200" spc="-60">
                <a:solidFill>
                  <a:srgbClr val="171717"/>
                </a:solidFill>
                <a:latin typeface="Lucida Sans Unicode"/>
                <a:cs typeface="Lucida Sans Unicode"/>
              </a:rPr>
              <a:t> </a:t>
            </a:r>
            <a:r>
              <a:rPr sz="1200" spc="-10">
                <a:solidFill>
                  <a:srgbClr val="171717"/>
                </a:solidFill>
                <a:latin typeface="Lucida Sans Unicode"/>
                <a:cs typeface="Lucida Sans Unicode"/>
              </a:rPr>
              <a:t>neye</a:t>
            </a:r>
            <a:r>
              <a:rPr sz="1200" spc="-60">
                <a:solidFill>
                  <a:srgbClr val="171717"/>
                </a:solidFill>
                <a:latin typeface="Lucida Sans Unicode"/>
                <a:cs typeface="Lucida Sans Unicode"/>
              </a:rPr>
              <a:t> </a:t>
            </a:r>
            <a:r>
              <a:rPr sz="1200" spc="-30">
                <a:solidFill>
                  <a:srgbClr val="171717"/>
                </a:solidFill>
                <a:latin typeface="Lucida Sans Unicode"/>
                <a:cs typeface="Lucida Sans Unicode"/>
              </a:rPr>
              <a:t>göre</a:t>
            </a:r>
            <a:r>
              <a:rPr sz="1200" spc="-60">
                <a:solidFill>
                  <a:srgbClr val="171717"/>
                </a:solidFill>
                <a:latin typeface="Lucida Sans Unicode"/>
                <a:cs typeface="Lucida Sans Unicode"/>
              </a:rPr>
              <a:t> </a:t>
            </a:r>
            <a:r>
              <a:rPr sz="1200" spc="-30">
                <a:solidFill>
                  <a:srgbClr val="171717"/>
                </a:solidFill>
                <a:latin typeface="Lucida Sans Unicode"/>
                <a:cs typeface="Lucida Sans Unicode"/>
              </a:rPr>
              <a:t>belirliyorsunuz?</a:t>
            </a:r>
            <a:endParaRPr sz="1200">
              <a:latin typeface="Lucida Sans Unicode"/>
              <a:cs typeface="Lucida Sans Unicode"/>
            </a:endParaRPr>
          </a:p>
          <a:p>
            <a:pPr>
              <a:lnSpc>
                <a:spcPct val="100000"/>
              </a:lnSpc>
              <a:spcBef>
                <a:spcPts val="25"/>
              </a:spcBef>
            </a:pPr>
            <a:endParaRPr sz="1350">
              <a:latin typeface="Lucida Sans Unicode"/>
              <a:cs typeface="Lucida Sans Unicode"/>
            </a:endParaRPr>
          </a:p>
          <a:p>
            <a:pPr marL="12700" marR="13335" algn="just">
              <a:lnSpc>
                <a:spcPct val="145700"/>
              </a:lnSpc>
            </a:pPr>
            <a:r>
              <a:rPr sz="1200" spc="-50">
                <a:solidFill>
                  <a:srgbClr val="171717"/>
                </a:solidFill>
                <a:latin typeface="Lucida Sans Unicode"/>
                <a:cs typeface="Lucida Sans Unicode"/>
              </a:rPr>
              <a:t>Tolga </a:t>
            </a:r>
            <a:r>
              <a:rPr sz="1200" spc="-40">
                <a:solidFill>
                  <a:srgbClr val="171717"/>
                </a:solidFill>
                <a:latin typeface="Lucida Sans Unicode"/>
                <a:cs typeface="Lucida Sans Unicode"/>
              </a:rPr>
              <a:t>Eligül: </a:t>
            </a:r>
            <a:r>
              <a:rPr sz="1200" spc="25">
                <a:solidFill>
                  <a:srgbClr val="171717"/>
                </a:solidFill>
                <a:latin typeface="Lucida Sans Unicode"/>
                <a:cs typeface="Lucida Sans Unicode"/>
              </a:rPr>
              <a:t>Ben </a:t>
            </a:r>
            <a:r>
              <a:rPr sz="1200" spc="-35">
                <a:solidFill>
                  <a:srgbClr val="171717"/>
                </a:solidFill>
                <a:latin typeface="Lucida Sans Unicode"/>
                <a:cs typeface="Lucida Sans Unicode"/>
              </a:rPr>
              <a:t>zaten </a:t>
            </a:r>
            <a:r>
              <a:rPr sz="1200" spc="-15">
                <a:solidFill>
                  <a:srgbClr val="171717"/>
                </a:solidFill>
                <a:latin typeface="Lucida Sans Unicode"/>
                <a:cs typeface="Lucida Sans Unicode"/>
              </a:rPr>
              <a:t>yaşayan </a:t>
            </a:r>
            <a:r>
              <a:rPr sz="1200" spc="-25">
                <a:solidFill>
                  <a:srgbClr val="171717"/>
                </a:solidFill>
                <a:latin typeface="Lucida Sans Unicode"/>
                <a:cs typeface="Lucida Sans Unicode"/>
              </a:rPr>
              <a:t>karakterleri </a:t>
            </a:r>
            <a:r>
              <a:rPr sz="1200" spc="-35">
                <a:solidFill>
                  <a:srgbClr val="171717"/>
                </a:solidFill>
                <a:latin typeface="Lucida Sans Unicode"/>
                <a:cs typeface="Lucida Sans Unicode"/>
              </a:rPr>
              <a:t>yazıyorum. </a:t>
            </a:r>
            <a:r>
              <a:rPr sz="1200" spc="35">
                <a:solidFill>
                  <a:srgbClr val="171717"/>
                </a:solidFill>
                <a:latin typeface="Lucida Sans Unicode"/>
                <a:cs typeface="Lucida Sans Unicode"/>
              </a:rPr>
              <a:t>Bu </a:t>
            </a:r>
            <a:r>
              <a:rPr sz="1200" spc="-20">
                <a:solidFill>
                  <a:srgbClr val="171717"/>
                </a:solidFill>
                <a:latin typeface="Lucida Sans Unicode"/>
                <a:cs typeface="Lucida Sans Unicode"/>
              </a:rPr>
              <a:t>karakter </a:t>
            </a:r>
            <a:r>
              <a:rPr sz="1200" spc="-10">
                <a:solidFill>
                  <a:srgbClr val="171717"/>
                </a:solidFill>
                <a:latin typeface="Lucida Sans Unicode"/>
                <a:cs typeface="Lucida Sans Unicode"/>
              </a:rPr>
              <a:t>bende </a:t>
            </a:r>
            <a:r>
              <a:rPr sz="1200" spc="-15">
                <a:solidFill>
                  <a:srgbClr val="171717"/>
                </a:solidFill>
                <a:latin typeface="Lucida Sans Unicode"/>
                <a:cs typeface="Lucida Sans Unicode"/>
              </a:rPr>
              <a:t>tüm </a:t>
            </a:r>
            <a:r>
              <a:rPr sz="1200" spc="-35">
                <a:solidFill>
                  <a:srgbClr val="171717"/>
                </a:solidFill>
                <a:latin typeface="Lucida Sans Unicode"/>
                <a:cs typeface="Lucida Sans Unicode"/>
              </a:rPr>
              <a:t>özellikleriyle </a:t>
            </a:r>
            <a:r>
              <a:rPr sz="1200" spc="-30">
                <a:solidFill>
                  <a:srgbClr val="171717"/>
                </a:solidFill>
                <a:latin typeface="Lucida Sans Unicode"/>
                <a:cs typeface="Lucida Sans Unicode"/>
              </a:rPr>
              <a:t> </a:t>
            </a:r>
            <a:r>
              <a:rPr sz="1200" spc="-20">
                <a:solidFill>
                  <a:srgbClr val="171717"/>
                </a:solidFill>
                <a:latin typeface="Lucida Sans Unicode"/>
                <a:cs typeface="Lucida Sans Unicode"/>
              </a:rPr>
              <a:t>duruyor. </a:t>
            </a:r>
            <a:r>
              <a:rPr sz="1200" spc="-25">
                <a:solidFill>
                  <a:srgbClr val="171717"/>
                </a:solidFill>
                <a:latin typeface="Lucida Sans Unicode"/>
                <a:cs typeface="Lucida Sans Unicode"/>
              </a:rPr>
              <a:t>Fakat </a:t>
            </a:r>
            <a:r>
              <a:rPr sz="1200" spc="-30">
                <a:solidFill>
                  <a:srgbClr val="171717"/>
                </a:solidFill>
                <a:latin typeface="Lucida Sans Unicode"/>
                <a:cs typeface="Lucida Sans Unicode"/>
              </a:rPr>
              <a:t>kitaba </a:t>
            </a:r>
            <a:r>
              <a:rPr sz="1200" spc="-25">
                <a:solidFill>
                  <a:srgbClr val="171717"/>
                </a:solidFill>
                <a:latin typeface="Lucida Sans Unicode"/>
                <a:cs typeface="Lucida Sans Unicode"/>
              </a:rPr>
              <a:t>başka isimler </a:t>
            </a:r>
            <a:r>
              <a:rPr sz="1200" spc="-20">
                <a:solidFill>
                  <a:srgbClr val="171717"/>
                </a:solidFill>
                <a:latin typeface="Lucida Sans Unicode"/>
                <a:cs typeface="Lucida Sans Unicode"/>
              </a:rPr>
              <a:t>koyuyorum </a:t>
            </a:r>
            <a:r>
              <a:rPr sz="1200" spc="-10">
                <a:solidFill>
                  <a:srgbClr val="171717"/>
                </a:solidFill>
                <a:latin typeface="Lucida Sans Unicode"/>
                <a:cs typeface="Lucida Sans Unicode"/>
              </a:rPr>
              <a:t>ve </a:t>
            </a:r>
            <a:r>
              <a:rPr sz="1200" spc="-15">
                <a:solidFill>
                  <a:srgbClr val="171717"/>
                </a:solidFill>
                <a:latin typeface="Lucida Sans Unicode"/>
                <a:cs typeface="Lucida Sans Unicode"/>
              </a:rPr>
              <a:t>bu </a:t>
            </a:r>
            <a:r>
              <a:rPr sz="1200" spc="-30">
                <a:solidFill>
                  <a:srgbClr val="171717"/>
                </a:solidFill>
                <a:latin typeface="Lucida Sans Unicode"/>
                <a:cs typeface="Lucida Sans Unicode"/>
              </a:rPr>
              <a:t>isimlerin </a:t>
            </a:r>
            <a:r>
              <a:rPr sz="1200" spc="-35">
                <a:solidFill>
                  <a:srgbClr val="171717"/>
                </a:solidFill>
                <a:latin typeface="Lucida Sans Unicode"/>
                <a:cs typeface="Lucida Sans Unicode"/>
              </a:rPr>
              <a:t>gerçek </a:t>
            </a:r>
            <a:r>
              <a:rPr sz="1200" spc="-25">
                <a:solidFill>
                  <a:srgbClr val="171717"/>
                </a:solidFill>
                <a:latin typeface="Lucida Sans Unicode"/>
                <a:cs typeface="Lucida Sans Unicode"/>
              </a:rPr>
              <a:t>isimlerle </a:t>
            </a:r>
            <a:r>
              <a:rPr sz="1200" spc="-20">
                <a:solidFill>
                  <a:srgbClr val="171717"/>
                </a:solidFill>
                <a:latin typeface="Lucida Sans Unicode"/>
                <a:cs typeface="Lucida Sans Unicode"/>
              </a:rPr>
              <a:t>sadece baş </a:t>
            </a:r>
            <a:r>
              <a:rPr sz="1200" spc="-15">
                <a:solidFill>
                  <a:srgbClr val="171717"/>
                </a:solidFill>
                <a:latin typeface="Lucida Sans Unicode"/>
                <a:cs typeface="Lucida Sans Unicode"/>
              </a:rPr>
              <a:t> </a:t>
            </a:r>
            <a:r>
              <a:rPr sz="1200" spc="-20">
                <a:solidFill>
                  <a:srgbClr val="171717"/>
                </a:solidFill>
                <a:latin typeface="Lucida Sans Unicode"/>
                <a:cs typeface="Lucida Sans Unicode"/>
              </a:rPr>
              <a:t>harfleri</a:t>
            </a:r>
            <a:r>
              <a:rPr sz="1200" spc="-75">
                <a:solidFill>
                  <a:srgbClr val="171717"/>
                </a:solidFill>
                <a:latin typeface="Lucida Sans Unicode"/>
                <a:cs typeface="Lucida Sans Unicode"/>
              </a:rPr>
              <a:t> </a:t>
            </a:r>
            <a:r>
              <a:rPr sz="1200" spc="-20">
                <a:solidFill>
                  <a:srgbClr val="171717"/>
                </a:solidFill>
                <a:latin typeface="Lucida Sans Unicode"/>
                <a:cs typeface="Lucida Sans Unicode"/>
              </a:rPr>
              <a:t>aynı</a:t>
            </a:r>
            <a:r>
              <a:rPr sz="1200" spc="-70">
                <a:solidFill>
                  <a:srgbClr val="171717"/>
                </a:solidFill>
                <a:latin typeface="Lucida Sans Unicode"/>
                <a:cs typeface="Lucida Sans Unicode"/>
              </a:rPr>
              <a:t> </a:t>
            </a:r>
            <a:r>
              <a:rPr sz="1200" spc="-25">
                <a:solidFill>
                  <a:srgbClr val="171717"/>
                </a:solidFill>
                <a:latin typeface="Lucida Sans Unicode"/>
                <a:cs typeface="Lucida Sans Unicode"/>
              </a:rPr>
              <a:t>oluyor.</a:t>
            </a:r>
            <a:endParaRPr sz="1200">
              <a:latin typeface="Lucida Sans Unicode"/>
              <a:cs typeface="Lucida Sans Unicode"/>
            </a:endParaRPr>
          </a:p>
          <a:p>
            <a:pPr>
              <a:lnSpc>
                <a:spcPct val="100000"/>
              </a:lnSpc>
              <a:spcBef>
                <a:spcPts val="25"/>
              </a:spcBef>
            </a:pPr>
            <a:endParaRPr sz="1350">
              <a:latin typeface="Lucida Sans Unicode"/>
              <a:cs typeface="Lucida Sans Unicode"/>
            </a:endParaRPr>
          </a:p>
          <a:p>
            <a:pPr marL="12700" marR="5080" algn="just">
              <a:lnSpc>
                <a:spcPct val="145700"/>
              </a:lnSpc>
            </a:pPr>
            <a:r>
              <a:rPr sz="1200" spc="-40">
                <a:solidFill>
                  <a:srgbClr val="171717"/>
                </a:solidFill>
                <a:latin typeface="Lucida Sans Unicode"/>
                <a:cs typeface="Lucida Sans Unicode"/>
              </a:rPr>
              <a:t>Aylin </a:t>
            </a:r>
            <a:r>
              <a:rPr sz="1200" spc="-15">
                <a:solidFill>
                  <a:srgbClr val="171717"/>
                </a:solidFill>
                <a:latin typeface="Lucida Sans Unicode"/>
                <a:cs typeface="Lucida Sans Unicode"/>
              </a:rPr>
              <a:t>Bendis: </a:t>
            </a:r>
            <a:r>
              <a:rPr sz="1200" spc="25">
                <a:solidFill>
                  <a:srgbClr val="171717"/>
                </a:solidFill>
                <a:latin typeface="Lucida Sans Unicode"/>
                <a:cs typeface="Lucida Sans Unicode"/>
              </a:rPr>
              <a:t>Ben </a:t>
            </a:r>
            <a:r>
              <a:rPr sz="1200" spc="-5">
                <a:solidFill>
                  <a:srgbClr val="171717"/>
                </a:solidFill>
                <a:latin typeface="Lucida Sans Unicode"/>
                <a:cs typeface="Lucida Sans Unicode"/>
              </a:rPr>
              <a:t>ana </a:t>
            </a:r>
            <a:r>
              <a:rPr sz="1200" spc="-20">
                <a:solidFill>
                  <a:srgbClr val="171717"/>
                </a:solidFill>
                <a:latin typeface="Lucida Sans Unicode"/>
                <a:cs typeface="Lucida Sans Unicode"/>
              </a:rPr>
              <a:t>karakterlerin </a:t>
            </a:r>
            <a:r>
              <a:rPr sz="1200" spc="-35">
                <a:solidFill>
                  <a:srgbClr val="171717"/>
                </a:solidFill>
                <a:latin typeface="Lucida Sans Unicode"/>
                <a:cs typeface="Lucida Sans Unicode"/>
              </a:rPr>
              <a:t>ismi için </a:t>
            </a:r>
            <a:r>
              <a:rPr sz="1200" spc="-45">
                <a:solidFill>
                  <a:srgbClr val="171717"/>
                </a:solidFill>
                <a:latin typeface="Lucida Sans Unicode"/>
                <a:cs typeface="Lucida Sans Unicode"/>
              </a:rPr>
              <a:t>çok </a:t>
            </a:r>
            <a:r>
              <a:rPr sz="1200" spc="-20">
                <a:solidFill>
                  <a:srgbClr val="171717"/>
                </a:solidFill>
                <a:latin typeface="Lucida Sans Unicode"/>
                <a:cs typeface="Lucida Sans Unicode"/>
              </a:rPr>
              <a:t>düşünüyorum. </a:t>
            </a:r>
            <a:r>
              <a:rPr sz="1200" spc="-35">
                <a:solidFill>
                  <a:srgbClr val="171717"/>
                </a:solidFill>
                <a:latin typeface="Lucida Sans Unicode"/>
                <a:cs typeface="Lucida Sans Unicode"/>
              </a:rPr>
              <a:t>Diğer </a:t>
            </a:r>
            <a:r>
              <a:rPr sz="1200" spc="-20">
                <a:solidFill>
                  <a:srgbClr val="171717"/>
                </a:solidFill>
                <a:latin typeface="Lucida Sans Unicode"/>
                <a:cs typeface="Lucida Sans Unicode"/>
              </a:rPr>
              <a:t>karakterler </a:t>
            </a:r>
            <a:r>
              <a:rPr sz="1200" spc="-35">
                <a:solidFill>
                  <a:srgbClr val="171717"/>
                </a:solidFill>
                <a:latin typeface="Lucida Sans Unicode"/>
                <a:cs typeface="Lucida Sans Unicode"/>
              </a:rPr>
              <a:t>için </a:t>
            </a:r>
            <a:r>
              <a:rPr sz="1200" spc="-30">
                <a:solidFill>
                  <a:srgbClr val="171717"/>
                </a:solidFill>
                <a:latin typeface="Lucida Sans Unicode"/>
                <a:cs typeface="Lucida Sans Unicode"/>
              </a:rPr>
              <a:t>ise </a:t>
            </a:r>
            <a:r>
              <a:rPr sz="1200" spc="-25">
                <a:solidFill>
                  <a:srgbClr val="171717"/>
                </a:solidFill>
                <a:latin typeface="Lucida Sans Unicode"/>
                <a:cs typeface="Lucida Sans Unicode"/>
              </a:rPr>
              <a:t> </a:t>
            </a:r>
            <a:r>
              <a:rPr sz="1200" spc="-10">
                <a:solidFill>
                  <a:srgbClr val="171717"/>
                </a:solidFill>
                <a:latin typeface="Lucida Sans Unicode"/>
                <a:cs typeface="Lucida Sans Unicode"/>
              </a:rPr>
              <a:t>çevremde </a:t>
            </a:r>
            <a:r>
              <a:rPr sz="1200" spc="-15">
                <a:solidFill>
                  <a:srgbClr val="171717"/>
                </a:solidFill>
                <a:latin typeface="Lucida Sans Unicode"/>
                <a:cs typeface="Lucida Sans Unicode"/>
              </a:rPr>
              <a:t>o </a:t>
            </a:r>
            <a:r>
              <a:rPr sz="1200" spc="-20">
                <a:solidFill>
                  <a:srgbClr val="171717"/>
                </a:solidFill>
                <a:latin typeface="Lucida Sans Unicode"/>
                <a:cs typeface="Lucida Sans Unicode"/>
              </a:rPr>
              <a:t>karakterle</a:t>
            </a:r>
            <a:r>
              <a:rPr sz="1200" spc="-15">
                <a:solidFill>
                  <a:srgbClr val="171717"/>
                </a:solidFill>
                <a:latin typeface="Lucida Sans Unicode"/>
                <a:cs typeface="Lucida Sans Unicode"/>
              </a:rPr>
              <a:t> </a:t>
            </a:r>
            <a:r>
              <a:rPr sz="1200" spc="-35">
                <a:solidFill>
                  <a:srgbClr val="171717"/>
                </a:solidFill>
                <a:latin typeface="Lucida Sans Unicode"/>
                <a:cs typeface="Lucida Sans Unicode"/>
              </a:rPr>
              <a:t>benzettiğim</a:t>
            </a:r>
            <a:r>
              <a:rPr sz="1200" spc="-30">
                <a:solidFill>
                  <a:srgbClr val="171717"/>
                </a:solidFill>
                <a:latin typeface="Lucida Sans Unicode"/>
                <a:cs typeface="Lucida Sans Unicode"/>
              </a:rPr>
              <a:t> biri</a:t>
            </a:r>
            <a:r>
              <a:rPr sz="1200" spc="-25">
                <a:solidFill>
                  <a:srgbClr val="171717"/>
                </a:solidFill>
                <a:latin typeface="Lucida Sans Unicode"/>
                <a:cs typeface="Lucida Sans Unicode"/>
              </a:rPr>
              <a:t> </a:t>
            </a:r>
            <a:r>
              <a:rPr sz="1200" spc="-15">
                <a:solidFill>
                  <a:srgbClr val="171717"/>
                </a:solidFill>
                <a:latin typeface="Lucida Sans Unicode"/>
                <a:cs typeface="Lucida Sans Unicode"/>
              </a:rPr>
              <a:t>varsa </a:t>
            </a:r>
            <a:r>
              <a:rPr sz="1200" spc="-10">
                <a:solidFill>
                  <a:srgbClr val="171717"/>
                </a:solidFill>
                <a:latin typeface="Lucida Sans Unicode"/>
                <a:cs typeface="Lucida Sans Unicode"/>
              </a:rPr>
              <a:t>onun </a:t>
            </a:r>
            <a:r>
              <a:rPr sz="1200" spc="-25">
                <a:solidFill>
                  <a:srgbClr val="171717"/>
                </a:solidFill>
                <a:latin typeface="Lucida Sans Unicode"/>
                <a:cs typeface="Lucida Sans Unicode"/>
              </a:rPr>
              <a:t>adını</a:t>
            </a:r>
            <a:r>
              <a:rPr sz="1200" spc="-20">
                <a:solidFill>
                  <a:srgbClr val="171717"/>
                </a:solidFill>
                <a:latin typeface="Lucida Sans Unicode"/>
                <a:cs typeface="Lucida Sans Unicode"/>
              </a:rPr>
              <a:t> </a:t>
            </a:r>
            <a:r>
              <a:rPr sz="1200" spc="-30">
                <a:solidFill>
                  <a:srgbClr val="171717"/>
                </a:solidFill>
                <a:latin typeface="Lucida Sans Unicode"/>
                <a:cs typeface="Lucida Sans Unicode"/>
              </a:rPr>
              <a:t>koyabiliyorum.</a:t>
            </a:r>
            <a:r>
              <a:rPr sz="1200" spc="-25">
                <a:solidFill>
                  <a:srgbClr val="171717"/>
                </a:solidFill>
                <a:latin typeface="Lucida Sans Unicode"/>
                <a:cs typeface="Lucida Sans Unicode"/>
              </a:rPr>
              <a:t> </a:t>
            </a:r>
            <a:r>
              <a:rPr sz="1200" spc="-10">
                <a:solidFill>
                  <a:srgbClr val="171717"/>
                </a:solidFill>
                <a:latin typeface="Lucida Sans Unicode"/>
                <a:cs typeface="Lucida Sans Unicode"/>
              </a:rPr>
              <a:t>Bazen de </a:t>
            </a:r>
            <a:r>
              <a:rPr sz="1200" spc="-30">
                <a:solidFill>
                  <a:srgbClr val="171717"/>
                </a:solidFill>
                <a:latin typeface="Lucida Sans Unicode"/>
                <a:cs typeface="Lucida Sans Unicode"/>
              </a:rPr>
              <a:t>kendi </a:t>
            </a:r>
            <a:r>
              <a:rPr sz="1200" spc="-25">
                <a:solidFill>
                  <a:srgbClr val="171717"/>
                </a:solidFill>
                <a:latin typeface="Lucida Sans Unicode"/>
                <a:cs typeface="Lucida Sans Unicode"/>
              </a:rPr>
              <a:t> </a:t>
            </a:r>
            <a:r>
              <a:rPr sz="1200" spc="-30">
                <a:solidFill>
                  <a:srgbClr val="171717"/>
                </a:solidFill>
                <a:latin typeface="Lucida Sans Unicode"/>
                <a:cs typeface="Lucida Sans Unicode"/>
              </a:rPr>
              <a:t>çağırıyor</a:t>
            </a:r>
            <a:r>
              <a:rPr sz="1200" spc="-70">
                <a:solidFill>
                  <a:srgbClr val="171717"/>
                </a:solidFill>
                <a:latin typeface="Lucida Sans Unicode"/>
                <a:cs typeface="Lucida Sans Unicode"/>
              </a:rPr>
              <a:t> </a:t>
            </a:r>
            <a:r>
              <a:rPr sz="1200" spc="-35">
                <a:solidFill>
                  <a:srgbClr val="171717"/>
                </a:solidFill>
                <a:latin typeface="Lucida Sans Unicode"/>
                <a:cs typeface="Lucida Sans Unicode"/>
              </a:rPr>
              <a:t>ismini.</a:t>
            </a:r>
            <a:r>
              <a:rPr sz="1200" spc="-70">
                <a:solidFill>
                  <a:srgbClr val="171717"/>
                </a:solidFill>
                <a:latin typeface="Lucida Sans Unicode"/>
                <a:cs typeface="Lucida Sans Unicode"/>
              </a:rPr>
              <a:t> </a:t>
            </a:r>
            <a:r>
              <a:rPr sz="1200" spc="-20">
                <a:solidFill>
                  <a:srgbClr val="171717"/>
                </a:solidFill>
                <a:latin typeface="Lucida Sans Unicode"/>
                <a:cs typeface="Lucida Sans Unicode"/>
              </a:rPr>
              <a:t>Karakteri</a:t>
            </a:r>
            <a:r>
              <a:rPr sz="1200" spc="-70">
                <a:solidFill>
                  <a:srgbClr val="171717"/>
                </a:solidFill>
                <a:latin typeface="Lucida Sans Unicode"/>
                <a:cs typeface="Lucida Sans Unicode"/>
              </a:rPr>
              <a:t> </a:t>
            </a:r>
            <a:r>
              <a:rPr sz="1200" spc="-25">
                <a:solidFill>
                  <a:srgbClr val="171717"/>
                </a:solidFill>
                <a:latin typeface="Lucida Sans Unicode"/>
                <a:cs typeface="Lucida Sans Unicode"/>
              </a:rPr>
              <a:t>yazmadan</a:t>
            </a:r>
            <a:r>
              <a:rPr sz="1200" spc="-70">
                <a:solidFill>
                  <a:srgbClr val="171717"/>
                </a:solidFill>
                <a:latin typeface="Lucida Sans Unicode"/>
                <a:cs typeface="Lucida Sans Unicode"/>
              </a:rPr>
              <a:t> </a:t>
            </a:r>
            <a:r>
              <a:rPr sz="1200" spc="-35">
                <a:solidFill>
                  <a:srgbClr val="171717"/>
                </a:solidFill>
                <a:latin typeface="Lucida Sans Unicode"/>
                <a:cs typeface="Lucida Sans Unicode"/>
              </a:rPr>
              <a:t>ismi</a:t>
            </a:r>
            <a:r>
              <a:rPr sz="1200" spc="-70">
                <a:solidFill>
                  <a:srgbClr val="171717"/>
                </a:solidFill>
                <a:latin typeface="Lucida Sans Unicode"/>
                <a:cs typeface="Lucida Sans Unicode"/>
              </a:rPr>
              <a:t> </a:t>
            </a:r>
            <a:r>
              <a:rPr sz="1200" spc="-40">
                <a:solidFill>
                  <a:srgbClr val="171717"/>
                </a:solidFill>
                <a:latin typeface="Lucida Sans Unicode"/>
                <a:cs typeface="Lucida Sans Unicode"/>
              </a:rPr>
              <a:t>hazır</a:t>
            </a:r>
            <a:r>
              <a:rPr sz="1200" spc="-70">
                <a:solidFill>
                  <a:srgbClr val="171717"/>
                </a:solidFill>
                <a:latin typeface="Lucida Sans Unicode"/>
                <a:cs typeface="Lucida Sans Unicode"/>
              </a:rPr>
              <a:t> </a:t>
            </a:r>
            <a:r>
              <a:rPr sz="1200" spc="-30">
                <a:solidFill>
                  <a:srgbClr val="171717"/>
                </a:solidFill>
                <a:latin typeface="Lucida Sans Unicode"/>
                <a:cs typeface="Lucida Sans Unicode"/>
              </a:rPr>
              <a:t>olabiliyor.</a:t>
            </a:r>
            <a:endParaRPr sz="1200">
              <a:latin typeface="Lucida Sans Unicode"/>
              <a:cs typeface="Lucida Sans Unicode"/>
            </a:endParaRPr>
          </a:p>
          <a:p>
            <a:pPr>
              <a:lnSpc>
                <a:spcPct val="100000"/>
              </a:lnSpc>
              <a:spcBef>
                <a:spcPts val="25"/>
              </a:spcBef>
            </a:pPr>
            <a:endParaRPr sz="1350">
              <a:latin typeface="Lucida Sans Unicode"/>
              <a:cs typeface="Lucida Sans Unicode"/>
            </a:endParaRPr>
          </a:p>
          <a:p>
            <a:pPr marL="12700" marR="10795" algn="just">
              <a:lnSpc>
                <a:spcPct val="145700"/>
              </a:lnSpc>
            </a:pPr>
            <a:r>
              <a:rPr sz="1200">
                <a:solidFill>
                  <a:srgbClr val="171717"/>
                </a:solidFill>
                <a:latin typeface="Lucida Sans Unicode"/>
                <a:cs typeface="Lucida Sans Unicode"/>
              </a:rPr>
              <a:t>Emrah</a:t>
            </a:r>
            <a:r>
              <a:rPr sz="1200" spc="5">
                <a:solidFill>
                  <a:srgbClr val="171717"/>
                </a:solidFill>
                <a:latin typeface="Lucida Sans Unicode"/>
                <a:cs typeface="Lucida Sans Unicode"/>
              </a:rPr>
              <a:t> </a:t>
            </a:r>
            <a:r>
              <a:rPr sz="1200" spc="-40">
                <a:solidFill>
                  <a:srgbClr val="171717"/>
                </a:solidFill>
                <a:latin typeface="Lucida Sans Unicode"/>
                <a:cs typeface="Lucida Sans Unicode"/>
              </a:rPr>
              <a:t>Ateş:</a:t>
            </a:r>
            <a:r>
              <a:rPr sz="1200" spc="-35">
                <a:solidFill>
                  <a:srgbClr val="171717"/>
                </a:solidFill>
                <a:latin typeface="Lucida Sans Unicode"/>
                <a:cs typeface="Lucida Sans Unicode"/>
              </a:rPr>
              <a:t> </a:t>
            </a:r>
            <a:r>
              <a:rPr sz="1200" spc="25">
                <a:solidFill>
                  <a:srgbClr val="171717"/>
                </a:solidFill>
                <a:latin typeface="Lucida Sans Unicode"/>
                <a:cs typeface="Lucida Sans Unicode"/>
              </a:rPr>
              <a:t>Ben</a:t>
            </a:r>
            <a:r>
              <a:rPr sz="1200" spc="30">
                <a:solidFill>
                  <a:srgbClr val="171717"/>
                </a:solidFill>
                <a:latin typeface="Lucida Sans Unicode"/>
                <a:cs typeface="Lucida Sans Unicode"/>
              </a:rPr>
              <a:t> </a:t>
            </a:r>
            <a:r>
              <a:rPr sz="1200" spc="-35">
                <a:solidFill>
                  <a:srgbClr val="171717"/>
                </a:solidFill>
                <a:latin typeface="Lucida Sans Unicode"/>
                <a:cs typeface="Lucida Sans Unicode"/>
              </a:rPr>
              <a:t>genellikle</a:t>
            </a:r>
            <a:r>
              <a:rPr sz="1200" spc="-30">
                <a:solidFill>
                  <a:srgbClr val="171717"/>
                </a:solidFill>
                <a:latin typeface="Lucida Sans Unicode"/>
                <a:cs typeface="Lucida Sans Unicode"/>
              </a:rPr>
              <a:t> </a:t>
            </a:r>
            <a:r>
              <a:rPr sz="1200" spc="-20">
                <a:solidFill>
                  <a:srgbClr val="171717"/>
                </a:solidFill>
                <a:latin typeface="Lucida Sans Unicode"/>
                <a:cs typeface="Lucida Sans Unicode"/>
              </a:rPr>
              <a:t>çevremdeki</a:t>
            </a:r>
            <a:r>
              <a:rPr sz="1200" spc="-15">
                <a:solidFill>
                  <a:srgbClr val="171717"/>
                </a:solidFill>
                <a:latin typeface="Lucida Sans Unicode"/>
                <a:cs typeface="Lucida Sans Unicode"/>
              </a:rPr>
              <a:t> </a:t>
            </a:r>
            <a:r>
              <a:rPr sz="1200" spc="-20">
                <a:solidFill>
                  <a:srgbClr val="171717"/>
                </a:solidFill>
                <a:latin typeface="Lucida Sans Unicode"/>
                <a:cs typeface="Lucida Sans Unicode"/>
              </a:rPr>
              <a:t>insanların</a:t>
            </a:r>
            <a:r>
              <a:rPr sz="1200" spc="-15">
                <a:solidFill>
                  <a:srgbClr val="171717"/>
                </a:solidFill>
                <a:latin typeface="Lucida Sans Unicode"/>
                <a:cs typeface="Lucida Sans Unicode"/>
              </a:rPr>
              <a:t> </a:t>
            </a:r>
            <a:r>
              <a:rPr sz="1200" spc="-30">
                <a:solidFill>
                  <a:srgbClr val="171717"/>
                </a:solidFill>
                <a:latin typeface="Lucida Sans Unicode"/>
                <a:cs typeface="Lucida Sans Unicode"/>
              </a:rPr>
              <a:t>isimlerini</a:t>
            </a:r>
            <a:r>
              <a:rPr sz="1200" spc="-25">
                <a:solidFill>
                  <a:srgbClr val="171717"/>
                </a:solidFill>
                <a:latin typeface="Lucida Sans Unicode"/>
                <a:cs typeface="Lucida Sans Unicode"/>
              </a:rPr>
              <a:t> </a:t>
            </a:r>
            <a:r>
              <a:rPr sz="1200" spc="-20">
                <a:solidFill>
                  <a:srgbClr val="171717"/>
                </a:solidFill>
                <a:latin typeface="Lucida Sans Unicode"/>
                <a:cs typeface="Lucida Sans Unicode"/>
              </a:rPr>
              <a:t>veriyorum.</a:t>
            </a:r>
            <a:r>
              <a:rPr sz="1200" spc="-15">
                <a:solidFill>
                  <a:srgbClr val="171717"/>
                </a:solidFill>
                <a:latin typeface="Lucida Sans Unicode"/>
                <a:cs typeface="Lucida Sans Unicode"/>
              </a:rPr>
              <a:t> </a:t>
            </a:r>
            <a:r>
              <a:rPr sz="1200" spc="-25">
                <a:solidFill>
                  <a:srgbClr val="171717"/>
                </a:solidFill>
                <a:latin typeface="Lucida Sans Unicode"/>
                <a:cs typeface="Lucida Sans Unicode"/>
              </a:rPr>
              <a:t>İsim</a:t>
            </a:r>
            <a:r>
              <a:rPr sz="1200" spc="-20">
                <a:solidFill>
                  <a:srgbClr val="171717"/>
                </a:solidFill>
                <a:latin typeface="Lucida Sans Unicode"/>
                <a:cs typeface="Lucida Sans Unicode"/>
              </a:rPr>
              <a:t> </a:t>
            </a:r>
            <a:r>
              <a:rPr sz="1200" spc="-35">
                <a:solidFill>
                  <a:srgbClr val="171717"/>
                </a:solidFill>
                <a:latin typeface="Lucida Sans Unicode"/>
                <a:cs typeface="Lucida Sans Unicode"/>
              </a:rPr>
              <a:t>için</a:t>
            </a:r>
            <a:r>
              <a:rPr sz="1200" spc="-30">
                <a:solidFill>
                  <a:srgbClr val="171717"/>
                </a:solidFill>
                <a:latin typeface="Lucida Sans Unicode"/>
                <a:cs typeface="Lucida Sans Unicode"/>
              </a:rPr>
              <a:t> </a:t>
            </a:r>
            <a:r>
              <a:rPr sz="1200" spc="-45">
                <a:solidFill>
                  <a:srgbClr val="171717"/>
                </a:solidFill>
                <a:latin typeface="Lucida Sans Unicode"/>
                <a:cs typeface="Lucida Sans Unicode"/>
              </a:rPr>
              <a:t>çok </a:t>
            </a:r>
            <a:r>
              <a:rPr sz="1200" spc="-40">
                <a:solidFill>
                  <a:srgbClr val="171717"/>
                </a:solidFill>
                <a:latin typeface="Lucida Sans Unicode"/>
                <a:cs typeface="Lucida Sans Unicode"/>
              </a:rPr>
              <a:t> </a:t>
            </a:r>
            <a:r>
              <a:rPr sz="1200" spc="-20">
                <a:solidFill>
                  <a:srgbClr val="171717"/>
                </a:solidFill>
                <a:latin typeface="Lucida Sans Unicode"/>
                <a:cs typeface="Lucida Sans Unicode"/>
              </a:rPr>
              <a:t>düşünmüyorum. </a:t>
            </a:r>
            <a:r>
              <a:rPr sz="1200" spc="-55">
                <a:solidFill>
                  <a:srgbClr val="171717"/>
                </a:solidFill>
                <a:latin typeface="Lucida Sans Unicode"/>
                <a:cs typeface="Lucida Sans Unicode"/>
              </a:rPr>
              <a:t>Yazdığım </a:t>
            </a:r>
            <a:r>
              <a:rPr sz="1200" spc="-15">
                <a:solidFill>
                  <a:srgbClr val="171717"/>
                </a:solidFill>
                <a:latin typeface="Lucida Sans Unicode"/>
                <a:cs typeface="Lucida Sans Unicode"/>
              </a:rPr>
              <a:t>o </a:t>
            </a:r>
            <a:r>
              <a:rPr sz="1200" spc="-5">
                <a:solidFill>
                  <a:srgbClr val="171717"/>
                </a:solidFill>
                <a:latin typeface="Lucida Sans Unicode"/>
                <a:cs typeface="Lucida Sans Unicode"/>
              </a:rPr>
              <a:t>an </a:t>
            </a:r>
            <a:r>
              <a:rPr sz="1200" spc="-30">
                <a:solidFill>
                  <a:srgbClr val="171717"/>
                </a:solidFill>
                <a:latin typeface="Lucida Sans Unicode"/>
                <a:cs typeface="Lucida Sans Unicode"/>
              </a:rPr>
              <a:t>erkek </a:t>
            </a:r>
            <a:r>
              <a:rPr sz="1200" spc="-25">
                <a:solidFill>
                  <a:srgbClr val="171717"/>
                </a:solidFill>
                <a:latin typeface="Lucida Sans Unicode"/>
                <a:cs typeface="Lucida Sans Unicode"/>
              </a:rPr>
              <a:t>bir </a:t>
            </a:r>
            <a:r>
              <a:rPr sz="1200" spc="-20">
                <a:solidFill>
                  <a:srgbClr val="171717"/>
                </a:solidFill>
                <a:latin typeface="Lucida Sans Unicode"/>
                <a:cs typeface="Lucida Sans Unicode"/>
              </a:rPr>
              <a:t>karakter </a:t>
            </a:r>
            <a:r>
              <a:rPr sz="1200" spc="-15">
                <a:solidFill>
                  <a:srgbClr val="171717"/>
                </a:solidFill>
                <a:latin typeface="Lucida Sans Unicode"/>
                <a:cs typeface="Lucida Sans Unicode"/>
              </a:rPr>
              <a:t>varsa atıyorum </a:t>
            </a:r>
            <a:r>
              <a:rPr sz="1200" spc="-90">
                <a:solidFill>
                  <a:srgbClr val="171717"/>
                </a:solidFill>
                <a:latin typeface="Lucida Sans Unicode"/>
                <a:cs typeface="Lucida Sans Unicode"/>
              </a:rPr>
              <a:t>‘‘Habip’’ </a:t>
            </a:r>
            <a:r>
              <a:rPr sz="1200" spc="-35">
                <a:solidFill>
                  <a:srgbClr val="171717"/>
                </a:solidFill>
                <a:latin typeface="Lucida Sans Unicode"/>
                <a:cs typeface="Lucida Sans Unicode"/>
              </a:rPr>
              <a:t>ismini </a:t>
            </a:r>
            <a:r>
              <a:rPr sz="1200" spc="-15">
                <a:solidFill>
                  <a:srgbClr val="171717"/>
                </a:solidFill>
                <a:latin typeface="Lucida Sans Unicode"/>
                <a:cs typeface="Lucida Sans Unicode"/>
              </a:rPr>
              <a:t>veriyorum </a:t>
            </a:r>
            <a:r>
              <a:rPr sz="1200" spc="-10">
                <a:solidFill>
                  <a:srgbClr val="171717"/>
                </a:solidFill>
                <a:latin typeface="Lucida Sans Unicode"/>
                <a:cs typeface="Lucida Sans Unicode"/>
              </a:rPr>
              <a:t> </a:t>
            </a:r>
            <a:r>
              <a:rPr sz="1200" spc="-25">
                <a:solidFill>
                  <a:srgbClr val="171717"/>
                </a:solidFill>
                <a:latin typeface="Lucida Sans Unicode"/>
                <a:cs typeface="Lucida Sans Unicode"/>
              </a:rPr>
              <a:t>karaktere.</a:t>
            </a:r>
            <a:endParaRPr sz="1200">
              <a:latin typeface="Lucida Sans Unicode"/>
              <a:cs typeface="Lucida Sans Unicode"/>
            </a:endParaRPr>
          </a:p>
        </p:txBody>
      </p:sp>
      <p:sp>
        <p:nvSpPr>
          <p:cNvPr id="5" name="object 5"/>
          <p:cNvSpPr txBox="1">
            <a:spLocks noGrp="1"/>
          </p:cNvSpPr>
          <p:nvPr>
            <p:ph type="sldNum" sz="quarter" idx="7"/>
          </p:nvPr>
        </p:nvSpPr>
        <p:spPr>
          <a:prstGeom prst="rect">
            <a:avLst/>
          </a:prstGeom>
        </p:spPr>
        <p:txBody>
          <a:bodyPr vert="horz" wrap="square" lIns="0" tIns="31115" rIns="0" bIns="0" rtlCol="0">
            <a:spAutoFit/>
          </a:bodyPr>
          <a:lstStyle/>
          <a:p>
            <a:pPr marL="38100">
              <a:lnSpc>
                <a:spcPct val="100000"/>
              </a:lnSpc>
              <a:spcBef>
                <a:spcPts val="245"/>
              </a:spcBef>
            </a:pPr>
            <a:r>
              <a:rPr spc="-25"/>
              <a:t>32</a:t>
            </a:r>
          </a:p>
        </p:txBody>
      </p:sp>
      <p:sp>
        <p:nvSpPr>
          <p:cNvPr id="4" name="object 4"/>
          <p:cNvSpPr txBox="1"/>
          <p:nvPr/>
        </p:nvSpPr>
        <p:spPr>
          <a:xfrm>
            <a:off x="336744" y="4201880"/>
            <a:ext cx="6745605" cy="4472305"/>
          </a:xfrm>
          <a:prstGeom prst="rect">
            <a:avLst/>
          </a:prstGeom>
        </p:spPr>
        <p:txBody>
          <a:bodyPr vert="horz" wrap="square" lIns="0" tIns="12065" rIns="0" bIns="0" rtlCol="0">
            <a:spAutoFit/>
          </a:bodyPr>
          <a:lstStyle/>
          <a:p>
            <a:pPr marL="12700" algn="just">
              <a:lnSpc>
                <a:spcPct val="100000"/>
              </a:lnSpc>
              <a:spcBef>
                <a:spcPts val="95"/>
              </a:spcBef>
            </a:pPr>
            <a:r>
              <a:rPr sz="1200" spc="-20" dirty="0" err="1">
                <a:solidFill>
                  <a:srgbClr val="171717"/>
                </a:solidFill>
                <a:latin typeface="Lucida Sans Unicode"/>
                <a:cs typeface="Lucida Sans Unicode"/>
              </a:rPr>
              <a:t>Herkes</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yazar</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olabilir</a:t>
            </a:r>
            <a:r>
              <a:rPr sz="1200" spc="-70" dirty="0">
                <a:solidFill>
                  <a:srgbClr val="171717"/>
                </a:solidFill>
                <a:latin typeface="Lucida Sans Unicode"/>
                <a:cs typeface="Lucida Sans Unicode"/>
              </a:rPr>
              <a:t> </a:t>
            </a:r>
            <a:r>
              <a:rPr sz="1200" spc="-25" dirty="0">
                <a:solidFill>
                  <a:srgbClr val="171717"/>
                </a:solidFill>
                <a:latin typeface="Lucida Sans Unicode"/>
                <a:cs typeface="Lucida Sans Unicode"/>
              </a:rPr>
              <a:t>mi</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yoksa</a:t>
            </a:r>
            <a:r>
              <a:rPr sz="1200" spc="-65" dirty="0">
                <a:solidFill>
                  <a:srgbClr val="171717"/>
                </a:solidFill>
                <a:latin typeface="Lucida Sans Unicode"/>
                <a:cs typeface="Lucida Sans Unicode"/>
              </a:rPr>
              <a:t> </a:t>
            </a:r>
            <a:r>
              <a:rPr sz="1200" spc="-40" dirty="0" err="1">
                <a:solidFill>
                  <a:srgbClr val="171717"/>
                </a:solidFill>
                <a:latin typeface="Lucida Sans Unicode"/>
                <a:cs typeface="Lucida Sans Unicode"/>
              </a:rPr>
              <a:t>yazarlık</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yetenek</a:t>
            </a:r>
            <a:r>
              <a:rPr sz="1200" spc="-65" dirty="0">
                <a:solidFill>
                  <a:srgbClr val="171717"/>
                </a:solidFill>
                <a:latin typeface="Lucida Sans Unicode"/>
                <a:cs typeface="Lucida Sans Unicode"/>
              </a:rPr>
              <a:t> </a:t>
            </a:r>
            <a:r>
              <a:rPr sz="1200" spc="-45" dirty="0" err="1">
                <a:solidFill>
                  <a:srgbClr val="171717"/>
                </a:solidFill>
                <a:latin typeface="Lucida Sans Unicode"/>
                <a:cs typeface="Lucida Sans Unicode"/>
              </a:rPr>
              <a:t>işi</a:t>
            </a:r>
            <a:r>
              <a:rPr sz="1200" spc="-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midir</a:t>
            </a:r>
            <a:r>
              <a:rPr sz="1200" spc="-2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5"/>
              </a:spcBef>
            </a:pPr>
            <a:endParaRPr sz="1350" dirty="0">
              <a:latin typeface="Lucida Sans Unicode"/>
              <a:cs typeface="Lucida Sans Unicode"/>
            </a:endParaRPr>
          </a:p>
          <a:p>
            <a:pPr marL="12700" marR="5080" algn="just">
              <a:lnSpc>
                <a:spcPct val="145700"/>
              </a:lnSpc>
            </a:pPr>
            <a:r>
              <a:rPr sz="1200" spc="-50" dirty="0" err="1">
                <a:solidFill>
                  <a:srgbClr val="171717"/>
                </a:solidFill>
                <a:latin typeface="Lucida Sans Unicode"/>
                <a:cs typeface="Lucida Sans Unicode"/>
              </a:rPr>
              <a:t>Tolga</a:t>
            </a:r>
            <a:r>
              <a:rPr sz="1200" spc="-45" dirty="0">
                <a:solidFill>
                  <a:srgbClr val="171717"/>
                </a:solidFill>
                <a:latin typeface="Lucida Sans Unicode"/>
                <a:cs typeface="Lucida Sans Unicode"/>
              </a:rPr>
              <a:t> </a:t>
            </a:r>
            <a:r>
              <a:rPr sz="1200" spc="-40" dirty="0" err="1">
                <a:solidFill>
                  <a:srgbClr val="171717"/>
                </a:solidFill>
                <a:latin typeface="Lucida Sans Unicode"/>
                <a:cs typeface="Lucida Sans Unicode"/>
              </a:rPr>
              <a:t>Eligül</a:t>
            </a:r>
            <a:r>
              <a:rPr sz="1200" spc="-40" dirty="0">
                <a:solidFill>
                  <a:srgbClr val="171717"/>
                </a:solidFill>
                <a:latin typeface="Lucida Sans Unicode"/>
                <a:cs typeface="Lucida Sans Unicode"/>
              </a:rPr>
              <a:t>:</a:t>
            </a:r>
            <a:r>
              <a:rPr sz="1200" spc="-35" dirty="0">
                <a:solidFill>
                  <a:srgbClr val="171717"/>
                </a:solidFill>
                <a:latin typeface="Lucida Sans Unicode"/>
                <a:cs typeface="Lucida Sans Unicode"/>
              </a:rPr>
              <a:t> </a:t>
            </a:r>
            <a:r>
              <a:rPr sz="1200" spc="-20" dirty="0" err="1">
                <a:solidFill>
                  <a:srgbClr val="171717"/>
                </a:solidFill>
                <a:latin typeface="Lucida Sans Unicode"/>
                <a:cs typeface="Lucida Sans Unicode"/>
              </a:rPr>
              <a:t>Herkes</a:t>
            </a:r>
            <a:r>
              <a:rPr sz="1200" spc="-15" dirty="0">
                <a:solidFill>
                  <a:srgbClr val="171717"/>
                </a:solidFill>
                <a:latin typeface="Lucida Sans Unicode"/>
                <a:cs typeface="Lucida Sans Unicode"/>
              </a:rPr>
              <a:t> </a:t>
            </a:r>
            <a:r>
              <a:rPr sz="1200" spc="-40" dirty="0" err="1">
                <a:solidFill>
                  <a:srgbClr val="171717"/>
                </a:solidFill>
                <a:latin typeface="Lucida Sans Unicode"/>
                <a:cs typeface="Lucida Sans Unicode"/>
              </a:rPr>
              <a:t>iyi</a:t>
            </a:r>
            <a:r>
              <a:rPr sz="1200" spc="-35" dirty="0">
                <a:solidFill>
                  <a:srgbClr val="171717"/>
                </a:solidFill>
                <a:latin typeface="Lucida Sans Unicode"/>
                <a:cs typeface="Lucida Sans Unicode"/>
              </a:rPr>
              <a:t> </a:t>
            </a:r>
            <a:r>
              <a:rPr sz="1200" spc="-10" dirty="0" err="1">
                <a:solidFill>
                  <a:srgbClr val="171717"/>
                </a:solidFill>
                <a:latin typeface="Lucida Sans Unicode"/>
                <a:cs typeface="Lucida Sans Unicode"/>
              </a:rPr>
              <a:t>ya</a:t>
            </a:r>
            <a:r>
              <a:rPr sz="1200" spc="-5" dirty="0">
                <a:solidFill>
                  <a:srgbClr val="171717"/>
                </a:solidFill>
                <a:latin typeface="Lucida Sans Unicode"/>
                <a:cs typeface="Lucida Sans Unicode"/>
              </a:rPr>
              <a:t> </a:t>
            </a:r>
            <a:r>
              <a:rPr sz="1200" spc="-10" dirty="0">
                <a:solidFill>
                  <a:srgbClr val="171717"/>
                </a:solidFill>
                <a:latin typeface="Lucida Sans Unicode"/>
                <a:cs typeface="Lucida Sans Unicode"/>
              </a:rPr>
              <a:t>da</a:t>
            </a:r>
            <a:r>
              <a:rPr sz="1200" spc="-5" dirty="0">
                <a:solidFill>
                  <a:srgbClr val="171717"/>
                </a:solidFill>
                <a:latin typeface="Lucida Sans Unicode"/>
                <a:cs typeface="Lucida Sans Unicode"/>
              </a:rPr>
              <a:t> </a:t>
            </a:r>
            <a:r>
              <a:rPr sz="1200" spc="-30" dirty="0" err="1">
                <a:solidFill>
                  <a:srgbClr val="171717"/>
                </a:solidFill>
                <a:latin typeface="Lucida Sans Unicode"/>
                <a:cs typeface="Lucida Sans Unicode"/>
              </a:rPr>
              <a:t>kötü</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yazabilir</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diyorum</a:t>
            </a:r>
            <a:r>
              <a:rPr sz="1200" spc="-25" dirty="0">
                <a:solidFill>
                  <a:srgbClr val="171717"/>
                </a:solidFill>
                <a:latin typeface="Lucida Sans Unicode"/>
                <a:cs typeface="Lucida Sans Unicode"/>
              </a:rPr>
              <a:t>.</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Ama</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aslında</a:t>
            </a:r>
            <a:r>
              <a:rPr sz="1200" spc="-20" dirty="0">
                <a:solidFill>
                  <a:srgbClr val="171717"/>
                </a:solidFill>
                <a:latin typeface="Lucida Sans Unicode"/>
                <a:cs typeface="Lucida Sans Unicode"/>
              </a:rPr>
              <a:t> </a:t>
            </a:r>
            <a:r>
              <a:rPr sz="1200" spc="-45" dirty="0" err="1">
                <a:solidFill>
                  <a:srgbClr val="171717"/>
                </a:solidFill>
                <a:latin typeface="Lucida Sans Unicode"/>
                <a:cs typeface="Lucida Sans Unicode"/>
              </a:rPr>
              <a:t>yazdıkça</a:t>
            </a:r>
            <a:r>
              <a:rPr sz="1200" spc="-40" dirty="0">
                <a:solidFill>
                  <a:srgbClr val="171717"/>
                </a:solidFill>
                <a:latin typeface="Lucida Sans Unicode"/>
                <a:cs typeface="Lucida Sans Unicode"/>
              </a:rPr>
              <a:t> </a:t>
            </a:r>
            <a:r>
              <a:rPr sz="1200" spc="-45" dirty="0" err="1">
                <a:solidFill>
                  <a:srgbClr val="171717"/>
                </a:solidFill>
                <a:latin typeface="Lucida Sans Unicode"/>
                <a:cs typeface="Lucida Sans Unicode"/>
              </a:rPr>
              <a:t>kendinizi</a:t>
            </a:r>
            <a:r>
              <a:rPr sz="1200" spc="-45" dirty="0">
                <a:solidFill>
                  <a:srgbClr val="171717"/>
                </a:solidFill>
                <a:latin typeface="Lucida Sans Unicode"/>
                <a:cs typeface="Lucida Sans Unicode"/>
              </a:rPr>
              <a:t> </a:t>
            </a:r>
            <a:r>
              <a:rPr sz="1200" spc="-40" dirty="0">
                <a:solidFill>
                  <a:srgbClr val="171717"/>
                </a:solidFill>
                <a:latin typeface="Lucida Sans Unicode"/>
                <a:cs typeface="Lucida Sans Unicode"/>
              </a:rPr>
              <a:t> </a:t>
            </a:r>
            <a:r>
              <a:rPr sz="1200" spc="-35" dirty="0" err="1">
                <a:solidFill>
                  <a:srgbClr val="171717"/>
                </a:solidFill>
                <a:latin typeface="Lucida Sans Unicode"/>
                <a:cs typeface="Lucida Sans Unicode"/>
              </a:rPr>
              <a:t>geliştiriyorsunuz</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Ayrıca</a:t>
            </a:r>
            <a:r>
              <a:rPr sz="1200" spc="-30" dirty="0">
                <a:solidFill>
                  <a:srgbClr val="171717"/>
                </a:solidFill>
                <a:latin typeface="Lucida Sans Unicode"/>
                <a:cs typeface="Lucida Sans Unicode"/>
              </a:rPr>
              <a:t> </a:t>
            </a:r>
            <a:r>
              <a:rPr sz="1200" spc="-55" dirty="0" err="1">
                <a:solidFill>
                  <a:srgbClr val="171717"/>
                </a:solidFill>
                <a:latin typeface="Lucida Sans Unicode"/>
                <a:cs typeface="Lucida Sans Unicode"/>
              </a:rPr>
              <a:t>sizin</a:t>
            </a:r>
            <a:r>
              <a:rPr sz="1200" spc="-55" dirty="0">
                <a:solidFill>
                  <a:srgbClr val="171717"/>
                </a:solidFill>
                <a:latin typeface="Lucida Sans Unicode"/>
                <a:cs typeface="Lucida Sans Unicode"/>
              </a:rPr>
              <a:t> </a:t>
            </a:r>
            <a:r>
              <a:rPr sz="1200" spc="-55" dirty="0" err="1">
                <a:solidFill>
                  <a:srgbClr val="171717"/>
                </a:solidFill>
                <a:latin typeface="Lucida Sans Unicode"/>
                <a:cs typeface="Lucida Sans Unicode"/>
              </a:rPr>
              <a:t>yazdığınızı</a:t>
            </a:r>
            <a:r>
              <a:rPr sz="1200" spc="-55" dirty="0">
                <a:solidFill>
                  <a:srgbClr val="171717"/>
                </a:solidFill>
                <a:latin typeface="Lucida Sans Unicode"/>
                <a:cs typeface="Lucida Sans Unicode"/>
              </a:rPr>
              <a:t> </a:t>
            </a:r>
            <a:r>
              <a:rPr sz="1200" spc="-20" dirty="0" err="1">
                <a:solidFill>
                  <a:srgbClr val="171717"/>
                </a:solidFill>
                <a:latin typeface="Lucida Sans Unicode"/>
                <a:cs typeface="Lucida Sans Unicode"/>
              </a:rPr>
              <a:t>herkes</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okumak</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zorunda</a:t>
            </a:r>
            <a:r>
              <a:rPr sz="1200" spc="-30" dirty="0">
                <a:solidFill>
                  <a:srgbClr val="171717"/>
                </a:solidFill>
                <a:latin typeface="Lucida Sans Unicode"/>
                <a:cs typeface="Lucida Sans Unicode"/>
              </a:rPr>
              <a:t> </a:t>
            </a:r>
            <a:r>
              <a:rPr sz="1200" spc="-50" dirty="0" err="1">
                <a:solidFill>
                  <a:srgbClr val="171717"/>
                </a:solidFill>
                <a:latin typeface="Lucida Sans Unicode"/>
                <a:cs typeface="Lucida Sans Unicode"/>
              </a:rPr>
              <a:t>değil</a:t>
            </a:r>
            <a:r>
              <a:rPr sz="1200" spc="-50" dirty="0">
                <a:solidFill>
                  <a:srgbClr val="171717"/>
                </a:solidFill>
                <a:latin typeface="Lucida Sans Unicode"/>
                <a:cs typeface="Lucida Sans Unicode"/>
              </a:rPr>
              <a:t>, </a:t>
            </a:r>
            <a:r>
              <a:rPr sz="1200" spc="-20" dirty="0" err="1">
                <a:solidFill>
                  <a:srgbClr val="171717"/>
                </a:solidFill>
                <a:latin typeface="Lucida Sans Unicode"/>
                <a:cs typeface="Lucida Sans Unicode"/>
              </a:rPr>
              <a:t>herkese</a:t>
            </a:r>
            <a:r>
              <a:rPr sz="1200" spc="-20" dirty="0">
                <a:solidFill>
                  <a:srgbClr val="171717"/>
                </a:solidFill>
                <a:latin typeface="Lucida Sans Unicode"/>
                <a:cs typeface="Lucida Sans Unicode"/>
              </a:rPr>
              <a:t> </a:t>
            </a:r>
            <a:r>
              <a:rPr sz="1200" spc="-20" dirty="0" err="1">
                <a:solidFill>
                  <a:srgbClr val="171717"/>
                </a:solidFill>
                <a:latin typeface="Lucida Sans Unicode"/>
                <a:cs typeface="Lucida Sans Unicode"/>
              </a:rPr>
              <a:t>hitap</a:t>
            </a:r>
            <a:r>
              <a:rPr sz="1200" spc="-20" dirty="0">
                <a:solidFill>
                  <a:srgbClr val="171717"/>
                </a:solidFill>
                <a:latin typeface="Lucida Sans Unicode"/>
                <a:cs typeface="Lucida Sans Unicode"/>
              </a:rPr>
              <a:t> </a:t>
            </a:r>
            <a:r>
              <a:rPr sz="1200" spc="-20" dirty="0" err="1">
                <a:solidFill>
                  <a:srgbClr val="171717"/>
                </a:solidFill>
                <a:latin typeface="Lucida Sans Unicode"/>
                <a:cs typeface="Lucida Sans Unicode"/>
              </a:rPr>
              <a:t>etmek</a:t>
            </a:r>
            <a:r>
              <a:rPr sz="1200" spc="-20" dirty="0">
                <a:solidFill>
                  <a:srgbClr val="171717"/>
                </a:solidFill>
                <a:latin typeface="Lucida Sans Unicode"/>
                <a:cs typeface="Lucida Sans Unicode"/>
              </a:rPr>
              <a:t> </a:t>
            </a:r>
            <a:r>
              <a:rPr sz="1200" spc="-15" dirty="0">
                <a:solidFill>
                  <a:srgbClr val="171717"/>
                </a:solidFill>
                <a:latin typeface="Lucida Sans Unicode"/>
                <a:cs typeface="Lucida Sans Unicode"/>
              </a:rPr>
              <a:t> </a:t>
            </a:r>
            <a:r>
              <a:rPr sz="1200" spc="-30" dirty="0" err="1">
                <a:solidFill>
                  <a:srgbClr val="171717"/>
                </a:solidFill>
                <a:latin typeface="Lucida Sans Unicode"/>
                <a:cs typeface="Lucida Sans Unicode"/>
              </a:rPr>
              <a:t>zorunda</a:t>
            </a:r>
            <a:r>
              <a:rPr sz="1200" spc="-30" dirty="0">
                <a:solidFill>
                  <a:srgbClr val="171717"/>
                </a:solidFill>
                <a:latin typeface="Lucida Sans Unicode"/>
                <a:cs typeface="Lucida Sans Unicode"/>
              </a:rPr>
              <a:t> </a:t>
            </a:r>
            <a:r>
              <a:rPr sz="1200" spc="-50" dirty="0" err="1">
                <a:solidFill>
                  <a:srgbClr val="171717"/>
                </a:solidFill>
                <a:latin typeface="Lucida Sans Unicode"/>
                <a:cs typeface="Lucida Sans Unicode"/>
              </a:rPr>
              <a:t>değilsiniz</a:t>
            </a:r>
            <a:r>
              <a:rPr sz="1200" spc="-50" dirty="0">
                <a:solidFill>
                  <a:srgbClr val="171717"/>
                </a:solidFill>
                <a:latin typeface="Lucida Sans Unicode"/>
                <a:cs typeface="Lucida Sans Unicode"/>
              </a:rPr>
              <a:t>. </a:t>
            </a:r>
            <a:r>
              <a:rPr sz="1200" dirty="0" err="1">
                <a:solidFill>
                  <a:srgbClr val="171717"/>
                </a:solidFill>
                <a:latin typeface="Lucida Sans Unicode"/>
                <a:cs typeface="Lucida Sans Unicode"/>
              </a:rPr>
              <a:t>En</a:t>
            </a:r>
            <a:r>
              <a:rPr sz="1200" dirty="0">
                <a:solidFill>
                  <a:srgbClr val="171717"/>
                </a:solidFill>
                <a:latin typeface="Lucida Sans Unicode"/>
                <a:cs typeface="Lucida Sans Unicode"/>
              </a:rPr>
              <a:t> </a:t>
            </a:r>
            <a:r>
              <a:rPr sz="1200" spc="-25" dirty="0" err="1">
                <a:solidFill>
                  <a:srgbClr val="171717"/>
                </a:solidFill>
                <a:latin typeface="Lucida Sans Unicode"/>
                <a:cs typeface="Lucida Sans Unicode"/>
              </a:rPr>
              <a:t>önemlisi</a:t>
            </a:r>
            <a:r>
              <a:rPr sz="1200" spc="-25" dirty="0">
                <a:solidFill>
                  <a:srgbClr val="171717"/>
                </a:solidFill>
                <a:latin typeface="Lucida Sans Unicode"/>
                <a:cs typeface="Lucida Sans Unicode"/>
              </a:rPr>
              <a:t> </a:t>
            </a:r>
            <a:r>
              <a:rPr sz="1200" spc="-50" dirty="0" err="1">
                <a:solidFill>
                  <a:srgbClr val="171717"/>
                </a:solidFill>
                <a:latin typeface="Lucida Sans Unicode"/>
                <a:cs typeface="Lucida Sans Unicode"/>
              </a:rPr>
              <a:t>özgün</a:t>
            </a:r>
            <a:r>
              <a:rPr sz="1200" spc="-50" dirty="0">
                <a:solidFill>
                  <a:srgbClr val="171717"/>
                </a:solidFill>
                <a:latin typeface="Lucida Sans Unicode"/>
                <a:cs typeface="Lucida Sans Unicode"/>
              </a:rPr>
              <a:t> </a:t>
            </a:r>
            <a:r>
              <a:rPr sz="1200" spc="-40" dirty="0" err="1">
                <a:solidFill>
                  <a:srgbClr val="171717"/>
                </a:solidFill>
                <a:latin typeface="Lucida Sans Unicode"/>
                <a:cs typeface="Lucida Sans Unicode"/>
              </a:rPr>
              <a:t>kalmanız</a:t>
            </a:r>
            <a:r>
              <a:rPr sz="1200" spc="-40" dirty="0">
                <a:solidFill>
                  <a:srgbClr val="171717"/>
                </a:solidFill>
                <a:latin typeface="Lucida Sans Unicode"/>
                <a:cs typeface="Lucida Sans Unicode"/>
              </a:rPr>
              <a:t>. Size </a:t>
            </a:r>
            <a:r>
              <a:rPr sz="1200" spc="-15" dirty="0">
                <a:solidFill>
                  <a:srgbClr val="171717"/>
                </a:solidFill>
                <a:latin typeface="Lucida Sans Unicode"/>
                <a:cs typeface="Lucida Sans Unicode"/>
              </a:rPr>
              <a:t>has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40" dirty="0" err="1">
                <a:solidFill>
                  <a:srgbClr val="171717"/>
                </a:solidFill>
                <a:latin typeface="Lucida Sans Unicode"/>
                <a:cs typeface="Lucida Sans Unicode"/>
              </a:rPr>
              <a:t>yazım</a:t>
            </a:r>
            <a:r>
              <a:rPr sz="1200" spc="-40" dirty="0">
                <a:solidFill>
                  <a:srgbClr val="171717"/>
                </a:solidFill>
                <a:latin typeface="Lucida Sans Unicode"/>
                <a:cs typeface="Lucida Sans Unicode"/>
              </a:rPr>
              <a:t> </a:t>
            </a:r>
            <a:r>
              <a:rPr sz="1200" spc="-45" dirty="0" err="1">
                <a:solidFill>
                  <a:srgbClr val="171717"/>
                </a:solidFill>
                <a:latin typeface="Lucida Sans Unicode"/>
                <a:cs typeface="Lucida Sans Unicode"/>
              </a:rPr>
              <a:t>tarzınızın</a:t>
            </a:r>
            <a:r>
              <a:rPr sz="1200" spc="-45" dirty="0">
                <a:solidFill>
                  <a:srgbClr val="171717"/>
                </a:solidFill>
                <a:latin typeface="Lucida Sans Unicode"/>
                <a:cs typeface="Lucida Sans Unicode"/>
              </a:rPr>
              <a:t> </a:t>
            </a:r>
            <a:r>
              <a:rPr sz="1200" spc="-60" dirty="0" err="1">
                <a:solidFill>
                  <a:srgbClr val="171717"/>
                </a:solidFill>
                <a:latin typeface="Lucida Sans Unicode"/>
                <a:cs typeface="Lucida Sans Unicode"/>
              </a:rPr>
              <a:t>olması</a:t>
            </a:r>
            <a:r>
              <a:rPr sz="1200" spc="-60" dirty="0">
                <a:solidFill>
                  <a:srgbClr val="171717"/>
                </a:solidFill>
                <a:latin typeface="Lucida Sans Unicode"/>
                <a:cs typeface="Lucida Sans Unicode"/>
              </a:rPr>
              <a:t>… </a:t>
            </a:r>
            <a:r>
              <a:rPr sz="1200" spc="-20" dirty="0" err="1">
                <a:solidFill>
                  <a:srgbClr val="171717"/>
                </a:solidFill>
                <a:latin typeface="Lucida Sans Unicode"/>
                <a:cs typeface="Lucida Sans Unicode"/>
              </a:rPr>
              <a:t>Herkesin</a:t>
            </a:r>
            <a:r>
              <a:rPr sz="1200" spc="-20"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25" dirty="0" err="1">
                <a:solidFill>
                  <a:srgbClr val="171717"/>
                </a:solidFill>
                <a:latin typeface="Lucida Sans Unicode"/>
                <a:cs typeface="Lucida Sans Unicode"/>
              </a:rPr>
              <a:t>okuyup</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sevmesine</a:t>
            </a:r>
            <a:r>
              <a:rPr sz="1200" spc="-20" dirty="0">
                <a:solidFill>
                  <a:srgbClr val="171717"/>
                </a:solidFill>
                <a:latin typeface="Lucida Sans Unicode"/>
                <a:cs typeface="Lucida Sans Unicode"/>
              </a:rPr>
              <a:t> </a:t>
            </a:r>
            <a:r>
              <a:rPr sz="1200" spc="-35" dirty="0" err="1">
                <a:solidFill>
                  <a:srgbClr val="171717"/>
                </a:solidFill>
                <a:latin typeface="Lucida Sans Unicode"/>
                <a:cs typeface="Lucida Sans Unicode"/>
              </a:rPr>
              <a:t>gerek</a:t>
            </a:r>
            <a:r>
              <a:rPr sz="1200" spc="-35" dirty="0">
                <a:solidFill>
                  <a:srgbClr val="171717"/>
                </a:solidFill>
                <a:latin typeface="Lucida Sans Unicode"/>
                <a:cs typeface="Lucida Sans Unicode"/>
              </a:rPr>
              <a:t> </a:t>
            </a:r>
            <a:r>
              <a:rPr sz="1200" spc="-45" dirty="0">
                <a:solidFill>
                  <a:srgbClr val="171717"/>
                </a:solidFill>
                <a:latin typeface="Lucida Sans Unicode"/>
                <a:cs typeface="Lucida Sans Unicode"/>
              </a:rPr>
              <a:t>yok. </a:t>
            </a:r>
            <a:r>
              <a:rPr sz="1200" dirty="0">
                <a:solidFill>
                  <a:srgbClr val="171717"/>
                </a:solidFill>
                <a:latin typeface="Lucida Sans Unicode"/>
                <a:cs typeface="Lucida Sans Unicode"/>
              </a:rPr>
              <a:t>O </a:t>
            </a:r>
            <a:r>
              <a:rPr sz="1200" spc="-35" dirty="0" err="1">
                <a:solidFill>
                  <a:srgbClr val="171717"/>
                </a:solidFill>
                <a:latin typeface="Lucida Sans Unicode"/>
                <a:cs typeface="Lucida Sans Unicode"/>
              </a:rPr>
              <a:t>yüzden</a:t>
            </a:r>
            <a:r>
              <a:rPr sz="1200" spc="-35"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a:t>
            </a:r>
            <a:r>
              <a:rPr sz="1200" spc="-15" dirty="0">
                <a:solidFill>
                  <a:srgbClr val="171717"/>
                </a:solidFill>
                <a:latin typeface="Lucida Sans Unicode"/>
                <a:cs typeface="Lucida Sans Unicode"/>
              </a:rPr>
              <a:t> </a:t>
            </a:r>
            <a:r>
              <a:rPr sz="1200" spc="-35" dirty="0" err="1">
                <a:solidFill>
                  <a:srgbClr val="171717"/>
                </a:solidFill>
                <a:latin typeface="Lucida Sans Unicode"/>
                <a:cs typeface="Lucida Sans Unicode"/>
              </a:rPr>
              <a:t>kaygılarla</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yapmamanız</a:t>
            </a:r>
            <a:r>
              <a:rPr sz="1200" spc="-25" dirty="0">
                <a:solidFill>
                  <a:srgbClr val="171717"/>
                </a:solidFill>
                <a:latin typeface="Lucida Sans Unicode"/>
                <a:cs typeface="Lucida Sans Unicode"/>
              </a:rPr>
              <a:t> </a:t>
            </a:r>
            <a:r>
              <a:rPr sz="1200" spc="-40" dirty="0" err="1">
                <a:solidFill>
                  <a:srgbClr val="171717"/>
                </a:solidFill>
                <a:latin typeface="Lucida Sans Unicode"/>
                <a:cs typeface="Lucida Sans Unicode"/>
              </a:rPr>
              <a:t>gerek</a:t>
            </a:r>
            <a:r>
              <a:rPr sz="1200" spc="-40" dirty="0">
                <a:solidFill>
                  <a:srgbClr val="171717"/>
                </a:solidFill>
                <a:latin typeface="Lucida Sans Unicode"/>
                <a:cs typeface="Lucida Sans Unicode"/>
              </a:rPr>
              <a:t>. </a:t>
            </a:r>
            <a:r>
              <a:rPr sz="1200" spc="35" dirty="0">
                <a:solidFill>
                  <a:srgbClr val="171717"/>
                </a:solidFill>
                <a:latin typeface="Lucida Sans Unicode"/>
                <a:cs typeface="Lucida Sans Unicode"/>
              </a:rPr>
              <a:t>Bu </a:t>
            </a:r>
            <a:r>
              <a:rPr sz="1200" spc="-35" dirty="0" err="1">
                <a:solidFill>
                  <a:srgbClr val="171717"/>
                </a:solidFill>
                <a:latin typeface="Lucida Sans Unicode"/>
                <a:cs typeface="Lucida Sans Unicode"/>
              </a:rPr>
              <a:t>şekilde</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ilerlemek</a:t>
            </a:r>
            <a:r>
              <a:rPr sz="1200" spc="-25" dirty="0">
                <a:solidFill>
                  <a:srgbClr val="171717"/>
                </a:solidFill>
                <a:latin typeface="Lucida Sans Unicode"/>
                <a:cs typeface="Lucida Sans Unicode"/>
              </a:rPr>
              <a:t> </a:t>
            </a:r>
            <a:r>
              <a:rPr sz="1200" spc="-20" dirty="0">
                <a:solidFill>
                  <a:srgbClr val="171717"/>
                </a:solidFill>
                <a:latin typeface="Lucida Sans Unicode"/>
                <a:cs typeface="Lucida Sans Unicode"/>
              </a:rPr>
              <a:t> </a:t>
            </a:r>
            <a:r>
              <a:rPr sz="1200" spc="-10" dirty="0" err="1">
                <a:solidFill>
                  <a:srgbClr val="171717"/>
                </a:solidFill>
                <a:latin typeface="Lucida Sans Unicode"/>
                <a:cs typeface="Lucida Sans Unicode"/>
              </a:rPr>
              <a:t>daha</a:t>
            </a:r>
            <a:r>
              <a:rPr sz="1200" spc="-75" dirty="0">
                <a:solidFill>
                  <a:srgbClr val="171717"/>
                </a:solidFill>
                <a:latin typeface="Lucida Sans Unicode"/>
                <a:cs typeface="Lucida Sans Unicode"/>
              </a:rPr>
              <a:t> </a:t>
            </a:r>
            <a:r>
              <a:rPr sz="1200" spc="-35" dirty="0" err="1">
                <a:solidFill>
                  <a:srgbClr val="171717"/>
                </a:solidFill>
                <a:latin typeface="Lucida Sans Unicode"/>
                <a:cs typeface="Lucida Sans Unicode"/>
              </a:rPr>
              <a:t>doğru</a:t>
            </a:r>
            <a:r>
              <a:rPr sz="1200" spc="-3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5"/>
              </a:spcBef>
            </a:pPr>
            <a:endParaRPr sz="1350" dirty="0">
              <a:latin typeface="Lucida Sans Unicode"/>
              <a:cs typeface="Lucida Sans Unicode"/>
            </a:endParaRPr>
          </a:p>
          <a:p>
            <a:pPr marL="12700" marR="6985" algn="just">
              <a:lnSpc>
                <a:spcPct val="145700"/>
              </a:lnSpc>
            </a:pPr>
            <a:r>
              <a:rPr sz="1200" spc="-40" dirty="0">
                <a:solidFill>
                  <a:srgbClr val="171717"/>
                </a:solidFill>
                <a:latin typeface="Lucida Sans Unicode"/>
                <a:cs typeface="Lucida Sans Unicode"/>
              </a:rPr>
              <a:t>Aylin </a:t>
            </a:r>
            <a:r>
              <a:rPr sz="1200" spc="-15" dirty="0" err="1">
                <a:solidFill>
                  <a:srgbClr val="171717"/>
                </a:solidFill>
                <a:latin typeface="Lucida Sans Unicode"/>
                <a:cs typeface="Lucida Sans Unicode"/>
              </a:rPr>
              <a:t>Bendis</a:t>
            </a:r>
            <a:r>
              <a:rPr sz="1200" spc="-15" dirty="0">
                <a:solidFill>
                  <a:srgbClr val="171717"/>
                </a:solidFill>
                <a:latin typeface="Lucida Sans Unicode"/>
                <a:cs typeface="Lucida Sans Unicode"/>
              </a:rPr>
              <a:t>: </a:t>
            </a:r>
            <a:r>
              <a:rPr sz="1200" spc="-35" dirty="0" err="1">
                <a:solidFill>
                  <a:srgbClr val="171717"/>
                </a:solidFill>
                <a:latin typeface="Lucida Sans Unicode"/>
                <a:cs typeface="Lucida Sans Unicode"/>
              </a:rPr>
              <a:t>Aslında</a:t>
            </a:r>
            <a:r>
              <a:rPr sz="1200" spc="-35" dirty="0">
                <a:solidFill>
                  <a:srgbClr val="171717"/>
                </a:solidFill>
                <a:latin typeface="Lucida Sans Unicode"/>
                <a:cs typeface="Lucida Sans Unicode"/>
              </a:rPr>
              <a:t> </a:t>
            </a:r>
            <a:r>
              <a:rPr sz="1200" spc="-75" dirty="0" err="1">
                <a:solidFill>
                  <a:srgbClr val="171717"/>
                </a:solidFill>
                <a:latin typeface="Lucida Sans Unicode"/>
                <a:cs typeface="Lucida Sans Unicode"/>
              </a:rPr>
              <a:t>siz</a:t>
            </a:r>
            <a:r>
              <a:rPr sz="1200" spc="-75" dirty="0">
                <a:solidFill>
                  <a:srgbClr val="171717"/>
                </a:solidFill>
                <a:latin typeface="Lucida Sans Unicode"/>
                <a:cs typeface="Lucida Sans Unicode"/>
              </a:rPr>
              <a:t> </a:t>
            </a:r>
            <a:r>
              <a:rPr sz="1200" spc="-30" dirty="0" err="1">
                <a:solidFill>
                  <a:srgbClr val="171717"/>
                </a:solidFill>
                <a:latin typeface="Lucida Sans Unicode"/>
                <a:cs typeface="Lucida Sans Unicode"/>
              </a:rPr>
              <a:t>gençler</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olarak</a:t>
            </a:r>
            <a:r>
              <a:rPr sz="1200" spc="-25" dirty="0">
                <a:solidFill>
                  <a:srgbClr val="171717"/>
                </a:solidFill>
                <a:latin typeface="Lucida Sans Unicode"/>
                <a:cs typeface="Lucida Sans Unicode"/>
              </a:rPr>
              <a:t> </a:t>
            </a:r>
            <a:r>
              <a:rPr sz="1200" spc="-45" dirty="0" err="1">
                <a:solidFill>
                  <a:srgbClr val="171717"/>
                </a:solidFill>
                <a:latin typeface="Lucida Sans Unicode"/>
                <a:cs typeface="Lucida Sans Unicode"/>
              </a:rPr>
              <a:t>çok</a:t>
            </a:r>
            <a:r>
              <a:rPr sz="1200" spc="-45" dirty="0">
                <a:solidFill>
                  <a:srgbClr val="171717"/>
                </a:solidFill>
                <a:latin typeface="Lucida Sans Unicode"/>
                <a:cs typeface="Lucida Sans Unicode"/>
              </a:rPr>
              <a:t> </a:t>
            </a:r>
            <a:r>
              <a:rPr sz="1200" spc="-45" dirty="0" err="1">
                <a:solidFill>
                  <a:srgbClr val="171717"/>
                </a:solidFill>
                <a:latin typeface="Lucida Sans Unicode"/>
                <a:cs typeface="Lucida Sans Unicode"/>
              </a:rPr>
              <a:t>şanslısınız</a:t>
            </a:r>
            <a:r>
              <a:rPr sz="1200" spc="-45" dirty="0">
                <a:solidFill>
                  <a:srgbClr val="171717"/>
                </a:solidFill>
                <a:latin typeface="Lucida Sans Unicode"/>
                <a:cs typeface="Lucida Sans Unicode"/>
              </a:rPr>
              <a:t>. </a:t>
            </a:r>
            <a:r>
              <a:rPr sz="1200" spc="-20" dirty="0" err="1">
                <a:solidFill>
                  <a:srgbClr val="171717"/>
                </a:solidFill>
                <a:latin typeface="Lucida Sans Unicode"/>
                <a:cs typeface="Lucida Sans Unicode"/>
              </a:rPr>
              <a:t>Bizlere</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zamanında</a:t>
            </a:r>
            <a:r>
              <a:rPr sz="1200" spc="-25" dirty="0">
                <a:solidFill>
                  <a:srgbClr val="171717"/>
                </a:solidFill>
                <a:latin typeface="Lucida Sans Unicode"/>
                <a:cs typeface="Lucida Sans Unicode"/>
              </a:rPr>
              <a:t> </a:t>
            </a:r>
            <a:r>
              <a:rPr sz="1200" spc="-10" dirty="0" err="1">
                <a:solidFill>
                  <a:srgbClr val="171717"/>
                </a:solidFill>
                <a:latin typeface="Lucida Sans Unicode"/>
                <a:cs typeface="Lucida Sans Unicode"/>
              </a:rPr>
              <a:t>hep</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yazmanın</a:t>
            </a:r>
            <a:r>
              <a:rPr sz="1200" spc="-30" dirty="0">
                <a:solidFill>
                  <a:srgbClr val="171717"/>
                </a:solidFill>
                <a:latin typeface="Lucida Sans Unicode"/>
                <a:cs typeface="Lucida Sans Unicode"/>
              </a:rPr>
              <a:t> </a:t>
            </a:r>
            <a:r>
              <a:rPr sz="1200" spc="-45" dirty="0" err="1">
                <a:solidFill>
                  <a:srgbClr val="171717"/>
                </a:solidFill>
                <a:latin typeface="Lucida Sans Unicode"/>
                <a:cs typeface="Lucida Sans Unicode"/>
              </a:rPr>
              <a:t>çok</a:t>
            </a:r>
            <a:r>
              <a:rPr sz="1200" spc="-45" dirty="0">
                <a:solidFill>
                  <a:srgbClr val="171717"/>
                </a:solidFill>
                <a:latin typeface="Lucida Sans Unicode"/>
                <a:cs typeface="Lucida Sans Unicode"/>
              </a:rPr>
              <a:t> </a:t>
            </a:r>
            <a:r>
              <a:rPr sz="1200" spc="-40" dirty="0">
                <a:solidFill>
                  <a:srgbClr val="171717"/>
                </a:solidFill>
                <a:latin typeface="Lucida Sans Unicode"/>
                <a:cs typeface="Lucida Sans Unicode"/>
              </a:rPr>
              <a:t> </a:t>
            </a:r>
            <a:r>
              <a:rPr sz="1200" spc="-15" dirty="0" err="1">
                <a:solidFill>
                  <a:srgbClr val="171717"/>
                </a:solidFill>
                <a:latin typeface="Lucida Sans Unicode"/>
                <a:cs typeface="Lucida Sans Unicode"/>
              </a:rPr>
              <a:t>uhrevi</a:t>
            </a:r>
            <a:r>
              <a:rPr sz="1200" spc="-1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şey</a:t>
            </a:r>
            <a:r>
              <a:rPr sz="1200" spc="-20" dirty="0">
                <a:solidFill>
                  <a:srgbClr val="171717"/>
                </a:solidFill>
                <a:latin typeface="Lucida Sans Unicode"/>
                <a:cs typeface="Lucida Sans Unicode"/>
              </a:rPr>
              <a:t> </a:t>
            </a:r>
            <a:r>
              <a:rPr sz="1200" spc="-35" dirty="0" err="1">
                <a:solidFill>
                  <a:srgbClr val="171717"/>
                </a:solidFill>
                <a:latin typeface="Lucida Sans Unicode"/>
                <a:cs typeface="Lucida Sans Unicode"/>
              </a:rPr>
              <a:t>olduğu</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söylendi</a:t>
            </a:r>
            <a:r>
              <a:rPr sz="1200" spc="-30" dirty="0">
                <a:solidFill>
                  <a:srgbClr val="171717"/>
                </a:solidFill>
                <a:latin typeface="Lucida Sans Unicode"/>
                <a:cs typeface="Lucida Sans Unicode"/>
              </a:rPr>
              <a:t>. </a:t>
            </a:r>
            <a:r>
              <a:rPr sz="1200" spc="-20" dirty="0" err="1">
                <a:solidFill>
                  <a:srgbClr val="171717"/>
                </a:solidFill>
                <a:latin typeface="Lucida Sans Unicode"/>
                <a:cs typeface="Lucida Sans Unicode"/>
              </a:rPr>
              <a:t>Herkesin</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yazamayacağı</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şeklinde</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öğretildi</a:t>
            </a:r>
            <a:r>
              <a:rPr sz="1200" spc="-35" dirty="0">
                <a:solidFill>
                  <a:srgbClr val="171717"/>
                </a:solidFill>
                <a:latin typeface="Lucida Sans Unicode"/>
                <a:cs typeface="Lucida Sans Unicode"/>
              </a:rPr>
              <a:t>. </a:t>
            </a:r>
            <a:r>
              <a:rPr sz="1200" spc="20" dirty="0" err="1">
                <a:solidFill>
                  <a:srgbClr val="171717"/>
                </a:solidFill>
                <a:latin typeface="Lucida Sans Unicode"/>
                <a:cs typeface="Lucida Sans Unicode"/>
              </a:rPr>
              <a:t>Bana</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kalırsa</a:t>
            </a:r>
            <a:r>
              <a:rPr sz="1200" spc="-30" dirty="0">
                <a:solidFill>
                  <a:srgbClr val="171717"/>
                </a:solidFill>
                <a:latin typeface="Lucida Sans Unicode"/>
                <a:cs typeface="Lucida Sans Unicode"/>
              </a:rPr>
              <a:t> </a:t>
            </a:r>
            <a:r>
              <a:rPr sz="1200" spc="-25" dirty="0">
                <a:solidFill>
                  <a:srgbClr val="171717"/>
                </a:solidFill>
                <a:latin typeface="Lucida Sans Unicode"/>
                <a:cs typeface="Lucida Sans Unicode"/>
              </a:rPr>
              <a:t>evet, </a:t>
            </a:r>
            <a:r>
              <a:rPr sz="1200" spc="-2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yetenek</a:t>
            </a:r>
            <a:r>
              <a:rPr sz="1200" spc="-2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var</a:t>
            </a:r>
            <a:r>
              <a:rPr sz="1200" spc="-10" dirty="0">
                <a:solidFill>
                  <a:srgbClr val="171717"/>
                </a:solidFill>
                <a:latin typeface="Lucida Sans Unicode"/>
                <a:cs typeface="Lucida Sans Unicode"/>
              </a:rPr>
              <a:t> </a:t>
            </a:r>
            <a:r>
              <a:rPr sz="1200" dirty="0" err="1">
                <a:solidFill>
                  <a:srgbClr val="171717"/>
                </a:solidFill>
                <a:latin typeface="Lucida Sans Unicode"/>
                <a:cs typeface="Lucida Sans Unicode"/>
              </a:rPr>
              <a:t>ama</a:t>
            </a:r>
            <a:r>
              <a:rPr sz="1200" dirty="0">
                <a:solidFill>
                  <a:srgbClr val="171717"/>
                </a:solidFill>
                <a:latin typeface="Lucida Sans Unicode"/>
                <a:cs typeface="Lucida Sans Unicode"/>
              </a:rPr>
              <a:t> </a:t>
            </a:r>
            <a:r>
              <a:rPr sz="1200" spc="-15" dirty="0" err="1">
                <a:solidFill>
                  <a:srgbClr val="171717"/>
                </a:solidFill>
                <a:latin typeface="Lucida Sans Unicode"/>
                <a:cs typeface="Lucida Sans Unicode"/>
              </a:rPr>
              <a:t>bence</a:t>
            </a:r>
            <a:r>
              <a:rPr sz="1200" spc="-15"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a:t>
            </a:r>
            <a:r>
              <a:rPr sz="1200" spc="-15" dirty="0">
                <a:solidFill>
                  <a:srgbClr val="171717"/>
                </a:solidFill>
                <a:latin typeface="Lucida Sans Unicode"/>
                <a:cs typeface="Lucida Sans Unicode"/>
              </a:rPr>
              <a:t> </a:t>
            </a:r>
            <a:r>
              <a:rPr sz="1200" spc="-35" dirty="0" err="1">
                <a:solidFill>
                  <a:srgbClr val="171717"/>
                </a:solidFill>
                <a:latin typeface="Lucida Sans Unicode"/>
                <a:cs typeface="Lucida Sans Unicode"/>
              </a:rPr>
              <a:t>işin</a:t>
            </a:r>
            <a:r>
              <a:rPr sz="1200" spc="-35" dirty="0">
                <a:solidFill>
                  <a:srgbClr val="171717"/>
                </a:solidFill>
                <a:latin typeface="Lucida Sans Unicode"/>
                <a:cs typeface="Lucida Sans Unicode"/>
              </a:rPr>
              <a:t> </a:t>
            </a:r>
            <a:r>
              <a:rPr sz="1200" spc="-40" dirty="0">
                <a:solidFill>
                  <a:srgbClr val="171717"/>
                </a:solidFill>
                <a:latin typeface="Lucida Sans Unicode"/>
                <a:cs typeface="Lucida Sans Unicode"/>
              </a:rPr>
              <a:t>%20’si </a:t>
            </a:r>
            <a:r>
              <a:rPr sz="1200" spc="-25" dirty="0" err="1">
                <a:solidFill>
                  <a:srgbClr val="171717"/>
                </a:solidFill>
                <a:latin typeface="Lucida Sans Unicode"/>
                <a:cs typeface="Lucida Sans Unicode"/>
              </a:rPr>
              <a:t>falandır</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Diğeri</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ise</a:t>
            </a:r>
            <a:r>
              <a:rPr sz="1200" spc="-30" dirty="0">
                <a:solidFill>
                  <a:srgbClr val="171717"/>
                </a:solidFill>
                <a:latin typeface="Lucida Sans Unicode"/>
                <a:cs typeface="Lucida Sans Unicode"/>
              </a:rPr>
              <a:t> </a:t>
            </a:r>
            <a:r>
              <a:rPr sz="1200" spc="-70" dirty="0" err="1">
                <a:solidFill>
                  <a:srgbClr val="171717"/>
                </a:solidFill>
                <a:latin typeface="Lucida Sans Unicode"/>
                <a:cs typeface="Lucida Sans Unicode"/>
              </a:rPr>
              <a:t>tutku</a:t>
            </a:r>
            <a:r>
              <a:rPr sz="1200" spc="-70" dirty="0">
                <a:solidFill>
                  <a:srgbClr val="171717"/>
                </a:solidFill>
                <a:latin typeface="Lucida Sans Unicode"/>
                <a:cs typeface="Lucida Sans Unicode"/>
              </a:rPr>
              <a:t>… </a:t>
            </a:r>
            <a:r>
              <a:rPr sz="1200" dirty="0">
                <a:solidFill>
                  <a:srgbClr val="171717"/>
                </a:solidFill>
                <a:latin typeface="Lucida Sans Unicode"/>
                <a:cs typeface="Lucida Sans Unicode"/>
              </a:rPr>
              <a:t>O </a:t>
            </a:r>
            <a:r>
              <a:rPr sz="1200" spc="-30" dirty="0" err="1">
                <a:solidFill>
                  <a:srgbClr val="171717"/>
                </a:solidFill>
                <a:latin typeface="Lucida Sans Unicode"/>
                <a:cs typeface="Lucida Sans Unicode"/>
              </a:rPr>
              <a:t>tutkuyla</a:t>
            </a:r>
            <a:r>
              <a:rPr sz="1200" spc="-30" dirty="0">
                <a:solidFill>
                  <a:srgbClr val="171717"/>
                </a:solidFill>
                <a:latin typeface="Lucida Sans Unicode"/>
                <a:cs typeface="Lucida Sans Unicode"/>
              </a:rPr>
              <a:t> </a:t>
            </a:r>
            <a:r>
              <a:rPr sz="1200" spc="10" dirty="0">
                <a:solidFill>
                  <a:srgbClr val="171717"/>
                </a:solidFill>
                <a:latin typeface="Lucida Sans Unicode"/>
                <a:cs typeface="Lucida Sans Unicode"/>
              </a:rPr>
              <a:t>“Ben </a:t>
            </a:r>
            <a:r>
              <a:rPr sz="1200" spc="-40" dirty="0" err="1">
                <a:solidFill>
                  <a:srgbClr val="171717"/>
                </a:solidFill>
                <a:latin typeface="Lucida Sans Unicode"/>
                <a:cs typeface="Lucida Sans Unicode"/>
              </a:rPr>
              <a:t>yazacağım</a:t>
            </a:r>
            <a:r>
              <a:rPr sz="1200" spc="-40" dirty="0">
                <a:solidFill>
                  <a:srgbClr val="171717"/>
                </a:solidFill>
                <a:latin typeface="Lucida Sans Unicode"/>
                <a:cs typeface="Lucida Sans Unicode"/>
              </a:rPr>
              <a:t>.” </a:t>
            </a:r>
            <a:r>
              <a:rPr sz="1200" spc="-35" dirty="0">
                <a:solidFill>
                  <a:srgbClr val="171717"/>
                </a:solidFill>
                <a:latin typeface="Lucida Sans Unicode"/>
                <a:cs typeface="Lucida Sans Unicode"/>
              </a:rPr>
              <a:t> </a:t>
            </a:r>
            <a:r>
              <a:rPr sz="1200" spc="-40" dirty="0" err="1">
                <a:solidFill>
                  <a:srgbClr val="171717"/>
                </a:solidFill>
                <a:latin typeface="Lucida Sans Unicode"/>
                <a:cs typeface="Lucida Sans Unicode"/>
              </a:rPr>
              <a:t>dediğinizde</a:t>
            </a:r>
            <a:r>
              <a:rPr sz="1200" spc="-75" dirty="0">
                <a:solidFill>
                  <a:srgbClr val="171717"/>
                </a:solidFill>
                <a:latin typeface="Lucida Sans Unicode"/>
                <a:cs typeface="Lucida Sans Unicode"/>
              </a:rPr>
              <a:t> </a:t>
            </a:r>
            <a:r>
              <a:rPr sz="1200" spc="-30" dirty="0" err="1">
                <a:solidFill>
                  <a:srgbClr val="171717"/>
                </a:solidFill>
                <a:latin typeface="Lucida Sans Unicode"/>
                <a:cs typeface="Lucida Sans Unicode"/>
              </a:rPr>
              <a:t>muhakkak</a:t>
            </a:r>
            <a:r>
              <a:rPr sz="1200" spc="-70" dirty="0">
                <a:solidFill>
                  <a:srgbClr val="171717"/>
                </a:solidFill>
                <a:latin typeface="Lucida Sans Unicode"/>
                <a:cs typeface="Lucida Sans Unicode"/>
              </a:rPr>
              <a:t> </a:t>
            </a:r>
            <a:r>
              <a:rPr sz="1200" spc="-40" dirty="0" err="1">
                <a:solidFill>
                  <a:srgbClr val="171717"/>
                </a:solidFill>
                <a:latin typeface="Lucida Sans Unicode"/>
                <a:cs typeface="Lucida Sans Unicode"/>
              </a:rPr>
              <a:t>çıkıyor</a:t>
            </a:r>
            <a:r>
              <a:rPr sz="1200" spc="-4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5"/>
              </a:spcBef>
            </a:pPr>
            <a:endParaRPr sz="1350" dirty="0">
              <a:latin typeface="Lucida Sans Unicode"/>
              <a:cs typeface="Lucida Sans Unicode"/>
            </a:endParaRPr>
          </a:p>
          <a:p>
            <a:pPr marL="12700" marR="6350" algn="just">
              <a:lnSpc>
                <a:spcPct val="145700"/>
              </a:lnSpc>
            </a:pPr>
            <a:r>
              <a:rPr sz="1200" dirty="0" err="1">
                <a:solidFill>
                  <a:srgbClr val="171717"/>
                </a:solidFill>
                <a:latin typeface="Lucida Sans Unicode"/>
                <a:cs typeface="Lucida Sans Unicode"/>
              </a:rPr>
              <a:t>Emrah</a:t>
            </a:r>
            <a:r>
              <a:rPr sz="1200" dirty="0">
                <a:solidFill>
                  <a:srgbClr val="171717"/>
                </a:solidFill>
                <a:latin typeface="Lucida Sans Unicode"/>
                <a:cs typeface="Lucida Sans Unicode"/>
              </a:rPr>
              <a:t> </a:t>
            </a:r>
            <a:r>
              <a:rPr sz="1200" spc="-40" dirty="0" err="1">
                <a:solidFill>
                  <a:srgbClr val="171717"/>
                </a:solidFill>
                <a:latin typeface="Lucida Sans Unicode"/>
                <a:cs typeface="Lucida Sans Unicode"/>
              </a:rPr>
              <a:t>Ateş</a:t>
            </a:r>
            <a:r>
              <a:rPr sz="1200" spc="-40" dirty="0">
                <a:solidFill>
                  <a:srgbClr val="171717"/>
                </a:solidFill>
                <a:latin typeface="Lucida Sans Unicode"/>
                <a:cs typeface="Lucida Sans Unicode"/>
              </a:rPr>
              <a:t>: </a:t>
            </a:r>
            <a:r>
              <a:rPr sz="1200" spc="5" dirty="0" err="1">
                <a:solidFill>
                  <a:srgbClr val="171717"/>
                </a:solidFill>
                <a:latin typeface="Lucida Sans Unicode"/>
                <a:cs typeface="Lucida Sans Unicode"/>
              </a:rPr>
              <a:t>Bence</a:t>
            </a:r>
            <a:r>
              <a:rPr sz="1200" spc="5" dirty="0">
                <a:solidFill>
                  <a:srgbClr val="171717"/>
                </a:solidFill>
                <a:latin typeface="Lucida Sans Unicode"/>
                <a:cs typeface="Lucida Sans Unicode"/>
              </a:rPr>
              <a:t> </a:t>
            </a:r>
            <a:r>
              <a:rPr sz="1200" spc="-10" dirty="0">
                <a:solidFill>
                  <a:srgbClr val="171717"/>
                </a:solidFill>
                <a:latin typeface="Lucida Sans Unicode"/>
                <a:cs typeface="Lucida Sans Unicode"/>
              </a:rPr>
              <a:t>de </a:t>
            </a:r>
            <a:r>
              <a:rPr sz="1200" spc="-20" dirty="0" err="1">
                <a:solidFill>
                  <a:srgbClr val="171717"/>
                </a:solidFill>
                <a:latin typeface="Lucida Sans Unicode"/>
                <a:cs typeface="Lucida Sans Unicode"/>
              </a:rPr>
              <a:t>herkes</a:t>
            </a:r>
            <a:r>
              <a:rPr sz="1200" spc="-20" dirty="0">
                <a:solidFill>
                  <a:srgbClr val="171717"/>
                </a:solidFill>
                <a:latin typeface="Lucida Sans Unicode"/>
                <a:cs typeface="Lucida Sans Unicode"/>
              </a:rPr>
              <a:t> </a:t>
            </a:r>
            <a:r>
              <a:rPr sz="1200" spc="-40" dirty="0" err="1">
                <a:solidFill>
                  <a:srgbClr val="171717"/>
                </a:solidFill>
                <a:latin typeface="Lucida Sans Unicode"/>
                <a:cs typeface="Lucida Sans Unicode"/>
              </a:rPr>
              <a:t>yazabilir</a:t>
            </a:r>
            <a:r>
              <a:rPr sz="1200" spc="-40" dirty="0">
                <a:solidFill>
                  <a:srgbClr val="171717"/>
                </a:solidFill>
                <a:latin typeface="Lucida Sans Unicode"/>
                <a:cs typeface="Lucida Sans Unicode"/>
              </a:rPr>
              <a:t>. </a:t>
            </a:r>
            <a:r>
              <a:rPr sz="1200" spc="-25" dirty="0" err="1">
                <a:solidFill>
                  <a:srgbClr val="171717"/>
                </a:solidFill>
                <a:latin typeface="Lucida Sans Unicode"/>
                <a:cs typeface="Lucida Sans Unicode"/>
              </a:rPr>
              <a:t>Ama</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etkileyici</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yazar</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olmak</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mutlaka</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ciddi</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tutkunun</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olması</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gerekir</a:t>
            </a:r>
            <a:r>
              <a:rPr sz="1200" spc="-35" dirty="0">
                <a:solidFill>
                  <a:srgbClr val="171717"/>
                </a:solidFill>
                <a:latin typeface="Lucida Sans Unicode"/>
                <a:cs typeface="Lucida Sans Unicode"/>
              </a:rPr>
              <a:t>. </a:t>
            </a:r>
            <a:r>
              <a:rPr sz="1200" spc="-35" dirty="0" err="1">
                <a:solidFill>
                  <a:srgbClr val="171717"/>
                </a:solidFill>
                <a:latin typeface="Lucida Sans Unicode"/>
                <a:cs typeface="Lucida Sans Unicode"/>
              </a:rPr>
              <a:t>Ve</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aslında</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doğuştan</a:t>
            </a:r>
            <a:r>
              <a:rPr sz="1200" spc="-30" dirty="0">
                <a:solidFill>
                  <a:srgbClr val="171717"/>
                </a:solidFill>
                <a:latin typeface="Lucida Sans Unicode"/>
                <a:cs typeface="Lucida Sans Unicode"/>
              </a:rPr>
              <a:t> </a:t>
            </a:r>
            <a:r>
              <a:rPr sz="1200" spc="-15" dirty="0" err="1">
                <a:solidFill>
                  <a:srgbClr val="171717"/>
                </a:solidFill>
                <a:latin typeface="Lucida Sans Unicode"/>
                <a:cs typeface="Lucida Sans Unicode"/>
              </a:rPr>
              <a:t>olmayan</a:t>
            </a:r>
            <a:r>
              <a:rPr sz="1200" spc="-15" dirty="0">
                <a:solidFill>
                  <a:srgbClr val="171717"/>
                </a:solidFill>
                <a:latin typeface="Lucida Sans Unicode"/>
                <a:cs typeface="Lucida Sans Unicode"/>
              </a:rPr>
              <a:t> </a:t>
            </a:r>
            <a:r>
              <a:rPr sz="1200" dirty="0" err="1">
                <a:solidFill>
                  <a:srgbClr val="171717"/>
                </a:solidFill>
                <a:latin typeface="Lucida Sans Unicode"/>
                <a:cs typeface="Lucida Sans Unicode"/>
              </a:rPr>
              <a:t>ama</a:t>
            </a:r>
            <a:r>
              <a:rPr sz="1200" dirty="0">
                <a:solidFill>
                  <a:srgbClr val="171717"/>
                </a:solidFill>
                <a:latin typeface="Lucida Sans Unicode"/>
                <a:cs typeface="Lucida Sans Unicode"/>
              </a:rPr>
              <a:t> </a:t>
            </a:r>
            <a:r>
              <a:rPr sz="1200" spc="-15" dirty="0" err="1">
                <a:solidFill>
                  <a:srgbClr val="171717"/>
                </a:solidFill>
                <a:latin typeface="Lucida Sans Unicode"/>
                <a:cs typeface="Lucida Sans Unicode"/>
              </a:rPr>
              <a:t>sonradan</a:t>
            </a:r>
            <a:r>
              <a:rPr sz="1200" spc="-15" dirty="0">
                <a:solidFill>
                  <a:srgbClr val="171717"/>
                </a:solidFill>
                <a:latin typeface="Lucida Sans Unicode"/>
                <a:cs typeface="Lucida Sans Unicode"/>
              </a:rPr>
              <a:t> </a:t>
            </a:r>
            <a:r>
              <a:rPr sz="1200" spc="-50" dirty="0" err="1">
                <a:solidFill>
                  <a:srgbClr val="171717"/>
                </a:solidFill>
                <a:latin typeface="Lucida Sans Unicode"/>
                <a:cs typeface="Lucida Sans Unicode"/>
              </a:rPr>
              <a:t>kazandığımız</a:t>
            </a:r>
            <a:r>
              <a:rPr sz="1200" spc="-5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15" dirty="0" err="1">
                <a:solidFill>
                  <a:srgbClr val="171717"/>
                </a:solidFill>
                <a:latin typeface="Lucida Sans Unicode"/>
                <a:cs typeface="Lucida Sans Unicode"/>
              </a:rPr>
              <a:t>dürtü</a:t>
            </a:r>
            <a:r>
              <a:rPr sz="1200" spc="-15" dirty="0">
                <a:solidFill>
                  <a:srgbClr val="171717"/>
                </a:solidFill>
                <a:latin typeface="Lucida Sans Unicode"/>
                <a:cs typeface="Lucida Sans Unicode"/>
              </a:rPr>
              <a:t> </a:t>
            </a:r>
            <a:r>
              <a:rPr sz="1200" spc="-10" dirty="0">
                <a:solidFill>
                  <a:srgbClr val="171717"/>
                </a:solidFill>
                <a:latin typeface="Lucida Sans Unicode"/>
                <a:cs typeface="Lucida Sans Unicode"/>
              </a:rPr>
              <a:t> </a:t>
            </a:r>
            <a:r>
              <a:rPr sz="1200" spc="-20" dirty="0">
                <a:solidFill>
                  <a:srgbClr val="171717"/>
                </a:solidFill>
                <a:latin typeface="Lucida Sans Unicode"/>
                <a:cs typeface="Lucida Sans Unicode"/>
              </a:rPr>
              <a:t>var. </a:t>
            </a:r>
            <a:r>
              <a:rPr sz="1200" dirty="0">
                <a:solidFill>
                  <a:srgbClr val="171717"/>
                </a:solidFill>
                <a:latin typeface="Lucida Sans Unicode"/>
                <a:cs typeface="Lucida Sans Unicode"/>
              </a:rPr>
              <a:t>O </a:t>
            </a:r>
            <a:r>
              <a:rPr sz="1200" spc="-15" dirty="0" err="1">
                <a:solidFill>
                  <a:srgbClr val="171717"/>
                </a:solidFill>
                <a:latin typeface="Lucida Sans Unicode"/>
                <a:cs typeface="Lucida Sans Unicode"/>
              </a:rPr>
              <a:t>dürtüye</a:t>
            </a:r>
            <a:r>
              <a:rPr sz="1200" spc="-15" dirty="0">
                <a:solidFill>
                  <a:srgbClr val="171717"/>
                </a:solidFill>
                <a:latin typeface="Lucida Sans Unicode"/>
                <a:cs typeface="Lucida Sans Unicode"/>
              </a:rPr>
              <a:t> </a:t>
            </a:r>
            <a:r>
              <a:rPr sz="1200" spc="-25" dirty="0" err="1">
                <a:solidFill>
                  <a:srgbClr val="171717"/>
                </a:solidFill>
                <a:latin typeface="Lucida Sans Unicode"/>
                <a:cs typeface="Lucida Sans Unicode"/>
              </a:rPr>
              <a:t>sahip</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olmak</a:t>
            </a:r>
            <a:r>
              <a:rPr sz="1200" spc="-30" dirty="0">
                <a:solidFill>
                  <a:srgbClr val="171717"/>
                </a:solidFill>
                <a:latin typeface="Lucida Sans Unicode"/>
                <a:cs typeface="Lucida Sans Unicode"/>
              </a:rPr>
              <a:t> </a:t>
            </a:r>
            <a:r>
              <a:rPr sz="1200" spc="-50" dirty="0" err="1">
                <a:solidFill>
                  <a:srgbClr val="171717"/>
                </a:solidFill>
                <a:latin typeface="Lucida Sans Unicode"/>
                <a:cs typeface="Lucida Sans Unicode"/>
              </a:rPr>
              <a:t>lazım</a:t>
            </a:r>
            <a:r>
              <a:rPr sz="1200" spc="-50" dirty="0">
                <a:solidFill>
                  <a:srgbClr val="171717"/>
                </a:solidFill>
                <a:latin typeface="Lucida Sans Unicode"/>
                <a:cs typeface="Lucida Sans Unicode"/>
              </a:rPr>
              <a:t>. </a:t>
            </a:r>
            <a:r>
              <a:rPr sz="1200" spc="35" dirty="0">
                <a:solidFill>
                  <a:srgbClr val="171717"/>
                </a:solidFill>
                <a:latin typeface="Lucida Sans Unicode"/>
                <a:cs typeface="Lucida Sans Unicode"/>
              </a:rPr>
              <a:t>Bu </a:t>
            </a:r>
            <a:r>
              <a:rPr sz="1200" spc="-25" dirty="0" err="1">
                <a:solidFill>
                  <a:srgbClr val="171717"/>
                </a:solidFill>
                <a:latin typeface="Lucida Sans Unicode"/>
                <a:cs typeface="Lucida Sans Unicode"/>
              </a:rPr>
              <a:t>bileşenlerin</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hepsi</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olduğu</a:t>
            </a:r>
            <a:r>
              <a:rPr sz="1200" spc="-35" dirty="0">
                <a:solidFill>
                  <a:srgbClr val="171717"/>
                </a:solidFill>
                <a:latin typeface="Lucida Sans Unicode"/>
                <a:cs typeface="Lucida Sans Unicode"/>
              </a:rPr>
              <a:t> </a:t>
            </a:r>
            <a:r>
              <a:rPr sz="1200" spc="-30" dirty="0">
                <a:solidFill>
                  <a:srgbClr val="171717"/>
                </a:solidFill>
                <a:latin typeface="Lucida Sans Unicode"/>
                <a:cs typeface="Lucida Sans Unicode"/>
              </a:rPr>
              <a:t>zaman </a:t>
            </a:r>
            <a:r>
              <a:rPr sz="1200" spc="-40" dirty="0" err="1">
                <a:solidFill>
                  <a:srgbClr val="171717"/>
                </a:solidFill>
                <a:latin typeface="Lucida Sans Unicode"/>
                <a:cs typeface="Lucida Sans Unicode"/>
              </a:rPr>
              <a:t>yazarlık</a:t>
            </a:r>
            <a:r>
              <a:rPr sz="1200" spc="-40" dirty="0">
                <a:solidFill>
                  <a:srgbClr val="171717"/>
                </a:solidFill>
                <a:latin typeface="Lucida Sans Unicode"/>
                <a:cs typeface="Lucida Sans Unicode"/>
              </a:rPr>
              <a:t> </a:t>
            </a:r>
            <a:r>
              <a:rPr sz="1200" spc="-45" dirty="0" err="1">
                <a:solidFill>
                  <a:srgbClr val="171717"/>
                </a:solidFill>
                <a:latin typeface="Lucida Sans Unicode"/>
                <a:cs typeface="Lucida Sans Unicode"/>
              </a:rPr>
              <a:t>çok</a:t>
            </a:r>
            <a:r>
              <a:rPr sz="1200" spc="-45" dirty="0">
                <a:solidFill>
                  <a:srgbClr val="171717"/>
                </a:solidFill>
                <a:latin typeface="Lucida Sans Unicode"/>
                <a:cs typeface="Lucida Sans Unicode"/>
              </a:rPr>
              <a:t> </a:t>
            </a:r>
            <a:r>
              <a:rPr sz="1200" spc="-10" dirty="0" err="1">
                <a:solidFill>
                  <a:srgbClr val="171717"/>
                </a:solidFill>
                <a:latin typeface="Lucida Sans Unicode"/>
                <a:cs typeface="Lucida Sans Unicode"/>
              </a:rPr>
              <a:t>daha</a:t>
            </a:r>
            <a:r>
              <a:rPr sz="1200" spc="-1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başka</a:t>
            </a:r>
            <a:r>
              <a:rPr sz="1200" spc="-25"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75" dirty="0">
                <a:solidFill>
                  <a:srgbClr val="171717"/>
                </a:solidFill>
                <a:latin typeface="Lucida Sans Unicode"/>
                <a:cs typeface="Lucida Sans Unicode"/>
              </a:rPr>
              <a:t> </a:t>
            </a:r>
            <a:r>
              <a:rPr sz="1200" spc="-20" dirty="0" err="1">
                <a:solidFill>
                  <a:srgbClr val="171717"/>
                </a:solidFill>
                <a:latin typeface="Lucida Sans Unicode"/>
                <a:cs typeface="Lucida Sans Unicode"/>
              </a:rPr>
              <a:t>boyutta</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yaşanıyor</a:t>
            </a:r>
            <a:r>
              <a:rPr sz="1200" spc="-25" dirty="0">
                <a:solidFill>
                  <a:srgbClr val="171717"/>
                </a:solidFill>
                <a:latin typeface="Lucida Sans Unicode"/>
                <a:cs typeface="Lucida Sans Unicode"/>
              </a:rPr>
              <a:t>.</a:t>
            </a:r>
            <a:endParaRPr sz="1200" dirty="0">
              <a:latin typeface="Lucida Sans Unicode"/>
              <a:cs typeface="Lucida Sans Unicode"/>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569916"/>
            <a:ext cx="191135" cy="5118100"/>
          </a:xfrm>
          <a:custGeom>
            <a:avLst/>
            <a:gdLst/>
            <a:ahLst/>
            <a:cxnLst/>
            <a:rect l="l" t="t" r="r" b="b"/>
            <a:pathLst>
              <a:path w="191135" h="5118100">
                <a:moveTo>
                  <a:pt x="0" y="0"/>
                </a:moveTo>
                <a:lnTo>
                  <a:pt x="190749" y="0"/>
                </a:lnTo>
                <a:lnTo>
                  <a:pt x="190749" y="5117675"/>
                </a:lnTo>
                <a:lnTo>
                  <a:pt x="0" y="5117675"/>
                </a:lnTo>
                <a:lnTo>
                  <a:pt x="0" y="0"/>
                </a:lnTo>
                <a:close/>
              </a:path>
            </a:pathLst>
          </a:custGeom>
          <a:solidFill>
            <a:srgbClr val="FE6D53"/>
          </a:solidFill>
        </p:spPr>
        <p:txBody>
          <a:bodyPr wrap="square" lIns="0" tIns="0" rIns="0" bIns="0" rtlCol="0"/>
          <a:lstStyle/>
          <a:p>
            <a:endParaRPr/>
          </a:p>
        </p:txBody>
      </p:sp>
      <p:sp>
        <p:nvSpPr>
          <p:cNvPr id="3" name="object 3"/>
          <p:cNvSpPr txBox="1"/>
          <p:nvPr/>
        </p:nvSpPr>
        <p:spPr>
          <a:xfrm>
            <a:off x="248225" y="543860"/>
            <a:ext cx="7057390" cy="8286750"/>
          </a:xfrm>
          <a:prstGeom prst="rect">
            <a:avLst/>
          </a:prstGeom>
        </p:spPr>
        <p:txBody>
          <a:bodyPr vert="horz" wrap="square" lIns="0" tIns="12700" rIns="0" bIns="0" rtlCol="0">
            <a:spAutoFit/>
          </a:bodyPr>
          <a:lstStyle/>
          <a:p>
            <a:pPr marL="12700" marR="3090545" indent="39370">
              <a:lnSpc>
                <a:spcPct val="145700"/>
              </a:lnSpc>
              <a:spcBef>
                <a:spcPts val="100"/>
              </a:spcBef>
            </a:pPr>
            <a:r>
              <a:rPr sz="1200" spc="-30">
                <a:solidFill>
                  <a:srgbClr val="171717"/>
                </a:solidFill>
                <a:latin typeface="Lucida Sans Unicode"/>
                <a:cs typeface="Lucida Sans Unicode"/>
              </a:rPr>
              <a:t>Yaşanmışlıklar</a:t>
            </a:r>
            <a:r>
              <a:rPr sz="1200" spc="-70">
                <a:solidFill>
                  <a:srgbClr val="171717"/>
                </a:solidFill>
                <a:latin typeface="Lucida Sans Unicode"/>
                <a:cs typeface="Lucida Sans Unicode"/>
              </a:rPr>
              <a:t> </a:t>
            </a:r>
            <a:r>
              <a:rPr sz="1200" spc="-30">
                <a:solidFill>
                  <a:srgbClr val="171717"/>
                </a:solidFill>
                <a:latin typeface="Lucida Sans Unicode"/>
                <a:cs typeface="Lucida Sans Unicode"/>
              </a:rPr>
              <a:t>yazarın</a:t>
            </a:r>
            <a:r>
              <a:rPr sz="1200" spc="-65">
                <a:solidFill>
                  <a:srgbClr val="171717"/>
                </a:solidFill>
                <a:latin typeface="Lucida Sans Unicode"/>
                <a:cs typeface="Lucida Sans Unicode"/>
              </a:rPr>
              <a:t> </a:t>
            </a:r>
            <a:r>
              <a:rPr sz="1200" spc="-30">
                <a:solidFill>
                  <a:srgbClr val="171717"/>
                </a:solidFill>
                <a:latin typeface="Lucida Sans Unicode"/>
                <a:cs typeface="Lucida Sans Unicode"/>
              </a:rPr>
              <a:t>kalemini</a:t>
            </a:r>
            <a:r>
              <a:rPr sz="1200" spc="-70">
                <a:solidFill>
                  <a:srgbClr val="171717"/>
                </a:solidFill>
                <a:latin typeface="Lucida Sans Unicode"/>
                <a:cs typeface="Lucida Sans Unicode"/>
              </a:rPr>
              <a:t> </a:t>
            </a:r>
            <a:r>
              <a:rPr sz="1200" spc="-10">
                <a:solidFill>
                  <a:srgbClr val="171717"/>
                </a:solidFill>
                <a:latin typeface="Lucida Sans Unicode"/>
                <a:cs typeface="Lucida Sans Unicode"/>
              </a:rPr>
              <a:t>daha</a:t>
            </a:r>
            <a:r>
              <a:rPr sz="1200" spc="-65">
                <a:solidFill>
                  <a:srgbClr val="171717"/>
                </a:solidFill>
                <a:latin typeface="Lucida Sans Unicode"/>
                <a:cs typeface="Lucida Sans Unicode"/>
              </a:rPr>
              <a:t> </a:t>
            </a:r>
            <a:r>
              <a:rPr sz="1200" spc="-10">
                <a:solidFill>
                  <a:srgbClr val="171717"/>
                </a:solidFill>
                <a:latin typeface="Lucida Sans Unicode"/>
                <a:cs typeface="Lucida Sans Unicode"/>
              </a:rPr>
              <a:t>da</a:t>
            </a:r>
            <a:r>
              <a:rPr sz="1200" spc="-70">
                <a:solidFill>
                  <a:srgbClr val="171717"/>
                </a:solidFill>
                <a:latin typeface="Lucida Sans Unicode"/>
                <a:cs typeface="Lucida Sans Unicode"/>
              </a:rPr>
              <a:t> </a:t>
            </a:r>
            <a:r>
              <a:rPr sz="1200" spc="-30">
                <a:solidFill>
                  <a:srgbClr val="171717"/>
                </a:solidFill>
                <a:latin typeface="Lucida Sans Unicode"/>
                <a:cs typeface="Lucida Sans Unicode"/>
              </a:rPr>
              <a:t>güçlendirir</a:t>
            </a:r>
            <a:r>
              <a:rPr sz="1200" spc="-65">
                <a:solidFill>
                  <a:srgbClr val="171717"/>
                </a:solidFill>
                <a:latin typeface="Lucida Sans Unicode"/>
                <a:cs typeface="Lucida Sans Unicode"/>
              </a:rPr>
              <a:t> </a:t>
            </a:r>
            <a:r>
              <a:rPr sz="1200" spc="-15">
                <a:solidFill>
                  <a:srgbClr val="171717"/>
                </a:solidFill>
                <a:latin typeface="Lucida Sans Unicode"/>
                <a:cs typeface="Lucida Sans Unicode"/>
              </a:rPr>
              <a:t>mi? </a:t>
            </a:r>
            <a:r>
              <a:rPr sz="1200" spc="-365">
                <a:solidFill>
                  <a:srgbClr val="171717"/>
                </a:solidFill>
                <a:latin typeface="Lucida Sans Unicode"/>
                <a:cs typeface="Lucida Sans Unicode"/>
              </a:rPr>
              <a:t> </a:t>
            </a:r>
            <a:r>
              <a:rPr sz="1200" spc="-50">
                <a:solidFill>
                  <a:srgbClr val="171717"/>
                </a:solidFill>
                <a:latin typeface="Lucida Sans Unicode"/>
                <a:cs typeface="Lucida Sans Unicode"/>
              </a:rPr>
              <a:t>Tolga</a:t>
            </a:r>
            <a:r>
              <a:rPr sz="1200" spc="-70">
                <a:solidFill>
                  <a:srgbClr val="171717"/>
                </a:solidFill>
                <a:latin typeface="Lucida Sans Unicode"/>
                <a:cs typeface="Lucida Sans Unicode"/>
              </a:rPr>
              <a:t> </a:t>
            </a:r>
            <a:r>
              <a:rPr sz="1200" spc="-40">
                <a:solidFill>
                  <a:srgbClr val="171717"/>
                </a:solidFill>
                <a:latin typeface="Lucida Sans Unicode"/>
                <a:cs typeface="Lucida Sans Unicode"/>
              </a:rPr>
              <a:t>Eligül:</a:t>
            </a:r>
            <a:r>
              <a:rPr sz="1200" spc="-70">
                <a:solidFill>
                  <a:srgbClr val="171717"/>
                </a:solidFill>
                <a:latin typeface="Lucida Sans Unicode"/>
                <a:cs typeface="Lucida Sans Unicode"/>
              </a:rPr>
              <a:t> </a:t>
            </a:r>
            <a:r>
              <a:rPr sz="1200" spc="-35">
                <a:solidFill>
                  <a:srgbClr val="171717"/>
                </a:solidFill>
                <a:latin typeface="Lucida Sans Unicode"/>
                <a:cs typeface="Lucida Sans Unicode"/>
              </a:rPr>
              <a:t>Kesinlikle</a:t>
            </a:r>
            <a:r>
              <a:rPr sz="1200" spc="-70">
                <a:solidFill>
                  <a:srgbClr val="171717"/>
                </a:solidFill>
                <a:latin typeface="Lucida Sans Unicode"/>
                <a:cs typeface="Lucida Sans Unicode"/>
              </a:rPr>
              <a:t> </a:t>
            </a:r>
            <a:r>
              <a:rPr sz="1200" spc="-35">
                <a:solidFill>
                  <a:srgbClr val="171717"/>
                </a:solidFill>
                <a:latin typeface="Lucida Sans Unicode"/>
                <a:cs typeface="Lucida Sans Unicode"/>
              </a:rPr>
              <a:t>güçlendirir.</a:t>
            </a:r>
            <a:endParaRPr sz="1200">
              <a:latin typeface="Lucida Sans Unicode"/>
              <a:cs typeface="Lucida Sans Unicode"/>
            </a:endParaRPr>
          </a:p>
          <a:p>
            <a:pPr>
              <a:lnSpc>
                <a:spcPct val="100000"/>
              </a:lnSpc>
              <a:spcBef>
                <a:spcPts val="20"/>
              </a:spcBef>
            </a:pPr>
            <a:endParaRPr sz="1350">
              <a:latin typeface="Lucida Sans Unicode"/>
              <a:cs typeface="Lucida Sans Unicode"/>
            </a:endParaRPr>
          </a:p>
          <a:p>
            <a:pPr marL="12700" marR="6985">
              <a:lnSpc>
                <a:spcPct val="145700"/>
              </a:lnSpc>
              <a:spcBef>
                <a:spcPts val="5"/>
              </a:spcBef>
            </a:pPr>
            <a:r>
              <a:rPr sz="1200" spc="-40">
                <a:solidFill>
                  <a:srgbClr val="171717"/>
                </a:solidFill>
                <a:latin typeface="Lucida Sans Unicode"/>
                <a:cs typeface="Lucida Sans Unicode"/>
              </a:rPr>
              <a:t>Aylin</a:t>
            </a:r>
            <a:r>
              <a:rPr sz="1200" spc="285">
                <a:solidFill>
                  <a:srgbClr val="171717"/>
                </a:solidFill>
                <a:latin typeface="Lucida Sans Unicode"/>
                <a:cs typeface="Lucida Sans Unicode"/>
              </a:rPr>
              <a:t> </a:t>
            </a:r>
            <a:r>
              <a:rPr sz="1200" spc="-15">
                <a:solidFill>
                  <a:srgbClr val="171717"/>
                </a:solidFill>
                <a:latin typeface="Lucida Sans Unicode"/>
                <a:cs typeface="Lucida Sans Unicode"/>
              </a:rPr>
              <a:t>Bendis:</a:t>
            </a:r>
            <a:r>
              <a:rPr sz="1200" spc="290">
                <a:solidFill>
                  <a:srgbClr val="171717"/>
                </a:solidFill>
                <a:latin typeface="Lucida Sans Unicode"/>
                <a:cs typeface="Lucida Sans Unicode"/>
              </a:rPr>
              <a:t> </a:t>
            </a:r>
            <a:r>
              <a:rPr sz="1200" spc="-10">
                <a:solidFill>
                  <a:srgbClr val="171717"/>
                </a:solidFill>
                <a:latin typeface="Lucida Sans Unicode"/>
                <a:cs typeface="Lucida Sans Unicode"/>
              </a:rPr>
              <a:t>%100</a:t>
            </a:r>
            <a:r>
              <a:rPr sz="1200" spc="285">
                <a:solidFill>
                  <a:srgbClr val="171717"/>
                </a:solidFill>
                <a:latin typeface="Lucida Sans Unicode"/>
                <a:cs typeface="Lucida Sans Unicode"/>
              </a:rPr>
              <a:t> </a:t>
            </a:r>
            <a:r>
              <a:rPr sz="1200" spc="-35">
                <a:solidFill>
                  <a:srgbClr val="171717"/>
                </a:solidFill>
                <a:latin typeface="Lucida Sans Unicode"/>
                <a:cs typeface="Lucida Sans Unicode"/>
              </a:rPr>
              <a:t>güçlendirir.</a:t>
            </a:r>
            <a:r>
              <a:rPr sz="1200" spc="290">
                <a:solidFill>
                  <a:srgbClr val="171717"/>
                </a:solidFill>
                <a:latin typeface="Lucida Sans Unicode"/>
                <a:cs typeface="Lucida Sans Unicode"/>
              </a:rPr>
              <a:t> </a:t>
            </a:r>
            <a:r>
              <a:rPr sz="1200" spc="-15">
                <a:solidFill>
                  <a:srgbClr val="171717"/>
                </a:solidFill>
                <a:latin typeface="Lucida Sans Unicode"/>
                <a:cs typeface="Lucida Sans Unicode"/>
              </a:rPr>
              <a:t>Zaten</a:t>
            </a:r>
            <a:r>
              <a:rPr sz="1200" spc="285">
                <a:solidFill>
                  <a:srgbClr val="171717"/>
                </a:solidFill>
                <a:latin typeface="Lucida Sans Unicode"/>
                <a:cs typeface="Lucida Sans Unicode"/>
              </a:rPr>
              <a:t> </a:t>
            </a:r>
            <a:r>
              <a:rPr sz="1200" spc="-15">
                <a:solidFill>
                  <a:srgbClr val="171717"/>
                </a:solidFill>
                <a:latin typeface="Lucida Sans Unicode"/>
                <a:cs typeface="Lucida Sans Unicode"/>
              </a:rPr>
              <a:t>hayatla</a:t>
            </a:r>
            <a:r>
              <a:rPr sz="1200" spc="290">
                <a:solidFill>
                  <a:srgbClr val="171717"/>
                </a:solidFill>
                <a:latin typeface="Lucida Sans Unicode"/>
                <a:cs typeface="Lucida Sans Unicode"/>
              </a:rPr>
              <a:t> </a:t>
            </a:r>
            <a:r>
              <a:rPr sz="1200" spc="-25">
                <a:solidFill>
                  <a:srgbClr val="171717"/>
                </a:solidFill>
                <a:latin typeface="Lucida Sans Unicode"/>
                <a:cs typeface="Lucida Sans Unicode"/>
              </a:rPr>
              <a:t>bir</a:t>
            </a:r>
            <a:r>
              <a:rPr sz="1200" spc="290">
                <a:solidFill>
                  <a:srgbClr val="171717"/>
                </a:solidFill>
                <a:latin typeface="Lucida Sans Unicode"/>
                <a:cs typeface="Lucida Sans Unicode"/>
              </a:rPr>
              <a:t> </a:t>
            </a:r>
            <a:r>
              <a:rPr sz="1200" spc="-20">
                <a:solidFill>
                  <a:srgbClr val="171717"/>
                </a:solidFill>
                <a:latin typeface="Lucida Sans Unicode"/>
                <a:cs typeface="Lucida Sans Unicode"/>
              </a:rPr>
              <a:t>derdin</a:t>
            </a:r>
            <a:r>
              <a:rPr sz="1200" spc="285">
                <a:solidFill>
                  <a:srgbClr val="171717"/>
                </a:solidFill>
                <a:latin typeface="Lucida Sans Unicode"/>
                <a:cs typeface="Lucida Sans Unicode"/>
              </a:rPr>
              <a:t> </a:t>
            </a:r>
            <a:r>
              <a:rPr sz="1200" spc="-30">
                <a:solidFill>
                  <a:srgbClr val="171717"/>
                </a:solidFill>
                <a:latin typeface="Lucida Sans Unicode"/>
                <a:cs typeface="Lucida Sans Unicode"/>
              </a:rPr>
              <a:t>yoksa</a:t>
            </a:r>
            <a:r>
              <a:rPr sz="1200" spc="290">
                <a:solidFill>
                  <a:srgbClr val="171717"/>
                </a:solidFill>
                <a:latin typeface="Lucida Sans Unicode"/>
                <a:cs typeface="Lucida Sans Unicode"/>
              </a:rPr>
              <a:t> </a:t>
            </a:r>
            <a:r>
              <a:rPr sz="1200" spc="-15">
                <a:solidFill>
                  <a:srgbClr val="171717"/>
                </a:solidFill>
                <a:latin typeface="Lucida Sans Unicode"/>
                <a:cs typeface="Lucida Sans Unicode"/>
              </a:rPr>
              <a:t>oturup</a:t>
            </a:r>
            <a:r>
              <a:rPr sz="1200" spc="285">
                <a:solidFill>
                  <a:srgbClr val="171717"/>
                </a:solidFill>
                <a:latin typeface="Lucida Sans Unicode"/>
                <a:cs typeface="Lucida Sans Unicode"/>
              </a:rPr>
              <a:t> </a:t>
            </a:r>
            <a:r>
              <a:rPr sz="1200" spc="-35">
                <a:solidFill>
                  <a:srgbClr val="171717"/>
                </a:solidFill>
                <a:latin typeface="Lucida Sans Unicode"/>
                <a:cs typeface="Lucida Sans Unicode"/>
              </a:rPr>
              <a:t>yazayım</a:t>
            </a:r>
            <a:r>
              <a:rPr sz="1200" spc="290">
                <a:solidFill>
                  <a:srgbClr val="171717"/>
                </a:solidFill>
                <a:latin typeface="Lucida Sans Unicode"/>
                <a:cs typeface="Lucida Sans Unicode"/>
              </a:rPr>
              <a:t> </a:t>
            </a:r>
            <a:r>
              <a:rPr sz="1200" spc="-25">
                <a:solidFill>
                  <a:srgbClr val="171717"/>
                </a:solidFill>
                <a:latin typeface="Lucida Sans Unicode"/>
                <a:cs typeface="Lucida Sans Unicode"/>
              </a:rPr>
              <a:t>diyemiyorsun. </a:t>
            </a:r>
            <a:r>
              <a:rPr sz="1200" spc="-365">
                <a:solidFill>
                  <a:srgbClr val="171717"/>
                </a:solidFill>
                <a:latin typeface="Lucida Sans Unicode"/>
                <a:cs typeface="Lucida Sans Unicode"/>
              </a:rPr>
              <a:t> </a:t>
            </a:r>
            <a:r>
              <a:rPr sz="1200" spc="-35">
                <a:solidFill>
                  <a:srgbClr val="171717"/>
                </a:solidFill>
                <a:latin typeface="Lucida Sans Unicode"/>
                <a:cs typeface="Lucida Sans Unicode"/>
              </a:rPr>
              <a:t>Çünkü</a:t>
            </a:r>
            <a:r>
              <a:rPr sz="1200" spc="-70">
                <a:solidFill>
                  <a:srgbClr val="171717"/>
                </a:solidFill>
                <a:latin typeface="Lucida Sans Unicode"/>
                <a:cs typeface="Lucida Sans Unicode"/>
              </a:rPr>
              <a:t> </a:t>
            </a:r>
            <a:r>
              <a:rPr sz="1200" spc="-40">
                <a:solidFill>
                  <a:srgbClr val="171717"/>
                </a:solidFill>
                <a:latin typeface="Lucida Sans Unicode"/>
                <a:cs typeface="Lucida Sans Unicode"/>
              </a:rPr>
              <a:t>yazmak</a:t>
            </a:r>
            <a:r>
              <a:rPr sz="1200" spc="-70">
                <a:solidFill>
                  <a:srgbClr val="171717"/>
                </a:solidFill>
                <a:latin typeface="Lucida Sans Unicode"/>
                <a:cs typeface="Lucida Sans Unicode"/>
              </a:rPr>
              <a:t> </a:t>
            </a:r>
            <a:r>
              <a:rPr sz="1200" spc="-25">
                <a:solidFill>
                  <a:srgbClr val="171717"/>
                </a:solidFill>
                <a:latin typeface="Lucida Sans Unicode"/>
                <a:cs typeface="Lucida Sans Unicode"/>
              </a:rPr>
              <a:t>hakikaten</a:t>
            </a:r>
            <a:r>
              <a:rPr sz="1200" spc="-70">
                <a:solidFill>
                  <a:srgbClr val="171717"/>
                </a:solidFill>
                <a:latin typeface="Lucida Sans Unicode"/>
                <a:cs typeface="Lucida Sans Unicode"/>
              </a:rPr>
              <a:t> </a:t>
            </a:r>
            <a:r>
              <a:rPr sz="1200" spc="-45">
                <a:solidFill>
                  <a:srgbClr val="171717"/>
                </a:solidFill>
                <a:latin typeface="Lucida Sans Unicode"/>
                <a:cs typeface="Lucida Sans Unicode"/>
              </a:rPr>
              <a:t>çok</a:t>
            </a:r>
            <a:r>
              <a:rPr sz="1200" spc="-70">
                <a:solidFill>
                  <a:srgbClr val="171717"/>
                </a:solidFill>
                <a:latin typeface="Lucida Sans Unicode"/>
                <a:cs typeface="Lucida Sans Unicode"/>
              </a:rPr>
              <a:t> </a:t>
            </a:r>
            <a:r>
              <a:rPr sz="1200" spc="-30">
                <a:solidFill>
                  <a:srgbClr val="171717"/>
                </a:solidFill>
                <a:latin typeface="Lucida Sans Unicode"/>
                <a:cs typeface="Lucida Sans Unicode"/>
              </a:rPr>
              <a:t>meşakkatli</a:t>
            </a:r>
            <a:r>
              <a:rPr sz="1200" spc="-70">
                <a:solidFill>
                  <a:srgbClr val="171717"/>
                </a:solidFill>
                <a:latin typeface="Lucida Sans Unicode"/>
                <a:cs typeface="Lucida Sans Unicode"/>
              </a:rPr>
              <a:t> </a:t>
            </a:r>
            <a:r>
              <a:rPr sz="1200" spc="-25">
                <a:solidFill>
                  <a:srgbClr val="171717"/>
                </a:solidFill>
                <a:latin typeface="Lucida Sans Unicode"/>
                <a:cs typeface="Lucida Sans Unicode"/>
              </a:rPr>
              <a:t>bir</a:t>
            </a:r>
            <a:r>
              <a:rPr sz="1200" spc="-70">
                <a:solidFill>
                  <a:srgbClr val="171717"/>
                </a:solidFill>
                <a:latin typeface="Lucida Sans Unicode"/>
                <a:cs typeface="Lucida Sans Unicode"/>
              </a:rPr>
              <a:t> </a:t>
            </a:r>
            <a:r>
              <a:rPr sz="1200" spc="-50">
                <a:solidFill>
                  <a:srgbClr val="171717"/>
                </a:solidFill>
                <a:latin typeface="Lucida Sans Unicode"/>
                <a:cs typeface="Lucida Sans Unicode"/>
              </a:rPr>
              <a:t>iş.</a:t>
            </a:r>
            <a:r>
              <a:rPr sz="1200" spc="-65">
                <a:solidFill>
                  <a:srgbClr val="171717"/>
                </a:solidFill>
                <a:latin typeface="Lucida Sans Unicode"/>
                <a:cs typeface="Lucida Sans Unicode"/>
              </a:rPr>
              <a:t> </a:t>
            </a:r>
            <a:r>
              <a:rPr sz="1200" spc="-55">
                <a:solidFill>
                  <a:srgbClr val="171717"/>
                </a:solidFill>
                <a:latin typeface="Lucida Sans Unicode"/>
                <a:cs typeface="Lucida Sans Unicode"/>
              </a:rPr>
              <a:t>Yalnızlık</a:t>
            </a:r>
            <a:r>
              <a:rPr sz="1200" spc="-70">
                <a:solidFill>
                  <a:srgbClr val="171717"/>
                </a:solidFill>
                <a:latin typeface="Lucida Sans Unicode"/>
                <a:cs typeface="Lucida Sans Unicode"/>
              </a:rPr>
              <a:t> </a:t>
            </a:r>
            <a:r>
              <a:rPr sz="1200" spc="-30">
                <a:solidFill>
                  <a:srgbClr val="171717"/>
                </a:solidFill>
                <a:latin typeface="Lucida Sans Unicode"/>
                <a:cs typeface="Lucida Sans Unicode"/>
              </a:rPr>
              <a:t>getiriyor</a:t>
            </a:r>
            <a:r>
              <a:rPr sz="1200" spc="-70">
                <a:solidFill>
                  <a:srgbClr val="171717"/>
                </a:solidFill>
                <a:latin typeface="Lucida Sans Unicode"/>
                <a:cs typeface="Lucida Sans Unicode"/>
              </a:rPr>
              <a:t> </a:t>
            </a:r>
            <a:r>
              <a:rPr sz="1200" spc="-25">
                <a:solidFill>
                  <a:srgbClr val="171717"/>
                </a:solidFill>
                <a:latin typeface="Lucida Sans Unicode"/>
                <a:cs typeface="Lucida Sans Unicode"/>
              </a:rPr>
              <a:t>bir</a:t>
            </a:r>
            <a:r>
              <a:rPr sz="1200" spc="-70">
                <a:solidFill>
                  <a:srgbClr val="171717"/>
                </a:solidFill>
                <a:latin typeface="Lucida Sans Unicode"/>
                <a:cs typeface="Lucida Sans Unicode"/>
              </a:rPr>
              <a:t> </a:t>
            </a:r>
            <a:r>
              <a:rPr sz="1200" spc="-65">
                <a:solidFill>
                  <a:srgbClr val="171717"/>
                </a:solidFill>
                <a:latin typeface="Lucida Sans Unicode"/>
                <a:cs typeface="Lucida Sans Unicode"/>
              </a:rPr>
              <a:t>kere…</a:t>
            </a:r>
            <a:endParaRPr sz="1200">
              <a:latin typeface="Lucida Sans Unicode"/>
              <a:cs typeface="Lucida Sans Unicode"/>
            </a:endParaRPr>
          </a:p>
          <a:p>
            <a:pPr>
              <a:lnSpc>
                <a:spcPct val="100000"/>
              </a:lnSpc>
              <a:spcBef>
                <a:spcPts val="20"/>
              </a:spcBef>
            </a:pPr>
            <a:endParaRPr sz="1350">
              <a:latin typeface="Lucida Sans Unicode"/>
              <a:cs typeface="Lucida Sans Unicode"/>
            </a:endParaRPr>
          </a:p>
          <a:p>
            <a:pPr marL="12700" marR="5080" algn="just">
              <a:lnSpc>
                <a:spcPct val="145700"/>
              </a:lnSpc>
            </a:pPr>
            <a:r>
              <a:rPr sz="1200">
                <a:solidFill>
                  <a:srgbClr val="171717"/>
                </a:solidFill>
                <a:latin typeface="Lucida Sans Unicode"/>
                <a:cs typeface="Lucida Sans Unicode"/>
              </a:rPr>
              <a:t>Emrah</a:t>
            </a:r>
            <a:r>
              <a:rPr sz="1200" spc="-45">
                <a:solidFill>
                  <a:srgbClr val="171717"/>
                </a:solidFill>
                <a:latin typeface="Lucida Sans Unicode"/>
                <a:cs typeface="Lucida Sans Unicode"/>
              </a:rPr>
              <a:t> </a:t>
            </a:r>
            <a:r>
              <a:rPr sz="1200" spc="-40">
                <a:solidFill>
                  <a:srgbClr val="171717"/>
                </a:solidFill>
                <a:latin typeface="Lucida Sans Unicode"/>
                <a:cs typeface="Lucida Sans Unicode"/>
              </a:rPr>
              <a:t>Ateş: </a:t>
            </a:r>
            <a:r>
              <a:rPr sz="1200" spc="-30">
                <a:solidFill>
                  <a:srgbClr val="171717"/>
                </a:solidFill>
                <a:latin typeface="Lucida Sans Unicode"/>
                <a:cs typeface="Lucida Sans Unicode"/>
              </a:rPr>
              <a:t>Kimse</a:t>
            </a:r>
            <a:r>
              <a:rPr sz="1200" spc="-40">
                <a:solidFill>
                  <a:srgbClr val="171717"/>
                </a:solidFill>
                <a:latin typeface="Lucida Sans Unicode"/>
                <a:cs typeface="Lucida Sans Unicode"/>
              </a:rPr>
              <a:t> </a:t>
            </a:r>
            <a:r>
              <a:rPr sz="1200" spc="-35">
                <a:solidFill>
                  <a:srgbClr val="171717"/>
                </a:solidFill>
                <a:latin typeface="Lucida Sans Unicode"/>
                <a:cs typeface="Lucida Sans Unicode"/>
              </a:rPr>
              <a:t>pırıl</a:t>
            </a:r>
            <a:r>
              <a:rPr sz="1200" spc="-40">
                <a:solidFill>
                  <a:srgbClr val="171717"/>
                </a:solidFill>
                <a:latin typeface="Lucida Sans Unicode"/>
                <a:cs typeface="Lucida Sans Unicode"/>
              </a:rPr>
              <a:t> </a:t>
            </a:r>
            <a:r>
              <a:rPr sz="1200" spc="-35">
                <a:solidFill>
                  <a:srgbClr val="171717"/>
                </a:solidFill>
                <a:latin typeface="Lucida Sans Unicode"/>
                <a:cs typeface="Lucida Sans Unicode"/>
              </a:rPr>
              <a:t>pırıl</a:t>
            </a:r>
            <a:r>
              <a:rPr sz="1200" spc="-40">
                <a:solidFill>
                  <a:srgbClr val="171717"/>
                </a:solidFill>
                <a:latin typeface="Lucida Sans Unicode"/>
                <a:cs typeface="Lucida Sans Unicode"/>
              </a:rPr>
              <a:t> </a:t>
            </a:r>
            <a:r>
              <a:rPr sz="1200" spc="-15">
                <a:solidFill>
                  <a:srgbClr val="171717"/>
                </a:solidFill>
                <a:latin typeface="Lucida Sans Unicode"/>
                <a:cs typeface="Lucida Sans Unicode"/>
              </a:rPr>
              <a:t>hayatından</a:t>
            </a:r>
            <a:r>
              <a:rPr sz="1200" spc="-40">
                <a:solidFill>
                  <a:srgbClr val="171717"/>
                </a:solidFill>
                <a:latin typeface="Lucida Sans Unicode"/>
                <a:cs typeface="Lucida Sans Unicode"/>
              </a:rPr>
              <a:t> </a:t>
            </a:r>
            <a:r>
              <a:rPr sz="1200" spc="-25">
                <a:solidFill>
                  <a:srgbClr val="171717"/>
                </a:solidFill>
                <a:latin typeface="Lucida Sans Unicode"/>
                <a:cs typeface="Lucida Sans Unicode"/>
              </a:rPr>
              <a:t>bir</a:t>
            </a:r>
            <a:r>
              <a:rPr sz="1200" spc="-40">
                <a:solidFill>
                  <a:srgbClr val="171717"/>
                </a:solidFill>
                <a:latin typeface="Lucida Sans Unicode"/>
                <a:cs typeface="Lucida Sans Unicode"/>
              </a:rPr>
              <a:t> </a:t>
            </a:r>
            <a:r>
              <a:rPr sz="1200" spc="-10">
                <a:solidFill>
                  <a:srgbClr val="171717"/>
                </a:solidFill>
                <a:latin typeface="Lucida Sans Unicode"/>
                <a:cs typeface="Lucida Sans Unicode"/>
              </a:rPr>
              <a:t>anda</a:t>
            </a:r>
            <a:r>
              <a:rPr sz="1200" spc="-40">
                <a:solidFill>
                  <a:srgbClr val="171717"/>
                </a:solidFill>
                <a:latin typeface="Lucida Sans Unicode"/>
                <a:cs typeface="Lucida Sans Unicode"/>
              </a:rPr>
              <a:t> </a:t>
            </a:r>
            <a:r>
              <a:rPr sz="1200" spc="-35">
                <a:solidFill>
                  <a:srgbClr val="171717"/>
                </a:solidFill>
                <a:latin typeface="Lucida Sans Unicode"/>
                <a:cs typeface="Lucida Sans Unicode"/>
              </a:rPr>
              <a:t>sıyrılıp</a:t>
            </a:r>
            <a:r>
              <a:rPr sz="1200" spc="-40">
                <a:solidFill>
                  <a:srgbClr val="171717"/>
                </a:solidFill>
                <a:latin typeface="Lucida Sans Unicode"/>
                <a:cs typeface="Lucida Sans Unicode"/>
              </a:rPr>
              <a:t> </a:t>
            </a:r>
            <a:r>
              <a:rPr sz="1200" spc="-30">
                <a:solidFill>
                  <a:srgbClr val="171717"/>
                </a:solidFill>
                <a:latin typeface="Lucida Sans Unicode"/>
                <a:cs typeface="Lucida Sans Unicode"/>
              </a:rPr>
              <a:t>“Haydi,</a:t>
            </a:r>
            <a:r>
              <a:rPr sz="1200" spc="-40">
                <a:solidFill>
                  <a:srgbClr val="171717"/>
                </a:solidFill>
                <a:latin typeface="Lucida Sans Unicode"/>
                <a:cs typeface="Lucida Sans Unicode"/>
              </a:rPr>
              <a:t> </a:t>
            </a:r>
            <a:r>
              <a:rPr sz="1200" spc="-25">
                <a:solidFill>
                  <a:srgbClr val="171717"/>
                </a:solidFill>
                <a:latin typeface="Lucida Sans Unicode"/>
                <a:cs typeface="Lucida Sans Unicode"/>
              </a:rPr>
              <a:t>bir</a:t>
            </a:r>
            <a:r>
              <a:rPr sz="1200" spc="-40">
                <a:solidFill>
                  <a:srgbClr val="171717"/>
                </a:solidFill>
                <a:latin typeface="Lucida Sans Unicode"/>
                <a:cs typeface="Lucida Sans Unicode"/>
              </a:rPr>
              <a:t> </a:t>
            </a:r>
            <a:r>
              <a:rPr sz="1200" spc="-35">
                <a:solidFill>
                  <a:srgbClr val="171717"/>
                </a:solidFill>
                <a:latin typeface="Lucida Sans Unicode"/>
                <a:cs typeface="Lucida Sans Unicode"/>
              </a:rPr>
              <a:t>kitap</a:t>
            </a:r>
            <a:r>
              <a:rPr sz="1200" spc="-40">
                <a:solidFill>
                  <a:srgbClr val="171717"/>
                </a:solidFill>
                <a:latin typeface="Lucida Sans Unicode"/>
                <a:cs typeface="Lucida Sans Unicode"/>
              </a:rPr>
              <a:t> </a:t>
            </a:r>
            <a:r>
              <a:rPr sz="1200" spc="-35">
                <a:solidFill>
                  <a:srgbClr val="171717"/>
                </a:solidFill>
                <a:latin typeface="Lucida Sans Unicode"/>
                <a:cs typeface="Lucida Sans Unicode"/>
              </a:rPr>
              <a:t>yazayım.”</a:t>
            </a:r>
            <a:r>
              <a:rPr sz="1200" spc="-40">
                <a:solidFill>
                  <a:srgbClr val="171717"/>
                </a:solidFill>
                <a:latin typeface="Lucida Sans Unicode"/>
                <a:cs typeface="Lucida Sans Unicode"/>
              </a:rPr>
              <a:t> </a:t>
            </a:r>
            <a:r>
              <a:rPr sz="1200" spc="-15">
                <a:solidFill>
                  <a:srgbClr val="171717"/>
                </a:solidFill>
                <a:latin typeface="Lucida Sans Unicode"/>
                <a:cs typeface="Lucida Sans Unicode"/>
              </a:rPr>
              <a:t>demiyor</a:t>
            </a:r>
            <a:r>
              <a:rPr sz="1200" spc="-40">
                <a:solidFill>
                  <a:srgbClr val="171717"/>
                </a:solidFill>
                <a:latin typeface="Lucida Sans Unicode"/>
                <a:cs typeface="Lucida Sans Unicode"/>
              </a:rPr>
              <a:t> </a:t>
            </a:r>
            <a:r>
              <a:rPr sz="1200" spc="-30">
                <a:solidFill>
                  <a:srgbClr val="171717"/>
                </a:solidFill>
                <a:latin typeface="Lucida Sans Unicode"/>
                <a:cs typeface="Lucida Sans Unicode"/>
              </a:rPr>
              <a:t>aslında. </a:t>
            </a:r>
            <a:r>
              <a:rPr sz="1200" spc="-370">
                <a:solidFill>
                  <a:srgbClr val="171717"/>
                </a:solidFill>
                <a:latin typeface="Lucida Sans Unicode"/>
                <a:cs typeface="Lucida Sans Unicode"/>
              </a:rPr>
              <a:t> </a:t>
            </a:r>
            <a:r>
              <a:rPr sz="1200" spc="-40">
                <a:solidFill>
                  <a:srgbClr val="171717"/>
                </a:solidFill>
                <a:latin typeface="Lucida Sans Unicode"/>
                <a:cs typeface="Lucida Sans Unicode"/>
              </a:rPr>
              <a:t>Yazma </a:t>
            </a:r>
            <a:r>
              <a:rPr sz="1200" spc="-15">
                <a:solidFill>
                  <a:srgbClr val="171717"/>
                </a:solidFill>
                <a:latin typeface="Lucida Sans Unicode"/>
                <a:cs typeface="Lucida Sans Unicode"/>
              </a:rPr>
              <a:t>dürtüsünün </a:t>
            </a:r>
            <a:r>
              <a:rPr sz="1200" spc="-20">
                <a:solidFill>
                  <a:srgbClr val="171717"/>
                </a:solidFill>
                <a:latin typeface="Lucida Sans Unicode"/>
                <a:cs typeface="Lucida Sans Unicode"/>
              </a:rPr>
              <a:t>altında </a:t>
            </a:r>
            <a:r>
              <a:rPr sz="1200" spc="-25">
                <a:solidFill>
                  <a:srgbClr val="171717"/>
                </a:solidFill>
                <a:latin typeface="Lucida Sans Unicode"/>
                <a:cs typeface="Lucida Sans Unicode"/>
              </a:rPr>
              <a:t>mutlaka travmatik bir </a:t>
            </a:r>
            <a:r>
              <a:rPr sz="1200" spc="-10">
                <a:solidFill>
                  <a:srgbClr val="171717"/>
                </a:solidFill>
                <a:latin typeface="Lucida Sans Unicode"/>
                <a:cs typeface="Lucida Sans Unicode"/>
              </a:rPr>
              <a:t>neden </a:t>
            </a:r>
            <a:r>
              <a:rPr sz="1200" spc="-20">
                <a:solidFill>
                  <a:srgbClr val="171717"/>
                </a:solidFill>
                <a:latin typeface="Lucida Sans Unicode"/>
                <a:cs typeface="Lucida Sans Unicode"/>
              </a:rPr>
              <a:t>var. </a:t>
            </a:r>
            <a:r>
              <a:rPr sz="1200" spc="-5">
                <a:solidFill>
                  <a:srgbClr val="171717"/>
                </a:solidFill>
                <a:latin typeface="Lucida Sans Unicode"/>
                <a:cs typeface="Lucida Sans Unicode"/>
              </a:rPr>
              <a:t>Bunların </a:t>
            </a:r>
            <a:r>
              <a:rPr sz="1200" spc="-25">
                <a:solidFill>
                  <a:srgbClr val="171717"/>
                </a:solidFill>
                <a:latin typeface="Lucida Sans Unicode"/>
                <a:cs typeface="Lucida Sans Unicode"/>
              </a:rPr>
              <a:t>olması </a:t>
            </a:r>
            <a:r>
              <a:rPr sz="1200" spc="-30">
                <a:solidFill>
                  <a:srgbClr val="171717"/>
                </a:solidFill>
                <a:latin typeface="Lucida Sans Unicode"/>
                <a:cs typeface="Lucida Sans Unicode"/>
              </a:rPr>
              <a:t>besliyor. </a:t>
            </a:r>
            <a:r>
              <a:rPr sz="1200" spc="-10">
                <a:solidFill>
                  <a:srgbClr val="171717"/>
                </a:solidFill>
                <a:latin typeface="Lucida Sans Unicode"/>
                <a:cs typeface="Lucida Sans Unicode"/>
              </a:rPr>
              <a:t>Şahsen </a:t>
            </a:r>
            <a:r>
              <a:rPr sz="1200" spc="-30">
                <a:solidFill>
                  <a:srgbClr val="171717"/>
                </a:solidFill>
                <a:latin typeface="Lucida Sans Unicode"/>
                <a:cs typeface="Lucida Sans Unicode"/>
              </a:rPr>
              <a:t>ben, </a:t>
            </a:r>
            <a:r>
              <a:rPr sz="1200" spc="-25">
                <a:solidFill>
                  <a:srgbClr val="171717"/>
                </a:solidFill>
                <a:latin typeface="Lucida Sans Unicode"/>
                <a:cs typeface="Lucida Sans Unicode"/>
              </a:rPr>
              <a:t> </a:t>
            </a:r>
            <a:r>
              <a:rPr sz="1200" spc="-15">
                <a:solidFill>
                  <a:srgbClr val="171717"/>
                </a:solidFill>
                <a:latin typeface="Lucida Sans Unicode"/>
                <a:cs typeface="Lucida Sans Unicode"/>
              </a:rPr>
              <a:t>benim </a:t>
            </a:r>
            <a:r>
              <a:rPr sz="1200" spc="-45">
                <a:solidFill>
                  <a:srgbClr val="171717"/>
                </a:solidFill>
                <a:latin typeface="Lucida Sans Unicode"/>
                <a:cs typeface="Lucida Sans Unicode"/>
              </a:rPr>
              <a:t>yazdığım </a:t>
            </a:r>
            <a:r>
              <a:rPr sz="1200" spc="-15">
                <a:solidFill>
                  <a:srgbClr val="171717"/>
                </a:solidFill>
                <a:latin typeface="Lucida Sans Unicode"/>
                <a:cs typeface="Lucida Sans Unicode"/>
              </a:rPr>
              <a:t>şeylerde </a:t>
            </a:r>
            <a:r>
              <a:rPr sz="1200" spc="-10">
                <a:solidFill>
                  <a:srgbClr val="171717"/>
                </a:solidFill>
                <a:latin typeface="Lucida Sans Unicode"/>
                <a:cs typeface="Lucida Sans Unicode"/>
              </a:rPr>
              <a:t>hep </a:t>
            </a:r>
            <a:r>
              <a:rPr sz="1200" spc="-30">
                <a:solidFill>
                  <a:srgbClr val="171717"/>
                </a:solidFill>
                <a:latin typeface="Lucida Sans Unicode"/>
                <a:cs typeface="Lucida Sans Unicode"/>
              </a:rPr>
              <a:t>kendi </a:t>
            </a:r>
            <a:r>
              <a:rPr sz="1200" spc="-20">
                <a:solidFill>
                  <a:srgbClr val="171717"/>
                </a:solidFill>
                <a:latin typeface="Lucida Sans Unicode"/>
                <a:cs typeface="Lucida Sans Unicode"/>
              </a:rPr>
              <a:t>hayatımla </a:t>
            </a:r>
            <a:r>
              <a:rPr sz="1200" spc="-55">
                <a:solidFill>
                  <a:srgbClr val="171717"/>
                </a:solidFill>
                <a:latin typeface="Lucida Sans Unicode"/>
                <a:cs typeface="Lucida Sans Unicode"/>
              </a:rPr>
              <a:t>ilgili </a:t>
            </a:r>
            <a:r>
              <a:rPr sz="1200" spc="-25">
                <a:solidFill>
                  <a:srgbClr val="171717"/>
                </a:solidFill>
                <a:latin typeface="Lucida Sans Unicode"/>
                <a:cs typeface="Lucida Sans Unicode"/>
              </a:rPr>
              <a:t>şeyleri </a:t>
            </a:r>
            <a:r>
              <a:rPr sz="1200" spc="-35">
                <a:solidFill>
                  <a:srgbClr val="171717"/>
                </a:solidFill>
                <a:latin typeface="Lucida Sans Unicode"/>
                <a:cs typeface="Lucida Sans Unicode"/>
              </a:rPr>
              <a:t>gözlemlemeyi </a:t>
            </a:r>
            <a:r>
              <a:rPr sz="1200" spc="-40">
                <a:solidFill>
                  <a:srgbClr val="171717"/>
                </a:solidFill>
                <a:latin typeface="Lucida Sans Unicode"/>
                <a:cs typeface="Lucida Sans Unicode"/>
              </a:rPr>
              <a:t>bildiğim </a:t>
            </a:r>
            <a:r>
              <a:rPr sz="1200" spc="-35">
                <a:solidFill>
                  <a:srgbClr val="171717"/>
                </a:solidFill>
                <a:latin typeface="Lucida Sans Unicode"/>
                <a:cs typeface="Lucida Sans Unicode"/>
              </a:rPr>
              <a:t>için yazıyorum. </a:t>
            </a:r>
            <a:r>
              <a:rPr sz="1200" spc="-30">
                <a:solidFill>
                  <a:srgbClr val="171717"/>
                </a:solidFill>
                <a:latin typeface="Lucida Sans Unicode"/>
                <a:cs typeface="Lucida Sans Unicode"/>
              </a:rPr>
              <a:t> </a:t>
            </a:r>
            <a:r>
              <a:rPr sz="1200" spc="-20">
                <a:solidFill>
                  <a:srgbClr val="171717"/>
                </a:solidFill>
                <a:latin typeface="Lucida Sans Unicode"/>
                <a:cs typeface="Lucida Sans Unicode"/>
              </a:rPr>
              <a:t>Eğer</a:t>
            </a:r>
            <a:r>
              <a:rPr sz="1200" spc="-70">
                <a:solidFill>
                  <a:srgbClr val="171717"/>
                </a:solidFill>
                <a:latin typeface="Lucida Sans Unicode"/>
                <a:cs typeface="Lucida Sans Unicode"/>
              </a:rPr>
              <a:t> </a:t>
            </a:r>
            <a:r>
              <a:rPr sz="1200" spc="-35">
                <a:solidFill>
                  <a:srgbClr val="171717"/>
                </a:solidFill>
                <a:latin typeface="Lucida Sans Unicode"/>
                <a:cs typeface="Lucida Sans Unicode"/>
              </a:rPr>
              <a:t>geçmişimi</a:t>
            </a:r>
            <a:r>
              <a:rPr sz="1200" spc="-70">
                <a:solidFill>
                  <a:srgbClr val="171717"/>
                </a:solidFill>
                <a:latin typeface="Lucida Sans Unicode"/>
                <a:cs typeface="Lucida Sans Unicode"/>
              </a:rPr>
              <a:t> </a:t>
            </a:r>
            <a:r>
              <a:rPr sz="1200" spc="-25">
                <a:solidFill>
                  <a:srgbClr val="171717"/>
                </a:solidFill>
                <a:latin typeface="Lucida Sans Unicode"/>
                <a:cs typeface="Lucida Sans Unicode"/>
              </a:rPr>
              <a:t>şu</a:t>
            </a:r>
            <a:r>
              <a:rPr sz="1200" spc="-70">
                <a:solidFill>
                  <a:srgbClr val="171717"/>
                </a:solidFill>
                <a:latin typeface="Lucida Sans Unicode"/>
                <a:cs typeface="Lucida Sans Unicode"/>
              </a:rPr>
              <a:t> </a:t>
            </a:r>
            <a:r>
              <a:rPr sz="1200" spc="-10">
                <a:solidFill>
                  <a:srgbClr val="171717"/>
                </a:solidFill>
                <a:latin typeface="Lucida Sans Unicode"/>
                <a:cs typeface="Lucida Sans Unicode"/>
              </a:rPr>
              <a:t>anda</a:t>
            </a:r>
            <a:r>
              <a:rPr sz="1200" spc="-70">
                <a:solidFill>
                  <a:srgbClr val="171717"/>
                </a:solidFill>
                <a:latin typeface="Lucida Sans Unicode"/>
                <a:cs typeface="Lucida Sans Unicode"/>
              </a:rPr>
              <a:t> </a:t>
            </a:r>
            <a:r>
              <a:rPr sz="1200" spc="-30">
                <a:solidFill>
                  <a:srgbClr val="171717"/>
                </a:solidFill>
                <a:latin typeface="Lucida Sans Unicode"/>
                <a:cs typeface="Lucida Sans Unicode"/>
              </a:rPr>
              <a:t>silseydim</a:t>
            </a:r>
            <a:r>
              <a:rPr sz="1200" spc="-70">
                <a:solidFill>
                  <a:srgbClr val="171717"/>
                </a:solidFill>
                <a:latin typeface="Lucida Sans Unicode"/>
                <a:cs typeface="Lucida Sans Unicode"/>
              </a:rPr>
              <a:t> </a:t>
            </a:r>
            <a:r>
              <a:rPr sz="1200" spc="-30">
                <a:solidFill>
                  <a:srgbClr val="171717"/>
                </a:solidFill>
                <a:latin typeface="Lucida Sans Unicode"/>
                <a:cs typeface="Lucida Sans Unicode"/>
              </a:rPr>
              <a:t>büyük</a:t>
            </a:r>
            <a:r>
              <a:rPr sz="1200" spc="-70">
                <a:solidFill>
                  <a:srgbClr val="171717"/>
                </a:solidFill>
                <a:latin typeface="Lucida Sans Unicode"/>
                <a:cs typeface="Lucida Sans Unicode"/>
              </a:rPr>
              <a:t> </a:t>
            </a:r>
            <a:r>
              <a:rPr sz="1200" spc="-25">
                <a:solidFill>
                  <a:srgbClr val="171717"/>
                </a:solidFill>
                <a:latin typeface="Lucida Sans Unicode"/>
                <a:cs typeface="Lucida Sans Unicode"/>
              </a:rPr>
              <a:t>ihtimalle</a:t>
            </a:r>
            <a:r>
              <a:rPr sz="1200" spc="-70">
                <a:solidFill>
                  <a:srgbClr val="171717"/>
                </a:solidFill>
                <a:latin typeface="Lucida Sans Unicode"/>
                <a:cs typeface="Lucida Sans Unicode"/>
              </a:rPr>
              <a:t> </a:t>
            </a:r>
            <a:r>
              <a:rPr sz="1200" spc="-15">
                <a:solidFill>
                  <a:srgbClr val="171717"/>
                </a:solidFill>
                <a:latin typeface="Lucida Sans Unicode"/>
                <a:cs typeface="Lucida Sans Unicode"/>
              </a:rPr>
              <a:t>bu</a:t>
            </a:r>
            <a:r>
              <a:rPr sz="1200" spc="-70">
                <a:solidFill>
                  <a:srgbClr val="171717"/>
                </a:solidFill>
                <a:latin typeface="Lucida Sans Unicode"/>
                <a:cs typeface="Lucida Sans Unicode"/>
              </a:rPr>
              <a:t> </a:t>
            </a:r>
            <a:r>
              <a:rPr sz="1200" spc="-25">
                <a:solidFill>
                  <a:srgbClr val="171717"/>
                </a:solidFill>
                <a:latin typeface="Lucida Sans Unicode"/>
                <a:cs typeface="Lucida Sans Unicode"/>
              </a:rPr>
              <a:t>kitaplar</a:t>
            </a:r>
            <a:r>
              <a:rPr sz="1200" spc="-70">
                <a:solidFill>
                  <a:srgbClr val="171717"/>
                </a:solidFill>
                <a:latin typeface="Lucida Sans Unicode"/>
                <a:cs typeface="Lucida Sans Unicode"/>
              </a:rPr>
              <a:t> </a:t>
            </a:r>
            <a:r>
              <a:rPr sz="1200" spc="-10">
                <a:solidFill>
                  <a:srgbClr val="171717"/>
                </a:solidFill>
                <a:latin typeface="Lucida Sans Unicode"/>
                <a:cs typeface="Lucida Sans Unicode"/>
              </a:rPr>
              <a:t>da</a:t>
            </a:r>
            <a:r>
              <a:rPr sz="1200" spc="-70">
                <a:solidFill>
                  <a:srgbClr val="171717"/>
                </a:solidFill>
                <a:latin typeface="Lucida Sans Unicode"/>
                <a:cs typeface="Lucida Sans Unicode"/>
              </a:rPr>
              <a:t> </a:t>
            </a:r>
            <a:r>
              <a:rPr sz="1200" spc="-40">
                <a:solidFill>
                  <a:srgbClr val="171717"/>
                </a:solidFill>
                <a:latin typeface="Lucida Sans Unicode"/>
                <a:cs typeface="Lucida Sans Unicode"/>
              </a:rPr>
              <a:t>olmazdı.</a:t>
            </a:r>
            <a:endParaRPr sz="1200">
              <a:latin typeface="Lucida Sans Unicode"/>
              <a:cs typeface="Lucida Sans Unicode"/>
            </a:endParaRPr>
          </a:p>
          <a:p>
            <a:pPr>
              <a:lnSpc>
                <a:spcPct val="100000"/>
              </a:lnSpc>
              <a:spcBef>
                <a:spcPts val="70"/>
              </a:spcBef>
            </a:pPr>
            <a:endParaRPr sz="1750">
              <a:latin typeface="Lucida Sans Unicode"/>
              <a:cs typeface="Lucida Sans Unicode"/>
            </a:endParaRPr>
          </a:p>
          <a:p>
            <a:pPr marL="12700" algn="just">
              <a:lnSpc>
                <a:spcPct val="100000"/>
              </a:lnSpc>
            </a:pPr>
            <a:r>
              <a:rPr sz="1200" spc="-20">
                <a:solidFill>
                  <a:srgbClr val="171717"/>
                </a:solidFill>
                <a:latin typeface="Lucida Sans Unicode"/>
                <a:cs typeface="Lucida Sans Unicode"/>
              </a:rPr>
              <a:t>Okuyucunun</a:t>
            </a:r>
            <a:r>
              <a:rPr sz="1200" spc="-70">
                <a:solidFill>
                  <a:srgbClr val="171717"/>
                </a:solidFill>
                <a:latin typeface="Lucida Sans Unicode"/>
                <a:cs typeface="Lucida Sans Unicode"/>
              </a:rPr>
              <a:t> </a:t>
            </a:r>
            <a:r>
              <a:rPr sz="1200" spc="-45">
                <a:solidFill>
                  <a:srgbClr val="171717"/>
                </a:solidFill>
                <a:latin typeface="Lucida Sans Unicode"/>
                <a:cs typeface="Lucida Sans Unicode"/>
              </a:rPr>
              <a:t>sizinle</a:t>
            </a:r>
            <a:r>
              <a:rPr sz="1200" spc="-70">
                <a:solidFill>
                  <a:srgbClr val="171717"/>
                </a:solidFill>
                <a:latin typeface="Lucida Sans Unicode"/>
                <a:cs typeface="Lucida Sans Unicode"/>
              </a:rPr>
              <a:t> </a:t>
            </a:r>
            <a:r>
              <a:rPr sz="1200" spc="-40">
                <a:solidFill>
                  <a:srgbClr val="171717"/>
                </a:solidFill>
                <a:latin typeface="Lucida Sans Unicode"/>
                <a:cs typeface="Lucida Sans Unicode"/>
              </a:rPr>
              <a:t>bağ</a:t>
            </a:r>
            <a:r>
              <a:rPr sz="1200" spc="-65">
                <a:solidFill>
                  <a:srgbClr val="171717"/>
                </a:solidFill>
                <a:latin typeface="Lucida Sans Unicode"/>
                <a:cs typeface="Lucida Sans Unicode"/>
              </a:rPr>
              <a:t> </a:t>
            </a:r>
            <a:r>
              <a:rPr sz="1200" spc="-25">
                <a:solidFill>
                  <a:srgbClr val="171717"/>
                </a:solidFill>
                <a:latin typeface="Lucida Sans Unicode"/>
                <a:cs typeface="Lucida Sans Unicode"/>
              </a:rPr>
              <a:t>kurmasını</a:t>
            </a:r>
            <a:r>
              <a:rPr sz="1200" spc="-70">
                <a:solidFill>
                  <a:srgbClr val="171717"/>
                </a:solidFill>
                <a:latin typeface="Lucida Sans Unicode"/>
                <a:cs typeface="Lucida Sans Unicode"/>
              </a:rPr>
              <a:t> </a:t>
            </a:r>
            <a:r>
              <a:rPr sz="1200" spc="-30">
                <a:solidFill>
                  <a:srgbClr val="171717"/>
                </a:solidFill>
                <a:latin typeface="Lucida Sans Unicode"/>
                <a:cs typeface="Lucida Sans Unicode"/>
              </a:rPr>
              <a:t>nasıl</a:t>
            </a:r>
            <a:r>
              <a:rPr sz="1200" spc="-65">
                <a:solidFill>
                  <a:srgbClr val="171717"/>
                </a:solidFill>
                <a:latin typeface="Lucida Sans Unicode"/>
                <a:cs typeface="Lucida Sans Unicode"/>
              </a:rPr>
              <a:t> </a:t>
            </a:r>
            <a:r>
              <a:rPr sz="1200" spc="-35">
                <a:solidFill>
                  <a:srgbClr val="171717"/>
                </a:solidFill>
                <a:latin typeface="Lucida Sans Unicode"/>
                <a:cs typeface="Lucida Sans Unicode"/>
              </a:rPr>
              <a:t>sağlıyorsunuz?</a:t>
            </a:r>
            <a:endParaRPr sz="1200">
              <a:latin typeface="Lucida Sans Unicode"/>
              <a:cs typeface="Lucida Sans Unicode"/>
            </a:endParaRPr>
          </a:p>
          <a:p>
            <a:pPr>
              <a:lnSpc>
                <a:spcPct val="100000"/>
              </a:lnSpc>
              <a:spcBef>
                <a:spcPts val="20"/>
              </a:spcBef>
            </a:pPr>
            <a:endParaRPr sz="1350">
              <a:latin typeface="Lucida Sans Unicode"/>
              <a:cs typeface="Lucida Sans Unicode"/>
            </a:endParaRPr>
          </a:p>
          <a:p>
            <a:pPr marL="12700" marR="8890" algn="just">
              <a:lnSpc>
                <a:spcPct val="145700"/>
              </a:lnSpc>
              <a:spcBef>
                <a:spcPts val="5"/>
              </a:spcBef>
            </a:pPr>
            <a:r>
              <a:rPr sz="1200" spc="-40">
                <a:solidFill>
                  <a:srgbClr val="171717"/>
                </a:solidFill>
                <a:latin typeface="Lucida Sans Unicode"/>
                <a:cs typeface="Lucida Sans Unicode"/>
              </a:rPr>
              <a:t>Aylin </a:t>
            </a:r>
            <a:r>
              <a:rPr sz="1200" spc="-15">
                <a:solidFill>
                  <a:srgbClr val="171717"/>
                </a:solidFill>
                <a:latin typeface="Lucida Sans Unicode"/>
                <a:cs typeface="Lucida Sans Unicode"/>
              </a:rPr>
              <a:t>Bendis: </a:t>
            </a:r>
            <a:r>
              <a:rPr sz="1200" spc="-25">
                <a:solidFill>
                  <a:srgbClr val="171717"/>
                </a:solidFill>
                <a:latin typeface="Lucida Sans Unicode"/>
                <a:cs typeface="Lucida Sans Unicode"/>
              </a:rPr>
              <a:t>Genellikle </a:t>
            </a:r>
            <a:r>
              <a:rPr sz="1200" spc="-30">
                <a:solidFill>
                  <a:srgbClr val="171717"/>
                </a:solidFill>
                <a:latin typeface="Lucida Sans Unicode"/>
                <a:cs typeface="Lucida Sans Unicode"/>
              </a:rPr>
              <a:t>yazar </a:t>
            </a:r>
            <a:r>
              <a:rPr sz="1200" spc="-40">
                <a:solidFill>
                  <a:srgbClr val="171717"/>
                </a:solidFill>
                <a:latin typeface="Lucida Sans Unicode"/>
                <a:cs typeface="Lucida Sans Unicode"/>
              </a:rPr>
              <a:t>değil </a:t>
            </a:r>
            <a:r>
              <a:rPr sz="1200" spc="-30">
                <a:solidFill>
                  <a:srgbClr val="171717"/>
                </a:solidFill>
                <a:latin typeface="Lucida Sans Unicode"/>
                <a:cs typeface="Lucida Sans Unicode"/>
              </a:rPr>
              <a:t>okuyucu </a:t>
            </a:r>
            <a:r>
              <a:rPr sz="1200" spc="-40">
                <a:solidFill>
                  <a:srgbClr val="171717"/>
                </a:solidFill>
                <a:latin typeface="Lucida Sans Unicode"/>
                <a:cs typeface="Lucida Sans Unicode"/>
              </a:rPr>
              <a:t>bağ </a:t>
            </a:r>
            <a:r>
              <a:rPr sz="1200" spc="-25">
                <a:solidFill>
                  <a:srgbClr val="171717"/>
                </a:solidFill>
                <a:latin typeface="Lucida Sans Unicode"/>
                <a:cs typeface="Lucida Sans Unicode"/>
              </a:rPr>
              <a:t>kuruyor. </a:t>
            </a:r>
            <a:r>
              <a:rPr sz="1200" spc="-5">
                <a:solidFill>
                  <a:srgbClr val="171717"/>
                </a:solidFill>
                <a:latin typeface="Lucida Sans Unicode"/>
                <a:cs typeface="Lucida Sans Unicode"/>
              </a:rPr>
              <a:t>Mesela </a:t>
            </a:r>
            <a:r>
              <a:rPr sz="1200" spc="-15">
                <a:solidFill>
                  <a:srgbClr val="171717"/>
                </a:solidFill>
                <a:latin typeface="Lucida Sans Unicode"/>
                <a:cs typeface="Lucida Sans Unicode"/>
              </a:rPr>
              <a:t>fuarlarda </a:t>
            </a:r>
            <a:r>
              <a:rPr sz="1200" spc="-10">
                <a:solidFill>
                  <a:srgbClr val="171717"/>
                </a:solidFill>
                <a:latin typeface="Lucida Sans Unicode"/>
                <a:cs typeface="Lucida Sans Unicode"/>
              </a:rPr>
              <a:t>veya </a:t>
            </a:r>
            <a:r>
              <a:rPr sz="1200" spc="-25">
                <a:solidFill>
                  <a:srgbClr val="171717"/>
                </a:solidFill>
                <a:latin typeface="Lucida Sans Unicode"/>
                <a:cs typeface="Lucida Sans Unicode"/>
              </a:rPr>
              <a:t>okuyucularla </a:t>
            </a:r>
            <a:r>
              <a:rPr sz="1200" spc="-20">
                <a:solidFill>
                  <a:srgbClr val="171717"/>
                </a:solidFill>
                <a:latin typeface="Lucida Sans Unicode"/>
                <a:cs typeface="Lucida Sans Unicode"/>
              </a:rPr>
              <a:t> sohbet </a:t>
            </a:r>
            <a:r>
              <a:rPr sz="1200" spc="-15">
                <a:solidFill>
                  <a:srgbClr val="171717"/>
                </a:solidFill>
                <a:latin typeface="Lucida Sans Unicode"/>
                <a:cs typeface="Lucida Sans Unicode"/>
              </a:rPr>
              <a:t>ederken </a:t>
            </a:r>
            <a:r>
              <a:rPr sz="1200" spc="-25">
                <a:solidFill>
                  <a:srgbClr val="171717"/>
                </a:solidFill>
                <a:latin typeface="Lucida Sans Unicode"/>
                <a:cs typeface="Lucida Sans Unicode"/>
              </a:rPr>
              <a:t>oluyor. </a:t>
            </a:r>
            <a:r>
              <a:rPr sz="1200" spc="-10">
                <a:solidFill>
                  <a:srgbClr val="171717"/>
                </a:solidFill>
                <a:latin typeface="Lucida Sans Unicode"/>
                <a:cs typeface="Lucida Sans Unicode"/>
              </a:rPr>
              <a:t>Beğenip </a:t>
            </a:r>
            <a:r>
              <a:rPr sz="1200" spc="-30">
                <a:solidFill>
                  <a:srgbClr val="171717"/>
                </a:solidFill>
                <a:latin typeface="Lucida Sans Unicode"/>
                <a:cs typeface="Lucida Sans Unicode"/>
              </a:rPr>
              <a:t>beğenmediğini </a:t>
            </a:r>
            <a:r>
              <a:rPr sz="1200" spc="-25">
                <a:solidFill>
                  <a:srgbClr val="171717"/>
                </a:solidFill>
                <a:latin typeface="Lucida Sans Unicode"/>
                <a:cs typeface="Lucida Sans Unicode"/>
              </a:rPr>
              <a:t>söylemesi </a:t>
            </a:r>
            <a:r>
              <a:rPr sz="1200" spc="-45">
                <a:solidFill>
                  <a:srgbClr val="171717"/>
                </a:solidFill>
                <a:latin typeface="Lucida Sans Unicode"/>
                <a:cs typeface="Lucida Sans Unicode"/>
              </a:rPr>
              <a:t>çok</a:t>
            </a:r>
            <a:r>
              <a:rPr sz="1200" spc="-40">
                <a:solidFill>
                  <a:srgbClr val="171717"/>
                </a:solidFill>
                <a:latin typeface="Lucida Sans Unicode"/>
                <a:cs typeface="Lucida Sans Unicode"/>
              </a:rPr>
              <a:t> </a:t>
            </a:r>
            <a:r>
              <a:rPr sz="1200" spc="-35">
                <a:solidFill>
                  <a:srgbClr val="171717"/>
                </a:solidFill>
                <a:latin typeface="Lucida Sans Unicode"/>
                <a:cs typeface="Lucida Sans Unicode"/>
              </a:rPr>
              <a:t>kıymetli. </a:t>
            </a:r>
            <a:r>
              <a:rPr sz="1200" spc="-5">
                <a:solidFill>
                  <a:srgbClr val="171717"/>
                </a:solidFill>
                <a:latin typeface="Lucida Sans Unicode"/>
                <a:cs typeface="Lucida Sans Unicode"/>
              </a:rPr>
              <a:t>Neden </a:t>
            </a:r>
            <a:r>
              <a:rPr sz="1200" spc="-30">
                <a:solidFill>
                  <a:srgbClr val="171717"/>
                </a:solidFill>
                <a:latin typeface="Lucida Sans Unicode"/>
                <a:cs typeface="Lucida Sans Unicode"/>
              </a:rPr>
              <a:t>beğenmediğini </a:t>
            </a:r>
            <a:r>
              <a:rPr sz="1200" spc="-25">
                <a:solidFill>
                  <a:srgbClr val="171717"/>
                </a:solidFill>
                <a:latin typeface="Lucida Sans Unicode"/>
                <a:cs typeface="Lucida Sans Unicode"/>
              </a:rPr>
              <a:t> </a:t>
            </a:r>
            <a:r>
              <a:rPr sz="1200" spc="-20">
                <a:solidFill>
                  <a:srgbClr val="171717"/>
                </a:solidFill>
                <a:latin typeface="Lucida Sans Unicode"/>
                <a:cs typeface="Lucida Sans Unicode"/>
              </a:rPr>
              <a:t>bilmem</a:t>
            </a:r>
            <a:r>
              <a:rPr sz="1200" spc="-70">
                <a:solidFill>
                  <a:srgbClr val="171717"/>
                </a:solidFill>
                <a:latin typeface="Lucida Sans Unicode"/>
                <a:cs typeface="Lucida Sans Unicode"/>
              </a:rPr>
              <a:t> </a:t>
            </a:r>
            <a:r>
              <a:rPr sz="1200" spc="-15">
                <a:solidFill>
                  <a:srgbClr val="171717"/>
                </a:solidFill>
                <a:latin typeface="Lucida Sans Unicode"/>
                <a:cs typeface="Lucida Sans Unicode"/>
              </a:rPr>
              <a:t>benim</a:t>
            </a:r>
            <a:r>
              <a:rPr sz="1200" spc="-70">
                <a:solidFill>
                  <a:srgbClr val="171717"/>
                </a:solidFill>
                <a:latin typeface="Lucida Sans Unicode"/>
                <a:cs typeface="Lucida Sans Unicode"/>
              </a:rPr>
              <a:t> </a:t>
            </a:r>
            <a:r>
              <a:rPr sz="1200" spc="-10">
                <a:solidFill>
                  <a:srgbClr val="171717"/>
                </a:solidFill>
                <a:latin typeface="Lucida Sans Unicode"/>
                <a:cs typeface="Lucida Sans Unicode"/>
              </a:rPr>
              <a:t>onun</a:t>
            </a:r>
            <a:r>
              <a:rPr sz="1200" spc="-70">
                <a:solidFill>
                  <a:srgbClr val="171717"/>
                </a:solidFill>
                <a:latin typeface="Lucida Sans Unicode"/>
                <a:cs typeface="Lucida Sans Unicode"/>
              </a:rPr>
              <a:t> </a:t>
            </a:r>
            <a:r>
              <a:rPr sz="1200" spc="-35">
                <a:solidFill>
                  <a:srgbClr val="171717"/>
                </a:solidFill>
                <a:latin typeface="Lucida Sans Unicode"/>
                <a:cs typeface="Lucida Sans Unicode"/>
              </a:rPr>
              <a:t>bakış</a:t>
            </a:r>
            <a:r>
              <a:rPr sz="1200" spc="-70">
                <a:solidFill>
                  <a:srgbClr val="171717"/>
                </a:solidFill>
                <a:latin typeface="Lucida Sans Unicode"/>
                <a:cs typeface="Lucida Sans Unicode"/>
              </a:rPr>
              <a:t> </a:t>
            </a:r>
            <a:r>
              <a:rPr sz="1200" spc="-25">
                <a:solidFill>
                  <a:srgbClr val="171717"/>
                </a:solidFill>
                <a:latin typeface="Lucida Sans Unicode"/>
                <a:cs typeface="Lucida Sans Unicode"/>
              </a:rPr>
              <a:t>açısından</a:t>
            </a:r>
            <a:r>
              <a:rPr sz="1200" spc="-70">
                <a:solidFill>
                  <a:srgbClr val="171717"/>
                </a:solidFill>
                <a:latin typeface="Lucida Sans Unicode"/>
                <a:cs typeface="Lucida Sans Unicode"/>
              </a:rPr>
              <a:t> </a:t>
            </a:r>
            <a:r>
              <a:rPr sz="1200" spc="-45">
                <a:solidFill>
                  <a:srgbClr val="171717"/>
                </a:solidFill>
                <a:latin typeface="Lucida Sans Unicode"/>
                <a:cs typeface="Lucida Sans Unicode"/>
              </a:rPr>
              <a:t>yazdığım</a:t>
            </a:r>
            <a:r>
              <a:rPr sz="1200" spc="-70">
                <a:solidFill>
                  <a:srgbClr val="171717"/>
                </a:solidFill>
                <a:latin typeface="Lucida Sans Unicode"/>
                <a:cs typeface="Lucida Sans Unicode"/>
              </a:rPr>
              <a:t> </a:t>
            </a:r>
            <a:r>
              <a:rPr sz="1200" spc="-30">
                <a:solidFill>
                  <a:srgbClr val="171717"/>
                </a:solidFill>
                <a:latin typeface="Lucida Sans Unicode"/>
                <a:cs typeface="Lucida Sans Unicode"/>
              </a:rPr>
              <a:t>şeyi</a:t>
            </a:r>
            <a:r>
              <a:rPr sz="1200" spc="-70">
                <a:solidFill>
                  <a:srgbClr val="171717"/>
                </a:solidFill>
                <a:latin typeface="Lucida Sans Unicode"/>
                <a:cs typeface="Lucida Sans Unicode"/>
              </a:rPr>
              <a:t> </a:t>
            </a:r>
            <a:r>
              <a:rPr sz="1200" spc="-25">
                <a:solidFill>
                  <a:srgbClr val="171717"/>
                </a:solidFill>
                <a:latin typeface="Lucida Sans Unicode"/>
                <a:cs typeface="Lucida Sans Unicode"/>
              </a:rPr>
              <a:t>görmemi</a:t>
            </a:r>
            <a:r>
              <a:rPr sz="1200" spc="-70">
                <a:solidFill>
                  <a:srgbClr val="171717"/>
                </a:solidFill>
                <a:latin typeface="Lucida Sans Unicode"/>
                <a:cs typeface="Lucida Sans Unicode"/>
              </a:rPr>
              <a:t> </a:t>
            </a:r>
            <a:r>
              <a:rPr sz="1200" spc="-35">
                <a:solidFill>
                  <a:srgbClr val="171717"/>
                </a:solidFill>
                <a:latin typeface="Lucida Sans Unicode"/>
                <a:cs typeface="Lucida Sans Unicode"/>
              </a:rPr>
              <a:t>sağlıyor.</a:t>
            </a:r>
            <a:endParaRPr sz="1200">
              <a:latin typeface="Lucida Sans Unicode"/>
              <a:cs typeface="Lucida Sans Unicode"/>
            </a:endParaRPr>
          </a:p>
          <a:p>
            <a:pPr>
              <a:lnSpc>
                <a:spcPct val="100000"/>
              </a:lnSpc>
              <a:spcBef>
                <a:spcPts val="65"/>
              </a:spcBef>
            </a:pPr>
            <a:endParaRPr sz="1750">
              <a:latin typeface="Lucida Sans Unicode"/>
              <a:cs typeface="Lucida Sans Unicode"/>
            </a:endParaRPr>
          </a:p>
          <a:p>
            <a:pPr marL="12700" algn="just">
              <a:lnSpc>
                <a:spcPct val="100000"/>
              </a:lnSpc>
            </a:pPr>
            <a:r>
              <a:rPr sz="1200" spc="-20">
                <a:solidFill>
                  <a:srgbClr val="171717"/>
                </a:solidFill>
                <a:latin typeface="Lucida Sans Unicode"/>
                <a:cs typeface="Lucida Sans Unicode"/>
              </a:rPr>
              <a:t>İnsanların</a:t>
            </a:r>
            <a:r>
              <a:rPr sz="1200" spc="-70">
                <a:solidFill>
                  <a:srgbClr val="171717"/>
                </a:solidFill>
                <a:latin typeface="Lucida Sans Unicode"/>
                <a:cs typeface="Lucida Sans Unicode"/>
              </a:rPr>
              <a:t> </a:t>
            </a:r>
            <a:r>
              <a:rPr sz="1200" spc="-20">
                <a:solidFill>
                  <a:srgbClr val="171717"/>
                </a:solidFill>
                <a:latin typeface="Lucida Sans Unicode"/>
                <a:cs typeface="Lucida Sans Unicode"/>
              </a:rPr>
              <a:t>yazarlara</a:t>
            </a:r>
            <a:r>
              <a:rPr sz="1200" spc="-70">
                <a:solidFill>
                  <a:srgbClr val="171717"/>
                </a:solidFill>
                <a:latin typeface="Lucida Sans Unicode"/>
                <a:cs typeface="Lucida Sans Unicode"/>
              </a:rPr>
              <a:t> </a:t>
            </a:r>
            <a:r>
              <a:rPr sz="1200" spc="-35">
                <a:solidFill>
                  <a:srgbClr val="171717"/>
                </a:solidFill>
                <a:latin typeface="Lucida Sans Unicode"/>
                <a:cs typeface="Lucida Sans Unicode"/>
              </a:rPr>
              <a:t>bakış</a:t>
            </a:r>
            <a:r>
              <a:rPr sz="1200" spc="-70">
                <a:solidFill>
                  <a:srgbClr val="171717"/>
                </a:solidFill>
                <a:latin typeface="Lucida Sans Unicode"/>
                <a:cs typeface="Lucida Sans Unicode"/>
              </a:rPr>
              <a:t> </a:t>
            </a:r>
            <a:r>
              <a:rPr sz="1200" spc="-25">
                <a:solidFill>
                  <a:srgbClr val="171717"/>
                </a:solidFill>
                <a:latin typeface="Lucida Sans Unicode"/>
                <a:cs typeface="Lucida Sans Unicode"/>
              </a:rPr>
              <a:t>açıları</a:t>
            </a:r>
            <a:r>
              <a:rPr sz="1200" spc="-70">
                <a:solidFill>
                  <a:srgbClr val="171717"/>
                </a:solidFill>
                <a:latin typeface="Lucida Sans Unicode"/>
                <a:cs typeface="Lucida Sans Unicode"/>
              </a:rPr>
              <a:t> </a:t>
            </a:r>
            <a:r>
              <a:rPr sz="1200" spc="-25">
                <a:solidFill>
                  <a:srgbClr val="171717"/>
                </a:solidFill>
                <a:latin typeface="Lucida Sans Unicode"/>
                <a:cs typeface="Lucida Sans Unicode"/>
              </a:rPr>
              <a:t>nasıl?</a:t>
            </a:r>
            <a:endParaRPr sz="1200">
              <a:latin typeface="Lucida Sans Unicode"/>
              <a:cs typeface="Lucida Sans Unicode"/>
            </a:endParaRPr>
          </a:p>
          <a:p>
            <a:pPr>
              <a:lnSpc>
                <a:spcPct val="100000"/>
              </a:lnSpc>
              <a:spcBef>
                <a:spcPts val="25"/>
              </a:spcBef>
            </a:pPr>
            <a:endParaRPr sz="1350">
              <a:latin typeface="Lucida Sans Unicode"/>
              <a:cs typeface="Lucida Sans Unicode"/>
            </a:endParaRPr>
          </a:p>
          <a:p>
            <a:pPr marL="12700" marR="5080" algn="just">
              <a:lnSpc>
                <a:spcPct val="145700"/>
              </a:lnSpc>
            </a:pPr>
            <a:r>
              <a:rPr sz="1200" spc="-50">
                <a:solidFill>
                  <a:srgbClr val="171717"/>
                </a:solidFill>
                <a:latin typeface="Lucida Sans Unicode"/>
                <a:cs typeface="Lucida Sans Unicode"/>
              </a:rPr>
              <a:t>Tolga </a:t>
            </a:r>
            <a:r>
              <a:rPr sz="1200" spc="-40">
                <a:solidFill>
                  <a:srgbClr val="171717"/>
                </a:solidFill>
                <a:latin typeface="Lucida Sans Unicode"/>
                <a:cs typeface="Lucida Sans Unicode"/>
              </a:rPr>
              <a:t>Eligül: </a:t>
            </a:r>
            <a:r>
              <a:rPr sz="1200" spc="25">
                <a:solidFill>
                  <a:srgbClr val="171717"/>
                </a:solidFill>
                <a:latin typeface="Lucida Sans Unicode"/>
                <a:cs typeface="Lucida Sans Unicode"/>
              </a:rPr>
              <a:t>Ben </a:t>
            </a:r>
            <a:r>
              <a:rPr sz="1200" spc="-30">
                <a:solidFill>
                  <a:srgbClr val="171717"/>
                </a:solidFill>
                <a:latin typeface="Lucida Sans Unicode"/>
                <a:cs typeface="Lucida Sans Unicode"/>
              </a:rPr>
              <a:t>kendi </a:t>
            </a:r>
            <a:r>
              <a:rPr sz="1200" spc="-10">
                <a:solidFill>
                  <a:srgbClr val="171717"/>
                </a:solidFill>
                <a:latin typeface="Lucida Sans Unicode"/>
                <a:cs typeface="Lucida Sans Unicode"/>
              </a:rPr>
              <a:t>çevremden </a:t>
            </a:r>
            <a:r>
              <a:rPr sz="1200" spc="-20">
                <a:solidFill>
                  <a:srgbClr val="171717"/>
                </a:solidFill>
                <a:latin typeface="Lucida Sans Unicode"/>
                <a:cs typeface="Lucida Sans Unicode"/>
              </a:rPr>
              <a:t>örnek vereyim. </a:t>
            </a:r>
            <a:r>
              <a:rPr sz="1200" spc="25">
                <a:solidFill>
                  <a:srgbClr val="171717"/>
                </a:solidFill>
                <a:latin typeface="Lucida Sans Unicode"/>
                <a:cs typeface="Lucida Sans Unicode"/>
              </a:rPr>
              <a:t>Ben </a:t>
            </a:r>
            <a:r>
              <a:rPr sz="1200" spc="-25">
                <a:solidFill>
                  <a:srgbClr val="171717"/>
                </a:solidFill>
                <a:latin typeface="Lucida Sans Unicode"/>
                <a:cs typeface="Lucida Sans Unicode"/>
              </a:rPr>
              <a:t>bir şirkette </a:t>
            </a:r>
            <a:r>
              <a:rPr sz="1200" spc="-20">
                <a:solidFill>
                  <a:srgbClr val="171717"/>
                </a:solidFill>
                <a:latin typeface="Lucida Sans Unicode"/>
                <a:cs typeface="Lucida Sans Unicode"/>
              </a:rPr>
              <a:t>insan </a:t>
            </a:r>
            <a:r>
              <a:rPr sz="1200" spc="-30">
                <a:solidFill>
                  <a:srgbClr val="171717"/>
                </a:solidFill>
                <a:latin typeface="Lucida Sans Unicode"/>
                <a:cs typeface="Lucida Sans Unicode"/>
              </a:rPr>
              <a:t>kaynakları </a:t>
            </a:r>
            <a:r>
              <a:rPr sz="1200" spc="-10">
                <a:solidFill>
                  <a:srgbClr val="171717"/>
                </a:solidFill>
                <a:latin typeface="Lucida Sans Unicode"/>
                <a:cs typeface="Lucida Sans Unicode"/>
              </a:rPr>
              <a:t>müdürü </a:t>
            </a:r>
            <a:r>
              <a:rPr sz="1200" spc="-25">
                <a:solidFill>
                  <a:srgbClr val="171717"/>
                </a:solidFill>
                <a:latin typeface="Lucida Sans Unicode"/>
                <a:cs typeface="Lucida Sans Unicode"/>
              </a:rPr>
              <a:t>olarak </a:t>
            </a:r>
            <a:r>
              <a:rPr sz="1200" spc="-365">
                <a:solidFill>
                  <a:srgbClr val="171717"/>
                </a:solidFill>
                <a:latin typeface="Lucida Sans Unicode"/>
                <a:cs typeface="Lucida Sans Unicode"/>
              </a:rPr>
              <a:t> </a:t>
            </a:r>
            <a:r>
              <a:rPr sz="1200" spc="-30">
                <a:solidFill>
                  <a:srgbClr val="171717"/>
                </a:solidFill>
                <a:latin typeface="Lucida Sans Unicode"/>
                <a:cs typeface="Lucida Sans Unicode"/>
              </a:rPr>
              <a:t>çalışıyorum.</a:t>
            </a:r>
            <a:r>
              <a:rPr sz="1200" spc="-25">
                <a:solidFill>
                  <a:srgbClr val="171717"/>
                </a:solidFill>
                <a:latin typeface="Lucida Sans Unicode"/>
                <a:cs typeface="Lucida Sans Unicode"/>
              </a:rPr>
              <a:t> Ama</a:t>
            </a:r>
            <a:r>
              <a:rPr sz="1200" spc="-20">
                <a:solidFill>
                  <a:srgbClr val="171717"/>
                </a:solidFill>
                <a:latin typeface="Lucida Sans Unicode"/>
                <a:cs typeface="Lucida Sans Unicode"/>
              </a:rPr>
              <a:t> </a:t>
            </a:r>
            <a:r>
              <a:rPr sz="1200" spc="-35">
                <a:solidFill>
                  <a:srgbClr val="171717"/>
                </a:solidFill>
                <a:latin typeface="Lucida Sans Unicode"/>
                <a:cs typeface="Lucida Sans Unicode"/>
              </a:rPr>
              <a:t>oğlum</a:t>
            </a:r>
            <a:r>
              <a:rPr sz="1200" spc="-30">
                <a:solidFill>
                  <a:srgbClr val="171717"/>
                </a:solidFill>
                <a:latin typeface="Lucida Sans Unicode"/>
                <a:cs typeface="Lucida Sans Unicode"/>
              </a:rPr>
              <a:t> </a:t>
            </a:r>
            <a:r>
              <a:rPr sz="1200" spc="-20">
                <a:solidFill>
                  <a:srgbClr val="171717"/>
                </a:solidFill>
                <a:latin typeface="Lucida Sans Unicode"/>
                <a:cs typeface="Lucida Sans Unicode"/>
              </a:rPr>
              <a:t>beni</a:t>
            </a:r>
            <a:r>
              <a:rPr sz="1200" spc="-15">
                <a:solidFill>
                  <a:srgbClr val="171717"/>
                </a:solidFill>
                <a:latin typeface="Lucida Sans Unicode"/>
                <a:cs typeface="Lucida Sans Unicode"/>
              </a:rPr>
              <a:t> </a:t>
            </a:r>
            <a:r>
              <a:rPr sz="1200" spc="-20">
                <a:solidFill>
                  <a:srgbClr val="171717"/>
                </a:solidFill>
                <a:latin typeface="Lucida Sans Unicode"/>
                <a:cs typeface="Lucida Sans Unicode"/>
              </a:rPr>
              <a:t>arkadaşına</a:t>
            </a:r>
            <a:r>
              <a:rPr sz="1200" spc="-15">
                <a:solidFill>
                  <a:srgbClr val="171717"/>
                </a:solidFill>
                <a:latin typeface="Lucida Sans Unicode"/>
                <a:cs typeface="Lucida Sans Unicode"/>
              </a:rPr>
              <a:t> </a:t>
            </a:r>
            <a:r>
              <a:rPr sz="1200" spc="-20">
                <a:solidFill>
                  <a:srgbClr val="171717"/>
                </a:solidFill>
                <a:latin typeface="Lucida Sans Unicode"/>
                <a:cs typeface="Lucida Sans Unicode"/>
              </a:rPr>
              <a:t>insan</a:t>
            </a:r>
            <a:r>
              <a:rPr sz="1200" spc="-15">
                <a:solidFill>
                  <a:srgbClr val="171717"/>
                </a:solidFill>
                <a:latin typeface="Lucida Sans Unicode"/>
                <a:cs typeface="Lucida Sans Unicode"/>
              </a:rPr>
              <a:t> </a:t>
            </a:r>
            <a:r>
              <a:rPr sz="1200" spc="-30">
                <a:solidFill>
                  <a:srgbClr val="171717"/>
                </a:solidFill>
                <a:latin typeface="Lucida Sans Unicode"/>
                <a:cs typeface="Lucida Sans Unicode"/>
              </a:rPr>
              <a:t>kaynakları</a:t>
            </a:r>
            <a:r>
              <a:rPr sz="1200" spc="-25">
                <a:solidFill>
                  <a:srgbClr val="171717"/>
                </a:solidFill>
                <a:latin typeface="Lucida Sans Unicode"/>
                <a:cs typeface="Lucida Sans Unicode"/>
              </a:rPr>
              <a:t> </a:t>
            </a:r>
            <a:r>
              <a:rPr sz="1200" spc="-10">
                <a:solidFill>
                  <a:srgbClr val="171717"/>
                </a:solidFill>
                <a:latin typeface="Lucida Sans Unicode"/>
                <a:cs typeface="Lucida Sans Unicode"/>
              </a:rPr>
              <a:t>müdürü</a:t>
            </a:r>
            <a:r>
              <a:rPr sz="1200" spc="-5">
                <a:solidFill>
                  <a:srgbClr val="171717"/>
                </a:solidFill>
                <a:latin typeface="Lucida Sans Unicode"/>
                <a:cs typeface="Lucida Sans Unicode"/>
              </a:rPr>
              <a:t> </a:t>
            </a:r>
            <a:r>
              <a:rPr sz="1200" spc="-25">
                <a:solidFill>
                  <a:srgbClr val="171717"/>
                </a:solidFill>
                <a:latin typeface="Lucida Sans Unicode"/>
                <a:cs typeface="Lucida Sans Unicode"/>
              </a:rPr>
              <a:t>olarak</a:t>
            </a:r>
            <a:r>
              <a:rPr sz="1200" spc="-20">
                <a:solidFill>
                  <a:srgbClr val="171717"/>
                </a:solidFill>
                <a:latin typeface="Lucida Sans Unicode"/>
                <a:cs typeface="Lucida Sans Unicode"/>
              </a:rPr>
              <a:t> </a:t>
            </a:r>
            <a:r>
              <a:rPr sz="1200" spc="-40">
                <a:solidFill>
                  <a:srgbClr val="171717"/>
                </a:solidFill>
                <a:latin typeface="Lucida Sans Unicode"/>
                <a:cs typeface="Lucida Sans Unicode"/>
              </a:rPr>
              <a:t>değil</a:t>
            </a:r>
            <a:r>
              <a:rPr sz="1200" spc="-35">
                <a:solidFill>
                  <a:srgbClr val="171717"/>
                </a:solidFill>
                <a:latin typeface="Lucida Sans Unicode"/>
                <a:cs typeface="Lucida Sans Unicode"/>
              </a:rPr>
              <a:t> </a:t>
            </a:r>
            <a:r>
              <a:rPr sz="1200" spc="-30">
                <a:solidFill>
                  <a:srgbClr val="171717"/>
                </a:solidFill>
                <a:latin typeface="Lucida Sans Unicode"/>
                <a:cs typeface="Lucida Sans Unicode"/>
              </a:rPr>
              <a:t>yazar</a:t>
            </a:r>
            <a:r>
              <a:rPr sz="1200" spc="-25">
                <a:solidFill>
                  <a:srgbClr val="171717"/>
                </a:solidFill>
                <a:latin typeface="Lucida Sans Unicode"/>
                <a:cs typeface="Lucida Sans Unicode"/>
              </a:rPr>
              <a:t> olarak </a:t>
            </a:r>
            <a:r>
              <a:rPr sz="1200" spc="-20">
                <a:solidFill>
                  <a:srgbClr val="171717"/>
                </a:solidFill>
                <a:latin typeface="Lucida Sans Unicode"/>
                <a:cs typeface="Lucida Sans Unicode"/>
              </a:rPr>
              <a:t> </a:t>
            </a:r>
            <a:r>
              <a:rPr sz="1200" spc="-30">
                <a:solidFill>
                  <a:srgbClr val="171717"/>
                </a:solidFill>
                <a:latin typeface="Lucida Sans Unicode"/>
                <a:cs typeface="Lucida Sans Unicode"/>
              </a:rPr>
              <a:t>tanıtmış. </a:t>
            </a:r>
            <a:r>
              <a:rPr sz="1200" spc="-5">
                <a:solidFill>
                  <a:srgbClr val="171717"/>
                </a:solidFill>
                <a:latin typeface="Lucida Sans Unicode"/>
                <a:cs typeface="Lucida Sans Unicode"/>
              </a:rPr>
              <a:t>Bu, </a:t>
            </a:r>
            <a:r>
              <a:rPr sz="1200" spc="-45">
                <a:solidFill>
                  <a:srgbClr val="171717"/>
                </a:solidFill>
                <a:latin typeface="Lucida Sans Unicode"/>
                <a:cs typeface="Lucida Sans Unicode"/>
              </a:rPr>
              <a:t>çok </a:t>
            </a:r>
            <a:r>
              <a:rPr sz="1200" spc="-15">
                <a:solidFill>
                  <a:srgbClr val="171717"/>
                </a:solidFill>
                <a:latin typeface="Lucida Sans Unicode"/>
                <a:cs typeface="Lucida Sans Unicode"/>
              </a:rPr>
              <a:t>hoşuma </a:t>
            </a:r>
            <a:r>
              <a:rPr sz="1200" spc="-50">
                <a:solidFill>
                  <a:srgbClr val="171717"/>
                </a:solidFill>
                <a:latin typeface="Lucida Sans Unicode"/>
                <a:cs typeface="Lucida Sans Unicode"/>
              </a:rPr>
              <a:t>gitti. </a:t>
            </a:r>
            <a:r>
              <a:rPr sz="1200" spc="10">
                <a:solidFill>
                  <a:srgbClr val="171717"/>
                </a:solidFill>
                <a:latin typeface="Lucida Sans Unicode"/>
                <a:cs typeface="Lucida Sans Unicode"/>
              </a:rPr>
              <a:t>Bunun </a:t>
            </a:r>
            <a:r>
              <a:rPr sz="1200" spc="-25">
                <a:solidFill>
                  <a:srgbClr val="171717"/>
                </a:solidFill>
                <a:latin typeface="Lucida Sans Unicode"/>
                <a:cs typeface="Lucida Sans Unicode"/>
              </a:rPr>
              <a:t>dışında </a:t>
            </a:r>
            <a:r>
              <a:rPr sz="1200" spc="-15">
                <a:solidFill>
                  <a:srgbClr val="171717"/>
                </a:solidFill>
                <a:latin typeface="Lucida Sans Unicode"/>
                <a:cs typeface="Lucida Sans Unicode"/>
              </a:rPr>
              <a:t>mesela </a:t>
            </a:r>
            <a:r>
              <a:rPr sz="1200" spc="-30">
                <a:solidFill>
                  <a:srgbClr val="171717"/>
                </a:solidFill>
                <a:latin typeface="Lucida Sans Unicode"/>
                <a:cs typeface="Lucida Sans Unicode"/>
              </a:rPr>
              <a:t>birisiyle </a:t>
            </a:r>
            <a:r>
              <a:rPr sz="1200" spc="-40">
                <a:solidFill>
                  <a:srgbClr val="171717"/>
                </a:solidFill>
                <a:latin typeface="Lucida Sans Unicode"/>
                <a:cs typeface="Lucida Sans Unicode"/>
              </a:rPr>
              <a:t>tanıştığınızda “Sizin </a:t>
            </a:r>
            <a:r>
              <a:rPr sz="1200" spc="-45">
                <a:solidFill>
                  <a:srgbClr val="171717"/>
                </a:solidFill>
                <a:latin typeface="Lucida Sans Unicode"/>
                <a:cs typeface="Lucida Sans Unicode"/>
              </a:rPr>
              <a:t>kitabınız </a:t>
            </a:r>
            <a:r>
              <a:rPr sz="1200" spc="-25">
                <a:solidFill>
                  <a:srgbClr val="171717"/>
                </a:solidFill>
                <a:latin typeface="Lucida Sans Unicode"/>
                <a:cs typeface="Lucida Sans Unicode"/>
              </a:rPr>
              <a:t>mı </a:t>
            </a:r>
            <a:r>
              <a:rPr sz="1200" spc="-10">
                <a:solidFill>
                  <a:srgbClr val="171717"/>
                </a:solidFill>
                <a:latin typeface="Lucida Sans Unicode"/>
                <a:cs typeface="Lucida Sans Unicode"/>
              </a:rPr>
              <a:t>var?” </a:t>
            </a:r>
            <a:r>
              <a:rPr sz="1200" spc="-365">
                <a:solidFill>
                  <a:srgbClr val="171717"/>
                </a:solidFill>
                <a:latin typeface="Lucida Sans Unicode"/>
                <a:cs typeface="Lucida Sans Unicode"/>
              </a:rPr>
              <a:t> </a:t>
            </a:r>
            <a:r>
              <a:rPr sz="1200" spc="-25">
                <a:solidFill>
                  <a:srgbClr val="171717"/>
                </a:solidFill>
                <a:latin typeface="Lucida Sans Unicode"/>
                <a:cs typeface="Lucida Sans Unicode"/>
              </a:rPr>
              <a:t>diye</a:t>
            </a:r>
            <a:r>
              <a:rPr sz="1200" spc="-70">
                <a:solidFill>
                  <a:srgbClr val="171717"/>
                </a:solidFill>
                <a:latin typeface="Lucida Sans Unicode"/>
                <a:cs typeface="Lucida Sans Unicode"/>
              </a:rPr>
              <a:t> </a:t>
            </a:r>
            <a:r>
              <a:rPr sz="1200" spc="-25">
                <a:solidFill>
                  <a:srgbClr val="171717"/>
                </a:solidFill>
                <a:latin typeface="Lucida Sans Unicode"/>
                <a:cs typeface="Lucida Sans Unicode"/>
              </a:rPr>
              <a:t>sorduğunda</a:t>
            </a:r>
            <a:r>
              <a:rPr sz="1200" spc="-70">
                <a:solidFill>
                  <a:srgbClr val="171717"/>
                </a:solidFill>
                <a:latin typeface="Lucida Sans Unicode"/>
                <a:cs typeface="Lucida Sans Unicode"/>
              </a:rPr>
              <a:t> </a:t>
            </a:r>
            <a:r>
              <a:rPr sz="1200" spc="-15">
                <a:solidFill>
                  <a:srgbClr val="171717"/>
                </a:solidFill>
                <a:latin typeface="Lucida Sans Unicode"/>
                <a:cs typeface="Lucida Sans Unicode"/>
              </a:rPr>
              <a:t>bunun</a:t>
            </a:r>
            <a:r>
              <a:rPr sz="1200" spc="-70">
                <a:solidFill>
                  <a:srgbClr val="171717"/>
                </a:solidFill>
                <a:latin typeface="Lucida Sans Unicode"/>
                <a:cs typeface="Lucida Sans Unicode"/>
              </a:rPr>
              <a:t> </a:t>
            </a:r>
            <a:r>
              <a:rPr sz="1200" spc="-35">
                <a:solidFill>
                  <a:srgbClr val="171717"/>
                </a:solidFill>
                <a:latin typeface="Lucida Sans Unicode"/>
                <a:cs typeface="Lucida Sans Unicode"/>
              </a:rPr>
              <a:t>verdiği</a:t>
            </a:r>
            <a:r>
              <a:rPr sz="1200" spc="-70">
                <a:solidFill>
                  <a:srgbClr val="171717"/>
                </a:solidFill>
                <a:latin typeface="Lucida Sans Unicode"/>
                <a:cs typeface="Lucida Sans Unicode"/>
              </a:rPr>
              <a:t> </a:t>
            </a:r>
            <a:r>
              <a:rPr sz="1200" spc="-35">
                <a:solidFill>
                  <a:srgbClr val="171717"/>
                </a:solidFill>
                <a:latin typeface="Lucida Sans Unicode"/>
                <a:cs typeface="Lucida Sans Unicode"/>
              </a:rPr>
              <a:t>keyif</a:t>
            </a:r>
            <a:r>
              <a:rPr sz="1200" spc="-70">
                <a:solidFill>
                  <a:srgbClr val="171717"/>
                </a:solidFill>
                <a:latin typeface="Lucida Sans Unicode"/>
                <a:cs typeface="Lucida Sans Unicode"/>
              </a:rPr>
              <a:t> </a:t>
            </a:r>
            <a:r>
              <a:rPr sz="1200" spc="-20">
                <a:solidFill>
                  <a:srgbClr val="171717"/>
                </a:solidFill>
                <a:latin typeface="Lucida Sans Unicode"/>
                <a:cs typeface="Lucida Sans Unicode"/>
              </a:rPr>
              <a:t>bambaşka</a:t>
            </a:r>
            <a:r>
              <a:rPr sz="1200" spc="-70">
                <a:solidFill>
                  <a:srgbClr val="171717"/>
                </a:solidFill>
                <a:latin typeface="Lucida Sans Unicode"/>
                <a:cs typeface="Lucida Sans Unicode"/>
              </a:rPr>
              <a:t> </a:t>
            </a:r>
            <a:r>
              <a:rPr sz="1200" spc="-25">
                <a:solidFill>
                  <a:srgbClr val="171717"/>
                </a:solidFill>
                <a:latin typeface="Lucida Sans Unicode"/>
                <a:cs typeface="Lucida Sans Unicode"/>
              </a:rPr>
              <a:t>bir</a:t>
            </a:r>
            <a:r>
              <a:rPr sz="1200" spc="-70">
                <a:solidFill>
                  <a:srgbClr val="171717"/>
                </a:solidFill>
                <a:latin typeface="Lucida Sans Unicode"/>
                <a:cs typeface="Lucida Sans Unicode"/>
              </a:rPr>
              <a:t> </a:t>
            </a:r>
            <a:r>
              <a:rPr sz="1200" spc="-30">
                <a:solidFill>
                  <a:srgbClr val="171717"/>
                </a:solidFill>
                <a:latin typeface="Lucida Sans Unicode"/>
                <a:cs typeface="Lucida Sans Unicode"/>
              </a:rPr>
              <a:t>şey.</a:t>
            </a:r>
            <a:endParaRPr sz="1200">
              <a:latin typeface="Lucida Sans Unicode"/>
              <a:cs typeface="Lucida Sans Unicode"/>
            </a:endParaRPr>
          </a:p>
          <a:p>
            <a:pPr>
              <a:lnSpc>
                <a:spcPct val="100000"/>
              </a:lnSpc>
              <a:spcBef>
                <a:spcPts val="20"/>
              </a:spcBef>
            </a:pPr>
            <a:endParaRPr sz="1350">
              <a:latin typeface="Lucida Sans Unicode"/>
              <a:cs typeface="Lucida Sans Unicode"/>
            </a:endParaRPr>
          </a:p>
          <a:p>
            <a:pPr marL="12700" marR="5080" algn="just">
              <a:lnSpc>
                <a:spcPct val="145700"/>
              </a:lnSpc>
              <a:spcBef>
                <a:spcPts val="5"/>
              </a:spcBef>
            </a:pPr>
            <a:r>
              <a:rPr sz="1200" spc="-40">
                <a:solidFill>
                  <a:srgbClr val="171717"/>
                </a:solidFill>
                <a:latin typeface="Lucida Sans Unicode"/>
                <a:cs typeface="Lucida Sans Unicode"/>
              </a:rPr>
              <a:t>Aylin </a:t>
            </a:r>
            <a:r>
              <a:rPr sz="1200" spc="-15">
                <a:solidFill>
                  <a:srgbClr val="171717"/>
                </a:solidFill>
                <a:latin typeface="Lucida Sans Unicode"/>
                <a:cs typeface="Lucida Sans Unicode"/>
              </a:rPr>
              <a:t>Bendis: </a:t>
            </a:r>
            <a:r>
              <a:rPr sz="1200" spc="-40">
                <a:solidFill>
                  <a:srgbClr val="171717"/>
                </a:solidFill>
                <a:latin typeface="Lucida Sans Unicode"/>
                <a:cs typeface="Lucida Sans Unicode"/>
              </a:rPr>
              <a:t>Aylin </a:t>
            </a:r>
            <a:r>
              <a:rPr sz="1200" spc="-30">
                <a:solidFill>
                  <a:srgbClr val="171717"/>
                </a:solidFill>
                <a:latin typeface="Lucida Sans Unicode"/>
                <a:cs typeface="Lucida Sans Unicode"/>
              </a:rPr>
              <a:t>olarak, </a:t>
            </a:r>
            <a:r>
              <a:rPr sz="1200" spc="-25">
                <a:solidFill>
                  <a:srgbClr val="171717"/>
                </a:solidFill>
                <a:latin typeface="Lucida Sans Unicode"/>
                <a:cs typeface="Lucida Sans Unicode"/>
              </a:rPr>
              <a:t>kardeş </a:t>
            </a:r>
            <a:r>
              <a:rPr sz="1200" spc="-30">
                <a:solidFill>
                  <a:srgbClr val="171717"/>
                </a:solidFill>
                <a:latin typeface="Lucida Sans Unicode"/>
                <a:cs typeface="Lucida Sans Unicode"/>
              </a:rPr>
              <a:t>olarak, </a:t>
            </a:r>
            <a:r>
              <a:rPr sz="1200" spc="-20">
                <a:solidFill>
                  <a:srgbClr val="171717"/>
                </a:solidFill>
                <a:latin typeface="Lucida Sans Unicode"/>
                <a:cs typeface="Lucida Sans Unicode"/>
              </a:rPr>
              <a:t>evlat </a:t>
            </a:r>
            <a:r>
              <a:rPr sz="1200" spc="-25">
                <a:solidFill>
                  <a:srgbClr val="171717"/>
                </a:solidFill>
                <a:latin typeface="Lucida Sans Unicode"/>
                <a:cs typeface="Lucida Sans Unicode"/>
              </a:rPr>
              <a:t>olarak </a:t>
            </a:r>
            <a:r>
              <a:rPr sz="1200" spc="-30">
                <a:solidFill>
                  <a:srgbClr val="171717"/>
                </a:solidFill>
                <a:latin typeface="Lucida Sans Unicode"/>
                <a:cs typeface="Lucida Sans Unicode"/>
              </a:rPr>
              <a:t>kendi </a:t>
            </a:r>
            <a:r>
              <a:rPr sz="1200" spc="-10">
                <a:solidFill>
                  <a:srgbClr val="171717"/>
                </a:solidFill>
                <a:latin typeface="Lucida Sans Unicode"/>
                <a:cs typeface="Lucida Sans Unicode"/>
              </a:rPr>
              <a:t>çevremde </a:t>
            </a:r>
            <a:r>
              <a:rPr sz="1200" spc="-30">
                <a:solidFill>
                  <a:srgbClr val="171717"/>
                </a:solidFill>
                <a:latin typeface="Lucida Sans Unicode"/>
                <a:cs typeface="Lucida Sans Unicode"/>
              </a:rPr>
              <a:t>yazar </a:t>
            </a:r>
            <a:r>
              <a:rPr sz="1200" spc="-15">
                <a:solidFill>
                  <a:srgbClr val="171717"/>
                </a:solidFill>
                <a:latin typeface="Lucida Sans Unicode"/>
                <a:cs typeface="Lucida Sans Unicode"/>
              </a:rPr>
              <a:t>olmamdan </a:t>
            </a:r>
            <a:r>
              <a:rPr sz="1200" spc="-35">
                <a:solidFill>
                  <a:srgbClr val="171717"/>
                </a:solidFill>
                <a:latin typeface="Lucida Sans Unicode"/>
                <a:cs typeface="Lucida Sans Unicode"/>
              </a:rPr>
              <a:t>ziyade </a:t>
            </a:r>
            <a:r>
              <a:rPr sz="1200" spc="-30">
                <a:solidFill>
                  <a:srgbClr val="171717"/>
                </a:solidFill>
                <a:latin typeface="Lucida Sans Unicode"/>
                <a:cs typeface="Lucida Sans Unicode"/>
              </a:rPr>
              <a:t> </a:t>
            </a:r>
            <a:r>
              <a:rPr sz="1200" spc="-15">
                <a:solidFill>
                  <a:srgbClr val="171717"/>
                </a:solidFill>
                <a:latin typeface="Lucida Sans Unicode"/>
                <a:cs typeface="Lucida Sans Unicode"/>
              </a:rPr>
              <a:t>elbette</a:t>
            </a:r>
            <a:r>
              <a:rPr sz="1200" spc="-70">
                <a:solidFill>
                  <a:srgbClr val="171717"/>
                </a:solidFill>
                <a:latin typeface="Lucida Sans Unicode"/>
                <a:cs typeface="Lucida Sans Unicode"/>
              </a:rPr>
              <a:t> </a:t>
            </a:r>
            <a:r>
              <a:rPr sz="1200" spc="-30">
                <a:solidFill>
                  <a:srgbClr val="171717"/>
                </a:solidFill>
                <a:latin typeface="Lucida Sans Unicode"/>
                <a:cs typeface="Lucida Sans Unicode"/>
              </a:rPr>
              <a:t>dışarıdaki</a:t>
            </a:r>
            <a:r>
              <a:rPr sz="1200" spc="-70">
                <a:solidFill>
                  <a:srgbClr val="171717"/>
                </a:solidFill>
                <a:latin typeface="Lucida Sans Unicode"/>
                <a:cs typeface="Lucida Sans Unicode"/>
              </a:rPr>
              <a:t> </a:t>
            </a:r>
            <a:r>
              <a:rPr sz="1200" spc="-20">
                <a:solidFill>
                  <a:srgbClr val="171717"/>
                </a:solidFill>
                <a:latin typeface="Lucida Sans Unicode"/>
                <a:cs typeface="Lucida Sans Unicode"/>
              </a:rPr>
              <a:t>insanlar</a:t>
            </a:r>
            <a:r>
              <a:rPr sz="1200" spc="-70">
                <a:solidFill>
                  <a:srgbClr val="171717"/>
                </a:solidFill>
                <a:latin typeface="Lucida Sans Unicode"/>
                <a:cs typeface="Lucida Sans Unicode"/>
              </a:rPr>
              <a:t> </a:t>
            </a:r>
            <a:r>
              <a:rPr sz="1200" spc="-35">
                <a:solidFill>
                  <a:srgbClr val="171717"/>
                </a:solidFill>
                <a:latin typeface="Lucida Sans Unicode"/>
                <a:cs typeface="Lucida Sans Unicode"/>
              </a:rPr>
              <a:t>bizlere</a:t>
            </a:r>
            <a:r>
              <a:rPr sz="1200" spc="-70">
                <a:solidFill>
                  <a:srgbClr val="171717"/>
                </a:solidFill>
                <a:latin typeface="Lucida Sans Unicode"/>
                <a:cs typeface="Lucida Sans Unicode"/>
              </a:rPr>
              <a:t> </a:t>
            </a:r>
            <a:r>
              <a:rPr sz="1200" spc="-45">
                <a:solidFill>
                  <a:srgbClr val="171717"/>
                </a:solidFill>
                <a:latin typeface="Lucida Sans Unicode"/>
                <a:cs typeface="Lucida Sans Unicode"/>
              </a:rPr>
              <a:t>çok</a:t>
            </a:r>
            <a:r>
              <a:rPr sz="1200" spc="-70">
                <a:solidFill>
                  <a:srgbClr val="171717"/>
                </a:solidFill>
                <a:latin typeface="Lucida Sans Unicode"/>
                <a:cs typeface="Lucida Sans Unicode"/>
              </a:rPr>
              <a:t> </a:t>
            </a:r>
            <a:r>
              <a:rPr sz="1200" spc="-40">
                <a:solidFill>
                  <a:srgbClr val="171717"/>
                </a:solidFill>
                <a:latin typeface="Lucida Sans Unicode"/>
                <a:cs typeface="Lucida Sans Unicode"/>
              </a:rPr>
              <a:t>fazla</a:t>
            </a:r>
            <a:r>
              <a:rPr sz="1200" spc="-70">
                <a:solidFill>
                  <a:srgbClr val="171717"/>
                </a:solidFill>
                <a:latin typeface="Lucida Sans Unicode"/>
                <a:cs typeface="Lucida Sans Unicode"/>
              </a:rPr>
              <a:t> </a:t>
            </a:r>
            <a:r>
              <a:rPr sz="1200" spc="-10">
                <a:solidFill>
                  <a:srgbClr val="171717"/>
                </a:solidFill>
                <a:latin typeface="Lucida Sans Unicode"/>
                <a:cs typeface="Lucida Sans Unicode"/>
              </a:rPr>
              <a:t>önem</a:t>
            </a:r>
            <a:r>
              <a:rPr sz="1200" spc="-70">
                <a:solidFill>
                  <a:srgbClr val="171717"/>
                </a:solidFill>
                <a:latin typeface="Lucida Sans Unicode"/>
                <a:cs typeface="Lucida Sans Unicode"/>
              </a:rPr>
              <a:t> </a:t>
            </a:r>
            <a:r>
              <a:rPr sz="1200" spc="-20">
                <a:solidFill>
                  <a:srgbClr val="171717"/>
                </a:solidFill>
                <a:latin typeface="Lucida Sans Unicode"/>
                <a:cs typeface="Lucida Sans Unicode"/>
              </a:rPr>
              <a:t>veriyor.</a:t>
            </a:r>
            <a:endParaRPr sz="1200">
              <a:latin typeface="Lucida Sans Unicode"/>
              <a:cs typeface="Lucida Sans Unicode"/>
            </a:endParaRPr>
          </a:p>
          <a:p>
            <a:pPr>
              <a:lnSpc>
                <a:spcPct val="100000"/>
              </a:lnSpc>
              <a:spcBef>
                <a:spcPts val="20"/>
              </a:spcBef>
            </a:pPr>
            <a:endParaRPr sz="1350">
              <a:latin typeface="Lucida Sans Unicode"/>
              <a:cs typeface="Lucida Sans Unicode"/>
            </a:endParaRPr>
          </a:p>
          <a:p>
            <a:pPr marL="12700" marR="8255" algn="just">
              <a:lnSpc>
                <a:spcPct val="145700"/>
              </a:lnSpc>
            </a:pPr>
            <a:r>
              <a:rPr sz="1200">
                <a:solidFill>
                  <a:srgbClr val="171717"/>
                </a:solidFill>
                <a:latin typeface="Lucida Sans Unicode"/>
                <a:cs typeface="Lucida Sans Unicode"/>
              </a:rPr>
              <a:t>Emrah </a:t>
            </a:r>
            <a:r>
              <a:rPr sz="1200" spc="-40">
                <a:solidFill>
                  <a:srgbClr val="171717"/>
                </a:solidFill>
                <a:latin typeface="Lucida Sans Unicode"/>
                <a:cs typeface="Lucida Sans Unicode"/>
              </a:rPr>
              <a:t>Ateş: </a:t>
            </a:r>
            <a:r>
              <a:rPr sz="1200" spc="10">
                <a:solidFill>
                  <a:srgbClr val="171717"/>
                </a:solidFill>
                <a:latin typeface="Lucida Sans Unicode"/>
                <a:cs typeface="Lucida Sans Unicode"/>
              </a:rPr>
              <a:t>Bir </a:t>
            </a:r>
            <a:r>
              <a:rPr sz="1200" spc="-45">
                <a:solidFill>
                  <a:srgbClr val="171717"/>
                </a:solidFill>
                <a:latin typeface="Lucida Sans Unicode"/>
                <a:cs typeface="Lucida Sans Unicode"/>
              </a:rPr>
              <a:t>imza </a:t>
            </a:r>
            <a:r>
              <a:rPr sz="1200" spc="-20">
                <a:solidFill>
                  <a:srgbClr val="171717"/>
                </a:solidFill>
                <a:latin typeface="Lucida Sans Unicode"/>
                <a:cs typeface="Lucida Sans Unicode"/>
              </a:rPr>
              <a:t>günümde </a:t>
            </a:r>
            <a:r>
              <a:rPr sz="1200" spc="-75">
                <a:solidFill>
                  <a:srgbClr val="171717"/>
                </a:solidFill>
                <a:latin typeface="Lucida Sans Unicode"/>
                <a:cs typeface="Lucida Sans Unicode"/>
              </a:rPr>
              <a:t>15 16 </a:t>
            </a:r>
            <a:r>
              <a:rPr sz="1200" spc="-20">
                <a:solidFill>
                  <a:srgbClr val="171717"/>
                </a:solidFill>
                <a:latin typeface="Lucida Sans Unicode"/>
                <a:cs typeface="Lucida Sans Unicode"/>
              </a:rPr>
              <a:t>yaşlarında </a:t>
            </a:r>
            <a:r>
              <a:rPr sz="1200" spc="-25">
                <a:solidFill>
                  <a:srgbClr val="171717"/>
                </a:solidFill>
                <a:latin typeface="Lucida Sans Unicode"/>
                <a:cs typeface="Lucida Sans Unicode"/>
              </a:rPr>
              <a:t>bir </a:t>
            </a:r>
            <a:r>
              <a:rPr sz="1200" spc="-85">
                <a:solidFill>
                  <a:srgbClr val="171717"/>
                </a:solidFill>
                <a:latin typeface="Lucida Sans Unicode"/>
                <a:cs typeface="Lucida Sans Unicode"/>
              </a:rPr>
              <a:t>kız </a:t>
            </a:r>
            <a:r>
              <a:rPr sz="1200" spc="-35">
                <a:solidFill>
                  <a:srgbClr val="171717"/>
                </a:solidFill>
                <a:latin typeface="Lucida Sans Unicode"/>
                <a:cs typeface="Lucida Sans Unicode"/>
              </a:rPr>
              <a:t>çocuğu </a:t>
            </a:r>
            <a:r>
              <a:rPr sz="1200" spc="-40">
                <a:solidFill>
                  <a:srgbClr val="171717"/>
                </a:solidFill>
                <a:latin typeface="Lucida Sans Unicode"/>
                <a:cs typeface="Lucida Sans Unicode"/>
              </a:rPr>
              <a:t>gelmişti </a:t>
            </a:r>
            <a:r>
              <a:rPr sz="1200" spc="-10">
                <a:solidFill>
                  <a:srgbClr val="171717"/>
                </a:solidFill>
                <a:latin typeface="Lucida Sans Unicode"/>
                <a:cs typeface="Lucida Sans Unicode"/>
              </a:rPr>
              <a:t>ve </a:t>
            </a:r>
            <a:r>
              <a:rPr sz="1200" spc="-85">
                <a:solidFill>
                  <a:srgbClr val="171717"/>
                </a:solidFill>
                <a:latin typeface="Lucida Sans Unicode"/>
                <a:cs typeface="Lucida Sans Unicode"/>
              </a:rPr>
              <a:t>kız </a:t>
            </a:r>
            <a:r>
              <a:rPr sz="1200" spc="-10">
                <a:solidFill>
                  <a:srgbClr val="171717"/>
                </a:solidFill>
                <a:latin typeface="Lucida Sans Unicode"/>
                <a:cs typeface="Lucida Sans Unicode"/>
              </a:rPr>
              <a:t>heyecandan </a:t>
            </a:r>
            <a:r>
              <a:rPr sz="1200" spc="-25">
                <a:solidFill>
                  <a:srgbClr val="171717"/>
                </a:solidFill>
                <a:latin typeface="Lucida Sans Unicode"/>
                <a:cs typeface="Lucida Sans Unicode"/>
              </a:rPr>
              <a:t>tir tir </a:t>
            </a:r>
            <a:r>
              <a:rPr sz="1200" spc="-20">
                <a:solidFill>
                  <a:srgbClr val="171717"/>
                </a:solidFill>
                <a:latin typeface="Lucida Sans Unicode"/>
                <a:cs typeface="Lucida Sans Unicode"/>
              </a:rPr>
              <a:t> </a:t>
            </a:r>
            <a:r>
              <a:rPr sz="1200" spc="-25">
                <a:solidFill>
                  <a:srgbClr val="171717"/>
                </a:solidFill>
                <a:latin typeface="Lucida Sans Unicode"/>
                <a:cs typeface="Lucida Sans Unicode"/>
              </a:rPr>
              <a:t>titriyordu. </a:t>
            </a:r>
            <a:r>
              <a:rPr sz="1200" spc="25">
                <a:solidFill>
                  <a:srgbClr val="171717"/>
                </a:solidFill>
                <a:latin typeface="Lucida Sans Unicode"/>
                <a:cs typeface="Lucida Sans Unicode"/>
              </a:rPr>
              <a:t>Ben </a:t>
            </a:r>
            <a:r>
              <a:rPr sz="1200" spc="-15">
                <a:solidFill>
                  <a:srgbClr val="171717"/>
                </a:solidFill>
                <a:latin typeface="Lucida Sans Unicode"/>
                <a:cs typeface="Lucida Sans Unicode"/>
              </a:rPr>
              <a:t>bu </a:t>
            </a:r>
            <a:r>
              <a:rPr sz="1200" spc="-35">
                <a:solidFill>
                  <a:srgbClr val="171717"/>
                </a:solidFill>
                <a:latin typeface="Lucida Sans Unicode"/>
                <a:cs typeface="Lucida Sans Unicode"/>
              </a:rPr>
              <a:t>kitabı </a:t>
            </a:r>
            <a:r>
              <a:rPr sz="1200" spc="-30">
                <a:solidFill>
                  <a:srgbClr val="171717"/>
                </a:solidFill>
                <a:latin typeface="Lucida Sans Unicode"/>
                <a:cs typeface="Lucida Sans Unicode"/>
              </a:rPr>
              <a:t>yazarken </a:t>
            </a:r>
            <a:r>
              <a:rPr sz="1200" spc="-15">
                <a:solidFill>
                  <a:srgbClr val="171717"/>
                </a:solidFill>
                <a:latin typeface="Lucida Sans Unicode"/>
                <a:cs typeface="Lucida Sans Unicode"/>
              </a:rPr>
              <a:t>bu </a:t>
            </a:r>
            <a:r>
              <a:rPr sz="1200" spc="-20">
                <a:solidFill>
                  <a:srgbClr val="171717"/>
                </a:solidFill>
                <a:latin typeface="Lucida Sans Unicode"/>
                <a:cs typeface="Lucida Sans Unicode"/>
              </a:rPr>
              <a:t>kadar heyecanlanmadım, </a:t>
            </a:r>
            <a:r>
              <a:rPr sz="1200" spc="-15">
                <a:solidFill>
                  <a:srgbClr val="171717"/>
                </a:solidFill>
                <a:latin typeface="Lucida Sans Unicode"/>
                <a:cs typeface="Lucida Sans Unicode"/>
              </a:rPr>
              <a:t>sen </a:t>
            </a:r>
            <a:r>
              <a:rPr sz="1200" spc="-20">
                <a:solidFill>
                  <a:srgbClr val="171717"/>
                </a:solidFill>
                <a:latin typeface="Lucida Sans Unicode"/>
                <a:cs typeface="Lucida Sans Unicode"/>
              </a:rPr>
              <a:t>niye </a:t>
            </a:r>
            <a:r>
              <a:rPr sz="1200" spc="-15">
                <a:solidFill>
                  <a:srgbClr val="171717"/>
                </a:solidFill>
                <a:latin typeface="Lucida Sans Unicode"/>
                <a:cs typeface="Lucida Sans Unicode"/>
              </a:rPr>
              <a:t>bu </a:t>
            </a:r>
            <a:r>
              <a:rPr sz="1200" spc="-20">
                <a:solidFill>
                  <a:srgbClr val="171717"/>
                </a:solidFill>
                <a:latin typeface="Lucida Sans Unicode"/>
                <a:cs typeface="Lucida Sans Unicode"/>
              </a:rPr>
              <a:t>kadar </a:t>
            </a:r>
            <a:r>
              <a:rPr sz="1200" spc="-25">
                <a:solidFill>
                  <a:srgbClr val="171717"/>
                </a:solidFill>
                <a:latin typeface="Lucida Sans Unicode"/>
                <a:cs typeface="Lucida Sans Unicode"/>
              </a:rPr>
              <a:t>heyecanlısın diye </a:t>
            </a:r>
            <a:r>
              <a:rPr sz="1200" spc="-365">
                <a:solidFill>
                  <a:srgbClr val="171717"/>
                </a:solidFill>
                <a:latin typeface="Lucida Sans Unicode"/>
                <a:cs typeface="Lucida Sans Unicode"/>
              </a:rPr>
              <a:t> </a:t>
            </a:r>
            <a:r>
              <a:rPr sz="1200" spc="-25">
                <a:solidFill>
                  <a:srgbClr val="171717"/>
                </a:solidFill>
                <a:latin typeface="Lucida Sans Unicode"/>
                <a:cs typeface="Lucida Sans Unicode"/>
              </a:rPr>
              <a:t>sormuştum.</a:t>
            </a:r>
            <a:r>
              <a:rPr sz="1200" spc="-20">
                <a:solidFill>
                  <a:srgbClr val="171717"/>
                </a:solidFill>
                <a:latin typeface="Lucida Sans Unicode"/>
                <a:cs typeface="Lucida Sans Unicode"/>
              </a:rPr>
              <a:t> </a:t>
            </a:r>
            <a:r>
              <a:rPr sz="1200" spc="-30">
                <a:solidFill>
                  <a:srgbClr val="171717"/>
                </a:solidFill>
                <a:latin typeface="Lucida Sans Unicode"/>
                <a:cs typeface="Lucida Sans Unicode"/>
              </a:rPr>
              <a:t>Anladım</a:t>
            </a:r>
            <a:r>
              <a:rPr sz="1200" spc="-25">
                <a:solidFill>
                  <a:srgbClr val="171717"/>
                </a:solidFill>
                <a:latin typeface="Lucida Sans Unicode"/>
                <a:cs typeface="Lucida Sans Unicode"/>
              </a:rPr>
              <a:t> </a:t>
            </a:r>
            <a:r>
              <a:rPr sz="1200" spc="-60">
                <a:solidFill>
                  <a:srgbClr val="171717"/>
                </a:solidFill>
                <a:latin typeface="Lucida Sans Unicode"/>
                <a:cs typeface="Lucida Sans Unicode"/>
              </a:rPr>
              <a:t>ki</a:t>
            </a:r>
            <a:r>
              <a:rPr sz="1200" spc="-55">
                <a:solidFill>
                  <a:srgbClr val="171717"/>
                </a:solidFill>
                <a:latin typeface="Lucida Sans Unicode"/>
                <a:cs typeface="Lucida Sans Unicode"/>
              </a:rPr>
              <a:t> </a:t>
            </a:r>
            <a:r>
              <a:rPr sz="1200" spc="-10">
                <a:solidFill>
                  <a:srgbClr val="171717"/>
                </a:solidFill>
                <a:latin typeface="Lucida Sans Unicode"/>
                <a:cs typeface="Lucida Sans Unicode"/>
              </a:rPr>
              <a:t>onun</a:t>
            </a:r>
            <a:r>
              <a:rPr sz="1200" spc="-5">
                <a:solidFill>
                  <a:srgbClr val="171717"/>
                </a:solidFill>
                <a:latin typeface="Lucida Sans Unicode"/>
                <a:cs typeface="Lucida Sans Unicode"/>
              </a:rPr>
              <a:t> </a:t>
            </a:r>
            <a:r>
              <a:rPr sz="1200" spc="-35">
                <a:solidFill>
                  <a:srgbClr val="171717"/>
                </a:solidFill>
                <a:latin typeface="Lucida Sans Unicode"/>
                <a:cs typeface="Lucida Sans Unicode"/>
              </a:rPr>
              <a:t>için</a:t>
            </a:r>
            <a:r>
              <a:rPr sz="1200" spc="-30">
                <a:solidFill>
                  <a:srgbClr val="171717"/>
                </a:solidFill>
                <a:latin typeface="Lucida Sans Unicode"/>
                <a:cs typeface="Lucida Sans Unicode"/>
              </a:rPr>
              <a:t> yazar</a:t>
            </a:r>
            <a:r>
              <a:rPr sz="1200" spc="-25">
                <a:solidFill>
                  <a:srgbClr val="171717"/>
                </a:solidFill>
                <a:latin typeface="Lucida Sans Unicode"/>
                <a:cs typeface="Lucida Sans Unicode"/>
              </a:rPr>
              <a:t> </a:t>
            </a:r>
            <a:r>
              <a:rPr sz="1200" spc="-30">
                <a:solidFill>
                  <a:srgbClr val="171717"/>
                </a:solidFill>
                <a:latin typeface="Lucida Sans Unicode"/>
                <a:cs typeface="Lucida Sans Unicode"/>
              </a:rPr>
              <a:t>kalbinde</a:t>
            </a:r>
            <a:r>
              <a:rPr sz="1200" spc="-25">
                <a:solidFill>
                  <a:srgbClr val="171717"/>
                </a:solidFill>
                <a:latin typeface="Lucida Sans Unicode"/>
                <a:cs typeface="Lucida Sans Unicode"/>
              </a:rPr>
              <a:t> </a:t>
            </a:r>
            <a:r>
              <a:rPr sz="1200" spc="-15">
                <a:solidFill>
                  <a:srgbClr val="171717"/>
                </a:solidFill>
                <a:latin typeface="Lucida Sans Unicode"/>
                <a:cs typeface="Lucida Sans Unicode"/>
              </a:rPr>
              <a:t>o</a:t>
            </a:r>
            <a:r>
              <a:rPr sz="1200" spc="-10">
                <a:solidFill>
                  <a:srgbClr val="171717"/>
                </a:solidFill>
                <a:latin typeface="Lucida Sans Unicode"/>
                <a:cs typeface="Lucida Sans Unicode"/>
              </a:rPr>
              <a:t> </a:t>
            </a:r>
            <a:r>
              <a:rPr sz="1200" spc="-20">
                <a:solidFill>
                  <a:srgbClr val="171717"/>
                </a:solidFill>
                <a:latin typeface="Lucida Sans Unicode"/>
                <a:cs typeface="Lucida Sans Unicode"/>
              </a:rPr>
              <a:t>kadar</a:t>
            </a:r>
            <a:r>
              <a:rPr sz="1200" spc="-15">
                <a:solidFill>
                  <a:srgbClr val="171717"/>
                </a:solidFill>
                <a:latin typeface="Lucida Sans Unicode"/>
                <a:cs typeface="Lucida Sans Unicode"/>
              </a:rPr>
              <a:t> </a:t>
            </a:r>
            <a:r>
              <a:rPr sz="1200" spc="-55">
                <a:solidFill>
                  <a:srgbClr val="171717"/>
                </a:solidFill>
                <a:latin typeface="Lucida Sans Unicode"/>
                <a:cs typeface="Lucida Sans Unicode"/>
              </a:rPr>
              <a:t>güzel</a:t>
            </a:r>
            <a:r>
              <a:rPr sz="1200" spc="-50">
                <a:solidFill>
                  <a:srgbClr val="171717"/>
                </a:solidFill>
                <a:latin typeface="Lucida Sans Unicode"/>
                <a:cs typeface="Lucida Sans Unicode"/>
              </a:rPr>
              <a:t> </a:t>
            </a:r>
            <a:r>
              <a:rPr sz="1200" spc="-25">
                <a:solidFill>
                  <a:srgbClr val="171717"/>
                </a:solidFill>
                <a:latin typeface="Lucida Sans Unicode"/>
                <a:cs typeface="Lucida Sans Unicode"/>
              </a:rPr>
              <a:t>bir</a:t>
            </a:r>
            <a:r>
              <a:rPr sz="1200" spc="-20">
                <a:solidFill>
                  <a:srgbClr val="171717"/>
                </a:solidFill>
                <a:latin typeface="Lucida Sans Unicode"/>
                <a:cs typeface="Lucida Sans Unicode"/>
              </a:rPr>
              <a:t> </a:t>
            </a:r>
            <a:r>
              <a:rPr sz="1200" spc="-10">
                <a:solidFill>
                  <a:srgbClr val="171717"/>
                </a:solidFill>
                <a:latin typeface="Lucida Sans Unicode"/>
                <a:cs typeface="Lucida Sans Unicode"/>
              </a:rPr>
              <a:t>yerde</a:t>
            </a:r>
            <a:r>
              <a:rPr sz="1200" spc="-5">
                <a:solidFill>
                  <a:srgbClr val="171717"/>
                </a:solidFill>
                <a:latin typeface="Lucida Sans Unicode"/>
                <a:cs typeface="Lucida Sans Unicode"/>
              </a:rPr>
              <a:t> </a:t>
            </a:r>
            <a:r>
              <a:rPr sz="1200" spc="-60">
                <a:solidFill>
                  <a:srgbClr val="171717"/>
                </a:solidFill>
                <a:latin typeface="Lucida Sans Unicode"/>
                <a:cs typeface="Lucida Sans Unicode"/>
              </a:rPr>
              <a:t>ki</a:t>
            </a:r>
            <a:r>
              <a:rPr sz="1200" spc="-55">
                <a:solidFill>
                  <a:srgbClr val="171717"/>
                </a:solidFill>
                <a:latin typeface="Lucida Sans Unicode"/>
                <a:cs typeface="Lucida Sans Unicode"/>
              </a:rPr>
              <a:t> </a:t>
            </a:r>
            <a:r>
              <a:rPr sz="1200" spc="-15">
                <a:solidFill>
                  <a:srgbClr val="171717"/>
                </a:solidFill>
                <a:latin typeface="Lucida Sans Unicode"/>
                <a:cs typeface="Lucida Sans Unicode"/>
              </a:rPr>
              <a:t>benim</a:t>
            </a:r>
            <a:r>
              <a:rPr sz="1200" spc="-10">
                <a:solidFill>
                  <a:srgbClr val="171717"/>
                </a:solidFill>
                <a:latin typeface="Lucida Sans Unicode"/>
                <a:cs typeface="Lucida Sans Unicode"/>
              </a:rPr>
              <a:t> </a:t>
            </a:r>
            <a:r>
              <a:rPr sz="1200" spc="-30">
                <a:solidFill>
                  <a:srgbClr val="171717"/>
                </a:solidFill>
                <a:latin typeface="Lucida Sans Unicode"/>
                <a:cs typeface="Lucida Sans Unicode"/>
              </a:rPr>
              <a:t>bile </a:t>
            </a:r>
            <a:r>
              <a:rPr sz="1200" spc="-25">
                <a:solidFill>
                  <a:srgbClr val="171717"/>
                </a:solidFill>
                <a:latin typeface="Lucida Sans Unicode"/>
                <a:cs typeface="Lucida Sans Unicode"/>
              </a:rPr>
              <a:t> </a:t>
            </a:r>
            <a:r>
              <a:rPr sz="1200" spc="-20">
                <a:solidFill>
                  <a:srgbClr val="171717"/>
                </a:solidFill>
                <a:latin typeface="Lucida Sans Unicode"/>
                <a:cs typeface="Lucida Sans Unicode"/>
              </a:rPr>
              <a:t>anlayamayacağım</a:t>
            </a:r>
            <a:r>
              <a:rPr sz="1200" spc="-65">
                <a:solidFill>
                  <a:srgbClr val="171717"/>
                </a:solidFill>
                <a:latin typeface="Lucida Sans Unicode"/>
                <a:cs typeface="Lucida Sans Unicode"/>
              </a:rPr>
              <a:t> </a:t>
            </a:r>
            <a:r>
              <a:rPr sz="1200" spc="-25">
                <a:solidFill>
                  <a:srgbClr val="171717"/>
                </a:solidFill>
                <a:latin typeface="Lucida Sans Unicode"/>
                <a:cs typeface="Lucida Sans Unicode"/>
              </a:rPr>
              <a:t>bir</a:t>
            </a:r>
            <a:r>
              <a:rPr sz="1200" spc="-60">
                <a:solidFill>
                  <a:srgbClr val="171717"/>
                </a:solidFill>
                <a:latin typeface="Lucida Sans Unicode"/>
                <a:cs typeface="Lucida Sans Unicode"/>
              </a:rPr>
              <a:t> </a:t>
            </a:r>
            <a:r>
              <a:rPr sz="1200" spc="-20">
                <a:solidFill>
                  <a:srgbClr val="171717"/>
                </a:solidFill>
                <a:latin typeface="Lucida Sans Unicode"/>
                <a:cs typeface="Lucida Sans Unicode"/>
              </a:rPr>
              <a:t>yerdeymişim</a:t>
            </a:r>
            <a:r>
              <a:rPr sz="1200" spc="-65">
                <a:solidFill>
                  <a:srgbClr val="171717"/>
                </a:solidFill>
                <a:latin typeface="Lucida Sans Unicode"/>
                <a:cs typeface="Lucida Sans Unicode"/>
              </a:rPr>
              <a:t> </a:t>
            </a:r>
            <a:r>
              <a:rPr sz="1200" spc="-25">
                <a:solidFill>
                  <a:srgbClr val="171717"/>
                </a:solidFill>
                <a:latin typeface="Lucida Sans Unicode"/>
                <a:cs typeface="Lucida Sans Unicode"/>
              </a:rPr>
              <a:t>diye</a:t>
            </a:r>
            <a:r>
              <a:rPr sz="1200" spc="-60">
                <a:solidFill>
                  <a:srgbClr val="171717"/>
                </a:solidFill>
                <a:latin typeface="Lucida Sans Unicode"/>
                <a:cs typeface="Lucida Sans Unicode"/>
              </a:rPr>
              <a:t> </a:t>
            </a:r>
            <a:r>
              <a:rPr sz="1200" spc="-25">
                <a:solidFill>
                  <a:srgbClr val="171717"/>
                </a:solidFill>
                <a:latin typeface="Lucida Sans Unicode"/>
                <a:cs typeface="Lucida Sans Unicode"/>
              </a:rPr>
              <a:t>düşündüm.</a:t>
            </a:r>
            <a:r>
              <a:rPr sz="1200" spc="-60">
                <a:solidFill>
                  <a:srgbClr val="171717"/>
                </a:solidFill>
                <a:latin typeface="Lucida Sans Unicode"/>
                <a:cs typeface="Lucida Sans Unicode"/>
              </a:rPr>
              <a:t> </a:t>
            </a:r>
            <a:r>
              <a:rPr sz="1200" spc="35">
                <a:solidFill>
                  <a:srgbClr val="171717"/>
                </a:solidFill>
                <a:latin typeface="Lucida Sans Unicode"/>
                <a:cs typeface="Lucida Sans Unicode"/>
              </a:rPr>
              <a:t>Bu</a:t>
            </a:r>
            <a:r>
              <a:rPr sz="1200" spc="-65">
                <a:solidFill>
                  <a:srgbClr val="171717"/>
                </a:solidFill>
                <a:latin typeface="Lucida Sans Unicode"/>
                <a:cs typeface="Lucida Sans Unicode"/>
              </a:rPr>
              <a:t> </a:t>
            </a:r>
            <a:r>
              <a:rPr sz="1200" spc="-50">
                <a:solidFill>
                  <a:srgbClr val="171717"/>
                </a:solidFill>
                <a:latin typeface="Lucida Sans Unicode"/>
                <a:cs typeface="Lucida Sans Unicode"/>
              </a:rPr>
              <a:t>gibi</a:t>
            </a:r>
            <a:r>
              <a:rPr sz="1200" spc="-60">
                <a:solidFill>
                  <a:srgbClr val="171717"/>
                </a:solidFill>
                <a:latin typeface="Lucida Sans Unicode"/>
                <a:cs typeface="Lucida Sans Unicode"/>
              </a:rPr>
              <a:t> </a:t>
            </a:r>
            <a:r>
              <a:rPr sz="1200" spc="-15">
                <a:solidFill>
                  <a:srgbClr val="171717"/>
                </a:solidFill>
                <a:latin typeface="Lucida Sans Unicode"/>
                <a:cs typeface="Lucida Sans Unicode"/>
              </a:rPr>
              <a:t>durumlar</a:t>
            </a:r>
            <a:r>
              <a:rPr sz="1200" spc="-60">
                <a:solidFill>
                  <a:srgbClr val="171717"/>
                </a:solidFill>
                <a:latin typeface="Lucida Sans Unicode"/>
                <a:cs typeface="Lucida Sans Unicode"/>
              </a:rPr>
              <a:t> </a:t>
            </a:r>
            <a:r>
              <a:rPr sz="1200" spc="-20">
                <a:solidFill>
                  <a:srgbClr val="171717"/>
                </a:solidFill>
                <a:latin typeface="Lucida Sans Unicode"/>
                <a:cs typeface="Lucida Sans Unicode"/>
              </a:rPr>
              <a:t>beni</a:t>
            </a:r>
            <a:r>
              <a:rPr sz="1200" spc="-65">
                <a:solidFill>
                  <a:srgbClr val="171717"/>
                </a:solidFill>
                <a:latin typeface="Lucida Sans Unicode"/>
                <a:cs typeface="Lucida Sans Unicode"/>
              </a:rPr>
              <a:t> </a:t>
            </a:r>
            <a:r>
              <a:rPr sz="1200" spc="-25">
                <a:solidFill>
                  <a:srgbClr val="171717"/>
                </a:solidFill>
                <a:latin typeface="Lucida Sans Unicode"/>
                <a:cs typeface="Lucida Sans Unicode"/>
              </a:rPr>
              <a:t>yazmaya</a:t>
            </a:r>
            <a:r>
              <a:rPr sz="1200" spc="-60">
                <a:solidFill>
                  <a:srgbClr val="171717"/>
                </a:solidFill>
                <a:latin typeface="Lucida Sans Unicode"/>
                <a:cs typeface="Lucida Sans Unicode"/>
              </a:rPr>
              <a:t> </a:t>
            </a:r>
            <a:r>
              <a:rPr sz="1200" spc="-35">
                <a:solidFill>
                  <a:srgbClr val="171717"/>
                </a:solidFill>
                <a:latin typeface="Lucida Sans Unicode"/>
                <a:cs typeface="Lucida Sans Unicode"/>
              </a:rPr>
              <a:t>teşvik</a:t>
            </a:r>
            <a:r>
              <a:rPr sz="1200" spc="-60">
                <a:solidFill>
                  <a:srgbClr val="171717"/>
                </a:solidFill>
                <a:latin typeface="Lucida Sans Unicode"/>
                <a:cs typeface="Lucida Sans Unicode"/>
              </a:rPr>
              <a:t> </a:t>
            </a:r>
            <a:r>
              <a:rPr sz="1200" spc="-25">
                <a:solidFill>
                  <a:srgbClr val="171717"/>
                </a:solidFill>
                <a:latin typeface="Lucida Sans Unicode"/>
                <a:cs typeface="Lucida Sans Unicode"/>
              </a:rPr>
              <a:t>ediyor.</a:t>
            </a:r>
            <a:endParaRPr sz="1200">
              <a:latin typeface="Lucida Sans Unicode"/>
              <a:cs typeface="Lucida Sans Unicode"/>
            </a:endParaRPr>
          </a:p>
        </p:txBody>
      </p:sp>
      <p:sp>
        <p:nvSpPr>
          <p:cNvPr id="4" name="object 4"/>
          <p:cNvSpPr txBox="1">
            <a:spLocks noGrp="1"/>
          </p:cNvSpPr>
          <p:nvPr>
            <p:ph type="sldNum" sz="quarter" idx="7"/>
          </p:nvPr>
        </p:nvSpPr>
        <p:spPr>
          <a:prstGeom prst="rect">
            <a:avLst/>
          </a:prstGeom>
        </p:spPr>
        <p:txBody>
          <a:bodyPr vert="horz" wrap="square" lIns="0" tIns="31115" rIns="0" bIns="0" rtlCol="0">
            <a:spAutoFit/>
          </a:bodyPr>
          <a:lstStyle/>
          <a:p>
            <a:pPr marL="38100">
              <a:lnSpc>
                <a:spcPct val="100000"/>
              </a:lnSpc>
              <a:spcBef>
                <a:spcPts val="245"/>
              </a:spcBef>
            </a:pPr>
            <a:r>
              <a:rPr spc="-25"/>
              <a:t>33</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48225" y="612778"/>
            <a:ext cx="2959735" cy="208279"/>
          </a:xfrm>
          <a:prstGeom prst="rect">
            <a:avLst/>
          </a:prstGeom>
        </p:spPr>
        <p:txBody>
          <a:bodyPr vert="horz" wrap="square" lIns="0" tIns="12065" rIns="0" bIns="0" rtlCol="0">
            <a:spAutoFit/>
          </a:bodyPr>
          <a:lstStyle/>
          <a:p>
            <a:pPr marL="12700">
              <a:lnSpc>
                <a:spcPct val="100000"/>
              </a:lnSpc>
              <a:spcBef>
                <a:spcPts val="95"/>
              </a:spcBef>
            </a:pPr>
            <a:r>
              <a:rPr sz="1200" spc="-50">
                <a:solidFill>
                  <a:srgbClr val="171717"/>
                </a:solidFill>
                <a:latin typeface="Lucida Sans Unicode"/>
                <a:cs typeface="Lucida Sans Unicode"/>
              </a:rPr>
              <a:t>Yazmak</a:t>
            </a:r>
            <a:r>
              <a:rPr sz="1200" spc="-70">
                <a:solidFill>
                  <a:srgbClr val="171717"/>
                </a:solidFill>
                <a:latin typeface="Lucida Sans Unicode"/>
                <a:cs typeface="Lucida Sans Unicode"/>
              </a:rPr>
              <a:t> </a:t>
            </a:r>
            <a:r>
              <a:rPr sz="1200" spc="-25">
                <a:solidFill>
                  <a:srgbClr val="171717"/>
                </a:solidFill>
                <a:latin typeface="Lucida Sans Unicode"/>
                <a:cs typeface="Lucida Sans Unicode"/>
              </a:rPr>
              <a:t>mı</a:t>
            </a:r>
            <a:r>
              <a:rPr sz="1200" spc="-70">
                <a:solidFill>
                  <a:srgbClr val="171717"/>
                </a:solidFill>
                <a:latin typeface="Lucida Sans Unicode"/>
                <a:cs typeface="Lucida Sans Unicode"/>
              </a:rPr>
              <a:t> </a:t>
            </a:r>
            <a:r>
              <a:rPr sz="1200" spc="-10">
                <a:solidFill>
                  <a:srgbClr val="171717"/>
                </a:solidFill>
                <a:latin typeface="Lucida Sans Unicode"/>
                <a:cs typeface="Lucida Sans Unicode"/>
              </a:rPr>
              <a:t>daha</a:t>
            </a:r>
            <a:r>
              <a:rPr sz="1200" spc="-70">
                <a:solidFill>
                  <a:srgbClr val="171717"/>
                </a:solidFill>
                <a:latin typeface="Lucida Sans Unicode"/>
                <a:cs typeface="Lucida Sans Unicode"/>
              </a:rPr>
              <a:t> </a:t>
            </a:r>
            <a:r>
              <a:rPr sz="1200" spc="-55">
                <a:solidFill>
                  <a:srgbClr val="171717"/>
                </a:solidFill>
                <a:latin typeface="Lucida Sans Unicode"/>
                <a:cs typeface="Lucida Sans Unicode"/>
              </a:rPr>
              <a:t>zevkli</a:t>
            </a:r>
            <a:r>
              <a:rPr sz="1200" spc="-70">
                <a:solidFill>
                  <a:srgbClr val="171717"/>
                </a:solidFill>
                <a:latin typeface="Lucida Sans Unicode"/>
                <a:cs typeface="Lucida Sans Unicode"/>
              </a:rPr>
              <a:t> </a:t>
            </a:r>
            <a:r>
              <a:rPr sz="1200" spc="-30">
                <a:solidFill>
                  <a:srgbClr val="171717"/>
                </a:solidFill>
                <a:latin typeface="Lucida Sans Unicode"/>
                <a:cs typeface="Lucida Sans Unicode"/>
              </a:rPr>
              <a:t>yoksa</a:t>
            </a:r>
            <a:r>
              <a:rPr sz="1200" spc="-70">
                <a:solidFill>
                  <a:srgbClr val="171717"/>
                </a:solidFill>
                <a:latin typeface="Lucida Sans Unicode"/>
                <a:cs typeface="Lucida Sans Unicode"/>
              </a:rPr>
              <a:t> </a:t>
            </a:r>
            <a:r>
              <a:rPr sz="1200" spc="-30">
                <a:solidFill>
                  <a:srgbClr val="171717"/>
                </a:solidFill>
                <a:latin typeface="Lucida Sans Unicode"/>
                <a:cs typeface="Lucida Sans Unicode"/>
              </a:rPr>
              <a:t>okumak</a:t>
            </a:r>
            <a:r>
              <a:rPr sz="1200" spc="-70">
                <a:solidFill>
                  <a:srgbClr val="171717"/>
                </a:solidFill>
                <a:latin typeface="Lucida Sans Unicode"/>
                <a:cs typeface="Lucida Sans Unicode"/>
              </a:rPr>
              <a:t> </a:t>
            </a:r>
            <a:r>
              <a:rPr sz="1200" spc="-15">
                <a:solidFill>
                  <a:srgbClr val="171717"/>
                </a:solidFill>
                <a:latin typeface="Lucida Sans Unicode"/>
                <a:cs typeface="Lucida Sans Unicode"/>
              </a:rPr>
              <a:t>mı?</a:t>
            </a:r>
            <a:endParaRPr sz="1200">
              <a:latin typeface="Lucida Sans Unicode"/>
              <a:cs typeface="Lucida Sans Unicode"/>
            </a:endParaRPr>
          </a:p>
        </p:txBody>
      </p:sp>
      <p:sp>
        <p:nvSpPr>
          <p:cNvPr id="3" name="object 3"/>
          <p:cNvSpPr txBox="1"/>
          <p:nvPr/>
        </p:nvSpPr>
        <p:spPr>
          <a:xfrm>
            <a:off x="248225" y="1328456"/>
            <a:ext cx="7056755" cy="8286750"/>
          </a:xfrm>
          <a:prstGeom prst="rect">
            <a:avLst/>
          </a:prstGeom>
        </p:spPr>
        <p:txBody>
          <a:bodyPr vert="horz" wrap="square" lIns="0" tIns="12700" rIns="0" bIns="0" rtlCol="0">
            <a:spAutoFit/>
          </a:bodyPr>
          <a:lstStyle/>
          <a:p>
            <a:pPr marL="12700" marR="8255" algn="just">
              <a:lnSpc>
                <a:spcPct val="145700"/>
              </a:lnSpc>
              <a:spcBef>
                <a:spcPts val="100"/>
              </a:spcBef>
            </a:pPr>
            <a:r>
              <a:rPr sz="1200" spc="-50">
                <a:solidFill>
                  <a:srgbClr val="171717"/>
                </a:solidFill>
                <a:latin typeface="Lucida Sans Unicode"/>
                <a:cs typeface="Lucida Sans Unicode"/>
              </a:rPr>
              <a:t>Tolga </a:t>
            </a:r>
            <a:r>
              <a:rPr sz="1200" spc="-40">
                <a:solidFill>
                  <a:srgbClr val="171717"/>
                </a:solidFill>
                <a:latin typeface="Lucida Sans Unicode"/>
                <a:cs typeface="Lucida Sans Unicode"/>
              </a:rPr>
              <a:t>Eligül: </a:t>
            </a:r>
            <a:r>
              <a:rPr sz="1200" spc="5">
                <a:solidFill>
                  <a:srgbClr val="171717"/>
                </a:solidFill>
                <a:latin typeface="Lucida Sans Unicode"/>
                <a:cs typeface="Lucida Sans Unicode"/>
              </a:rPr>
              <a:t>Benim </a:t>
            </a:r>
            <a:r>
              <a:rPr sz="1200" spc="-35">
                <a:solidFill>
                  <a:srgbClr val="171717"/>
                </a:solidFill>
                <a:latin typeface="Lucida Sans Unicode"/>
                <a:cs typeface="Lucida Sans Unicode"/>
              </a:rPr>
              <a:t>için </a:t>
            </a:r>
            <a:r>
              <a:rPr sz="1200" spc="-30">
                <a:solidFill>
                  <a:srgbClr val="171717"/>
                </a:solidFill>
                <a:latin typeface="Lucida Sans Unicode"/>
                <a:cs typeface="Lucida Sans Unicode"/>
              </a:rPr>
              <a:t>yazma </a:t>
            </a:r>
            <a:r>
              <a:rPr sz="1200" spc="-20">
                <a:solidFill>
                  <a:srgbClr val="171717"/>
                </a:solidFill>
                <a:latin typeface="Lucida Sans Unicode"/>
                <a:cs typeface="Lucida Sans Unicode"/>
              </a:rPr>
              <a:t>tarafı </a:t>
            </a:r>
            <a:r>
              <a:rPr sz="1200" spc="-45">
                <a:solidFill>
                  <a:srgbClr val="171717"/>
                </a:solidFill>
                <a:latin typeface="Lucida Sans Unicode"/>
                <a:cs typeface="Lucida Sans Unicode"/>
              </a:rPr>
              <a:t>çok </a:t>
            </a:r>
            <a:r>
              <a:rPr sz="1200" spc="-20">
                <a:solidFill>
                  <a:srgbClr val="171717"/>
                </a:solidFill>
                <a:latin typeface="Lucida Sans Unicode"/>
                <a:cs typeface="Lucida Sans Unicode"/>
              </a:rPr>
              <a:t>tatmin </a:t>
            </a:r>
            <a:r>
              <a:rPr sz="1200" spc="-30">
                <a:solidFill>
                  <a:srgbClr val="171717"/>
                </a:solidFill>
                <a:latin typeface="Lucida Sans Unicode"/>
                <a:cs typeface="Lucida Sans Unicode"/>
              </a:rPr>
              <a:t>edici </a:t>
            </a:r>
            <a:r>
              <a:rPr sz="1200" spc="-35">
                <a:solidFill>
                  <a:srgbClr val="171717"/>
                </a:solidFill>
                <a:latin typeface="Lucida Sans Unicode"/>
                <a:cs typeface="Lucida Sans Unicode"/>
              </a:rPr>
              <a:t>olduğu için </a:t>
            </a:r>
            <a:r>
              <a:rPr sz="1200" spc="-45">
                <a:solidFill>
                  <a:srgbClr val="171717"/>
                </a:solidFill>
                <a:latin typeface="Lucida Sans Unicode"/>
                <a:cs typeface="Lucida Sans Unicode"/>
              </a:rPr>
              <a:t>çok keyifli... </a:t>
            </a:r>
            <a:r>
              <a:rPr sz="1200" spc="-25">
                <a:solidFill>
                  <a:srgbClr val="171717"/>
                </a:solidFill>
                <a:latin typeface="Lucida Sans Unicode"/>
                <a:cs typeface="Lucida Sans Unicode"/>
              </a:rPr>
              <a:t>Ama </a:t>
            </a:r>
            <a:r>
              <a:rPr sz="1200" spc="-30">
                <a:solidFill>
                  <a:srgbClr val="171717"/>
                </a:solidFill>
                <a:latin typeface="Lucida Sans Unicode"/>
                <a:cs typeface="Lucida Sans Unicode"/>
              </a:rPr>
              <a:t>okumak </a:t>
            </a:r>
            <a:r>
              <a:rPr sz="1200" spc="-10">
                <a:solidFill>
                  <a:srgbClr val="171717"/>
                </a:solidFill>
                <a:latin typeface="Lucida Sans Unicode"/>
                <a:cs typeface="Lucida Sans Unicode"/>
              </a:rPr>
              <a:t>da </a:t>
            </a:r>
            <a:r>
              <a:rPr sz="1200" spc="-5">
                <a:solidFill>
                  <a:srgbClr val="171717"/>
                </a:solidFill>
                <a:latin typeface="Lucida Sans Unicode"/>
                <a:cs typeface="Lucida Sans Unicode"/>
              </a:rPr>
              <a:t> </a:t>
            </a:r>
            <a:r>
              <a:rPr sz="1200" spc="-15">
                <a:solidFill>
                  <a:srgbClr val="171717"/>
                </a:solidFill>
                <a:latin typeface="Lucida Sans Unicode"/>
                <a:cs typeface="Lucida Sans Unicode"/>
              </a:rPr>
              <a:t>benim</a:t>
            </a:r>
            <a:r>
              <a:rPr sz="1200" spc="-70">
                <a:solidFill>
                  <a:srgbClr val="171717"/>
                </a:solidFill>
                <a:latin typeface="Lucida Sans Unicode"/>
                <a:cs typeface="Lucida Sans Unicode"/>
              </a:rPr>
              <a:t> </a:t>
            </a:r>
            <a:r>
              <a:rPr sz="1200" spc="-35">
                <a:solidFill>
                  <a:srgbClr val="171717"/>
                </a:solidFill>
                <a:latin typeface="Lucida Sans Unicode"/>
                <a:cs typeface="Lucida Sans Unicode"/>
              </a:rPr>
              <a:t>için</a:t>
            </a:r>
            <a:r>
              <a:rPr sz="1200" spc="-70">
                <a:solidFill>
                  <a:srgbClr val="171717"/>
                </a:solidFill>
                <a:latin typeface="Lucida Sans Unicode"/>
                <a:cs typeface="Lucida Sans Unicode"/>
              </a:rPr>
              <a:t> </a:t>
            </a:r>
            <a:r>
              <a:rPr sz="1200" spc="-25">
                <a:solidFill>
                  <a:srgbClr val="171717"/>
                </a:solidFill>
                <a:latin typeface="Lucida Sans Unicode"/>
                <a:cs typeface="Lucida Sans Unicode"/>
              </a:rPr>
              <a:t>bambaşkadır.</a:t>
            </a:r>
            <a:r>
              <a:rPr sz="1200" spc="-70">
                <a:solidFill>
                  <a:srgbClr val="171717"/>
                </a:solidFill>
                <a:latin typeface="Lucida Sans Unicode"/>
                <a:cs typeface="Lucida Sans Unicode"/>
              </a:rPr>
              <a:t> </a:t>
            </a:r>
            <a:r>
              <a:rPr sz="1200" spc="35">
                <a:solidFill>
                  <a:srgbClr val="171717"/>
                </a:solidFill>
                <a:latin typeface="Lucida Sans Unicode"/>
                <a:cs typeface="Lucida Sans Unicode"/>
              </a:rPr>
              <a:t>Bu</a:t>
            </a:r>
            <a:r>
              <a:rPr sz="1200" spc="-70">
                <a:solidFill>
                  <a:srgbClr val="171717"/>
                </a:solidFill>
                <a:latin typeface="Lucida Sans Unicode"/>
                <a:cs typeface="Lucida Sans Unicode"/>
              </a:rPr>
              <a:t> </a:t>
            </a:r>
            <a:r>
              <a:rPr sz="1200" spc="-35">
                <a:solidFill>
                  <a:srgbClr val="171717"/>
                </a:solidFill>
                <a:latin typeface="Lucida Sans Unicode"/>
                <a:cs typeface="Lucida Sans Unicode"/>
              </a:rPr>
              <a:t>yüzden</a:t>
            </a:r>
            <a:r>
              <a:rPr sz="1200" spc="-70">
                <a:solidFill>
                  <a:srgbClr val="171717"/>
                </a:solidFill>
                <a:latin typeface="Lucida Sans Unicode"/>
                <a:cs typeface="Lucida Sans Unicode"/>
              </a:rPr>
              <a:t> </a:t>
            </a:r>
            <a:r>
              <a:rPr sz="1200" spc="-25">
                <a:solidFill>
                  <a:srgbClr val="171717"/>
                </a:solidFill>
                <a:latin typeface="Lucida Sans Unicode"/>
                <a:cs typeface="Lucida Sans Unicode"/>
              </a:rPr>
              <a:t>kıyaslayamam.</a:t>
            </a:r>
            <a:endParaRPr sz="1200">
              <a:latin typeface="Lucida Sans Unicode"/>
              <a:cs typeface="Lucida Sans Unicode"/>
            </a:endParaRPr>
          </a:p>
          <a:p>
            <a:pPr>
              <a:lnSpc>
                <a:spcPct val="100000"/>
              </a:lnSpc>
              <a:spcBef>
                <a:spcPts val="20"/>
              </a:spcBef>
            </a:pPr>
            <a:endParaRPr sz="1350">
              <a:latin typeface="Lucida Sans Unicode"/>
              <a:cs typeface="Lucida Sans Unicode"/>
            </a:endParaRPr>
          </a:p>
          <a:p>
            <a:pPr marL="12700" marR="7620" algn="just">
              <a:lnSpc>
                <a:spcPct val="145700"/>
              </a:lnSpc>
              <a:spcBef>
                <a:spcPts val="5"/>
              </a:spcBef>
            </a:pPr>
            <a:r>
              <a:rPr sz="1200" spc="-40">
                <a:solidFill>
                  <a:srgbClr val="171717"/>
                </a:solidFill>
                <a:latin typeface="Lucida Sans Unicode"/>
                <a:cs typeface="Lucida Sans Unicode"/>
              </a:rPr>
              <a:t>Aylin </a:t>
            </a:r>
            <a:r>
              <a:rPr sz="1200" spc="-15">
                <a:solidFill>
                  <a:srgbClr val="171717"/>
                </a:solidFill>
                <a:latin typeface="Lucida Sans Unicode"/>
                <a:cs typeface="Lucida Sans Unicode"/>
              </a:rPr>
              <a:t>Bendis: </a:t>
            </a:r>
            <a:r>
              <a:rPr sz="1200" spc="-40">
                <a:solidFill>
                  <a:srgbClr val="171717"/>
                </a:solidFill>
                <a:latin typeface="Lucida Sans Unicode"/>
                <a:cs typeface="Lucida Sans Unicode"/>
              </a:rPr>
              <a:t>Yazma </a:t>
            </a:r>
            <a:r>
              <a:rPr sz="1200" spc="-45">
                <a:solidFill>
                  <a:srgbClr val="171717"/>
                </a:solidFill>
                <a:latin typeface="Lucida Sans Unicode"/>
                <a:cs typeface="Lucida Sans Unicode"/>
              </a:rPr>
              <a:t>kısmı </a:t>
            </a:r>
            <a:r>
              <a:rPr sz="1200" spc="-5">
                <a:solidFill>
                  <a:srgbClr val="171717"/>
                </a:solidFill>
                <a:latin typeface="Lucida Sans Unicode"/>
                <a:cs typeface="Lucida Sans Unicode"/>
              </a:rPr>
              <a:t>hem </a:t>
            </a:r>
            <a:r>
              <a:rPr sz="1200" spc="-45">
                <a:solidFill>
                  <a:srgbClr val="171717"/>
                </a:solidFill>
                <a:latin typeface="Lucida Sans Unicode"/>
                <a:cs typeface="Lucida Sans Unicode"/>
              </a:rPr>
              <a:t>çok </a:t>
            </a:r>
            <a:r>
              <a:rPr sz="1200" spc="-35">
                <a:solidFill>
                  <a:srgbClr val="171717"/>
                </a:solidFill>
                <a:latin typeface="Lucida Sans Unicode"/>
                <a:cs typeface="Lucida Sans Unicode"/>
              </a:rPr>
              <a:t>sancılı </a:t>
            </a:r>
            <a:r>
              <a:rPr sz="1200" spc="-5">
                <a:solidFill>
                  <a:srgbClr val="171717"/>
                </a:solidFill>
                <a:latin typeface="Lucida Sans Unicode"/>
                <a:cs typeface="Lucida Sans Unicode"/>
              </a:rPr>
              <a:t>hem </a:t>
            </a:r>
            <a:r>
              <a:rPr sz="1200" spc="-10">
                <a:solidFill>
                  <a:srgbClr val="171717"/>
                </a:solidFill>
                <a:latin typeface="Lucida Sans Unicode"/>
                <a:cs typeface="Lucida Sans Unicode"/>
              </a:rPr>
              <a:t>de </a:t>
            </a:r>
            <a:r>
              <a:rPr sz="1200" spc="-45">
                <a:solidFill>
                  <a:srgbClr val="171717"/>
                </a:solidFill>
                <a:latin typeface="Lucida Sans Unicode"/>
                <a:cs typeface="Lucida Sans Unicode"/>
              </a:rPr>
              <a:t>çok </a:t>
            </a:r>
            <a:r>
              <a:rPr sz="1200" spc="-55">
                <a:solidFill>
                  <a:srgbClr val="171717"/>
                </a:solidFill>
                <a:latin typeface="Lucida Sans Unicode"/>
                <a:cs typeface="Lucida Sans Unicode"/>
              </a:rPr>
              <a:t>zevkli... </a:t>
            </a:r>
            <a:r>
              <a:rPr sz="1200" spc="5">
                <a:solidFill>
                  <a:srgbClr val="171717"/>
                </a:solidFill>
                <a:latin typeface="Lucida Sans Unicode"/>
                <a:cs typeface="Lucida Sans Unicode"/>
              </a:rPr>
              <a:t>Benim </a:t>
            </a:r>
            <a:r>
              <a:rPr sz="1200" spc="-35">
                <a:solidFill>
                  <a:srgbClr val="171717"/>
                </a:solidFill>
                <a:latin typeface="Lucida Sans Unicode"/>
                <a:cs typeface="Lucida Sans Unicode"/>
              </a:rPr>
              <a:t>için </a:t>
            </a:r>
            <a:r>
              <a:rPr sz="1200" spc="-45">
                <a:solidFill>
                  <a:srgbClr val="171717"/>
                </a:solidFill>
                <a:latin typeface="Lucida Sans Unicode"/>
                <a:cs typeface="Lucida Sans Unicode"/>
              </a:rPr>
              <a:t>yazdığın </a:t>
            </a:r>
            <a:r>
              <a:rPr sz="1200" spc="-15">
                <a:solidFill>
                  <a:srgbClr val="171717"/>
                </a:solidFill>
                <a:latin typeface="Lucida Sans Unicode"/>
                <a:cs typeface="Lucida Sans Unicode"/>
              </a:rPr>
              <a:t>o </a:t>
            </a:r>
            <a:r>
              <a:rPr sz="1200" spc="-35">
                <a:solidFill>
                  <a:srgbClr val="171717"/>
                </a:solidFill>
                <a:latin typeface="Lucida Sans Unicode"/>
                <a:cs typeface="Lucida Sans Unicode"/>
              </a:rPr>
              <a:t>kitaptan, </a:t>
            </a:r>
            <a:r>
              <a:rPr sz="1200" spc="-30">
                <a:solidFill>
                  <a:srgbClr val="171717"/>
                </a:solidFill>
                <a:latin typeface="Lucida Sans Unicode"/>
                <a:cs typeface="Lucida Sans Unicode"/>
              </a:rPr>
              <a:t> </a:t>
            </a:r>
            <a:r>
              <a:rPr sz="1200" spc="-15">
                <a:solidFill>
                  <a:srgbClr val="171717"/>
                </a:solidFill>
                <a:latin typeface="Lucida Sans Unicode"/>
                <a:cs typeface="Lucida Sans Unicode"/>
              </a:rPr>
              <a:t>dosyadan </a:t>
            </a:r>
            <a:r>
              <a:rPr sz="1200" spc="-25">
                <a:solidFill>
                  <a:srgbClr val="171717"/>
                </a:solidFill>
                <a:latin typeface="Lucida Sans Unicode"/>
                <a:cs typeface="Lucida Sans Unicode"/>
              </a:rPr>
              <a:t>ayrılmak </a:t>
            </a:r>
            <a:r>
              <a:rPr sz="1200" spc="-45">
                <a:solidFill>
                  <a:srgbClr val="171717"/>
                </a:solidFill>
                <a:latin typeface="Lucida Sans Unicode"/>
                <a:cs typeface="Lucida Sans Unicode"/>
              </a:rPr>
              <a:t>çok </a:t>
            </a:r>
            <a:r>
              <a:rPr sz="1200" spc="-25">
                <a:solidFill>
                  <a:srgbClr val="171717"/>
                </a:solidFill>
                <a:latin typeface="Lucida Sans Unicode"/>
                <a:cs typeface="Lucida Sans Unicode"/>
              </a:rPr>
              <a:t>dramatiktir. </a:t>
            </a:r>
            <a:r>
              <a:rPr sz="1200" spc="-55">
                <a:solidFill>
                  <a:srgbClr val="171717"/>
                </a:solidFill>
                <a:latin typeface="Lucida Sans Unicode"/>
                <a:cs typeface="Lucida Sans Unicode"/>
              </a:rPr>
              <a:t>Çok </a:t>
            </a:r>
            <a:r>
              <a:rPr sz="1200" spc="-40">
                <a:solidFill>
                  <a:srgbClr val="171717"/>
                </a:solidFill>
                <a:latin typeface="Lucida Sans Unicode"/>
                <a:cs typeface="Lucida Sans Unicode"/>
              </a:rPr>
              <a:t>fazla bağ </a:t>
            </a:r>
            <a:r>
              <a:rPr sz="1200" spc="-25">
                <a:solidFill>
                  <a:srgbClr val="171717"/>
                </a:solidFill>
                <a:latin typeface="Lucida Sans Unicode"/>
                <a:cs typeface="Lucida Sans Unicode"/>
              </a:rPr>
              <a:t>kurarım. </a:t>
            </a:r>
            <a:r>
              <a:rPr sz="1200" spc="35">
                <a:solidFill>
                  <a:srgbClr val="171717"/>
                </a:solidFill>
                <a:latin typeface="Lucida Sans Unicode"/>
                <a:cs typeface="Lucida Sans Unicode"/>
              </a:rPr>
              <a:t>Bu </a:t>
            </a:r>
            <a:r>
              <a:rPr sz="1200" spc="-35">
                <a:solidFill>
                  <a:srgbClr val="171717"/>
                </a:solidFill>
                <a:latin typeface="Lucida Sans Unicode"/>
                <a:cs typeface="Lucida Sans Unicode"/>
              </a:rPr>
              <a:t>yüzden </a:t>
            </a:r>
            <a:r>
              <a:rPr sz="1200" spc="-40">
                <a:solidFill>
                  <a:srgbClr val="171717"/>
                </a:solidFill>
                <a:latin typeface="Lucida Sans Unicode"/>
                <a:cs typeface="Lucida Sans Unicode"/>
              </a:rPr>
              <a:t>yazmak </a:t>
            </a:r>
            <a:r>
              <a:rPr sz="1200" spc="-10">
                <a:solidFill>
                  <a:srgbClr val="171717"/>
                </a:solidFill>
                <a:latin typeface="Lucida Sans Unicode"/>
                <a:cs typeface="Lucida Sans Unicode"/>
              </a:rPr>
              <a:t>daha </a:t>
            </a:r>
            <a:r>
              <a:rPr sz="1200" spc="-50">
                <a:solidFill>
                  <a:srgbClr val="171717"/>
                </a:solidFill>
                <a:latin typeface="Lucida Sans Unicode"/>
                <a:cs typeface="Lucida Sans Unicode"/>
              </a:rPr>
              <a:t>zor </a:t>
            </a:r>
            <a:r>
              <a:rPr sz="1200" spc="-25">
                <a:solidFill>
                  <a:srgbClr val="171717"/>
                </a:solidFill>
                <a:latin typeface="Lucida Sans Unicode"/>
                <a:cs typeface="Lucida Sans Unicode"/>
              </a:rPr>
              <a:t>fakat </a:t>
            </a:r>
            <a:r>
              <a:rPr sz="1200" spc="-20">
                <a:solidFill>
                  <a:srgbClr val="171717"/>
                </a:solidFill>
                <a:latin typeface="Lucida Sans Unicode"/>
                <a:cs typeface="Lucida Sans Unicode"/>
              </a:rPr>
              <a:t> </a:t>
            </a:r>
            <a:r>
              <a:rPr sz="1200" spc="-45">
                <a:solidFill>
                  <a:srgbClr val="171717"/>
                </a:solidFill>
                <a:latin typeface="Lucida Sans Unicode"/>
                <a:cs typeface="Lucida Sans Unicode"/>
              </a:rPr>
              <a:t>keyifli...</a:t>
            </a:r>
            <a:endParaRPr sz="1200">
              <a:latin typeface="Lucida Sans Unicode"/>
              <a:cs typeface="Lucida Sans Unicode"/>
            </a:endParaRPr>
          </a:p>
          <a:p>
            <a:pPr>
              <a:lnSpc>
                <a:spcPct val="100000"/>
              </a:lnSpc>
              <a:spcBef>
                <a:spcPts val="20"/>
              </a:spcBef>
            </a:pPr>
            <a:endParaRPr sz="1350">
              <a:latin typeface="Lucida Sans Unicode"/>
              <a:cs typeface="Lucida Sans Unicode"/>
            </a:endParaRPr>
          </a:p>
          <a:p>
            <a:pPr marL="12700" marR="5715" algn="just">
              <a:lnSpc>
                <a:spcPct val="145700"/>
              </a:lnSpc>
            </a:pPr>
            <a:r>
              <a:rPr sz="1200">
                <a:solidFill>
                  <a:srgbClr val="171717"/>
                </a:solidFill>
                <a:latin typeface="Lucida Sans Unicode"/>
                <a:cs typeface="Lucida Sans Unicode"/>
              </a:rPr>
              <a:t>Emrah </a:t>
            </a:r>
            <a:r>
              <a:rPr sz="1200" spc="-40">
                <a:solidFill>
                  <a:srgbClr val="171717"/>
                </a:solidFill>
                <a:latin typeface="Lucida Sans Unicode"/>
                <a:cs typeface="Lucida Sans Unicode"/>
              </a:rPr>
              <a:t>Ateş: Yazar </a:t>
            </a:r>
            <a:r>
              <a:rPr sz="1200" spc="-35">
                <a:solidFill>
                  <a:srgbClr val="171717"/>
                </a:solidFill>
                <a:latin typeface="Lucida Sans Unicode"/>
                <a:cs typeface="Lucida Sans Unicode"/>
              </a:rPr>
              <a:t>için </a:t>
            </a:r>
            <a:r>
              <a:rPr sz="1200" spc="-20">
                <a:solidFill>
                  <a:srgbClr val="171717"/>
                </a:solidFill>
                <a:latin typeface="Lucida Sans Unicode"/>
                <a:cs typeface="Lucida Sans Unicode"/>
              </a:rPr>
              <a:t>kendinden </a:t>
            </a:r>
            <a:r>
              <a:rPr sz="1200" spc="-25">
                <a:solidFill>
                  <a:srgbClr val="171717"/>
                </a:solidFill>
                <a:latin typeface="Lucida Sans Unicode"/>
                <a:cs typeface="Lucida Sans Unicode"/>
              </a:rPr>
              <a:t>bir </a:t>
            </a:r>
            <a:r>
              <a:rPr sz="1200" spc="-20">
                <a:solidFill>
                  <a:srgbClr val="171717"/>
                </a:solidFill>
                <a:latin typeface="Lucida Sans Unicode"/>
                <a:cs typeface="Lucida Sans Unicode"/>
              </a:rPr>
              <a:t>şeyler </a:t>
            </a:r>
            <a:r>
              <a:rPr sz="1200" spc="-30">
                <a:solidFill>
                  <a:srgbClr val="171717"/>
                </a:solidFill>
                <a:latin typeface="Lucida Sans Unicode"/>
                <a:cs typeface="Lucida Sans Unicode"/>
              </a:rPr>
              <a:t>çıkarmak </a:t>
            </a:r>
            <a:r>
              <a:rPr sz="1200" spc="-45">
                <a:solidFill>
                  <a:srgbClr val="171717"/>
                </a:solidFill>
                <a:latin typeface="Lucida Sans Unicode"/>
                <a:cs typeface="Lucida Sans Unicode"/>
              </a:rPr>
              <a:t>çok </a:t>
            </a:r>
            <a:r>
              <a:rPr sz="1200" spc="-55">
                <a:solidFill>
                  <a:srgbClr val="171717"/>
                </a:solidFill>
                <a:latin typeface="Lucida Sans Unicode"/>
                <a:cs typeface="Lucida Sans Unicode"/>
              </a:rPr>
              <a:t>güzel </a:t>
            </a:r>
            <a:r>
              <a:rPr sz="1200" spc="-25">
                <a:solidFill>
                  <a:srgbClr val="171717"/>
                </a:solidFill>
                <a:latin typeface="Lucida Sans Unicode"/>
                <a:cs typeface="Lucida Sans Unicode"/>
              </a:rPr>
              <a:t>bir </a:t>
            </a:r>
            <a:r>
              <a:rPr sz="1200" spc="-40">
                <a:solidFill>
                  <a:srgbClr val="171717"/>
                </a:solidFill>
                <a:latin typeface="Lucida Sans Unicode"/>
                <a:cs typeface="Lucida Sans Unicode"/>
              </a:rPr>
              <a:t>duygu. </a:t>
            </a:r>
            <a:r>
              <a:rPr sz="1200" spc="-25">
                <a:solidFill>
                  <a:srgbClr val="171717"/>
                </a:solidFill>
                <a:latin typeface="Lucida Sans Unicode"/>
                <a:cs typeface="Lucida Sans Unicode"/>
              </a:rPr>
              <a:t>Ama </a:t>
            </a:r>
            <a:r>
              <a:rPr sz="1200" spc="-30">
                <a:solidFill>
                  <a:srgbClr val="171717"/>
                </a:solidFill>
                <a:latin typeface="Lucida Sans Unicode"/>
                <a:cs typeface="Lucida Sans Unicode"/>
              </a:rPr>
              <a:t>yazar </a:t>
            </a:r>
            <a:r>
              <a:rPr sz="1200" spc="-35">
                <a:solidFill>
                  <a:srgbClr val="171717"/>
                </a:solidFill>
                <a:latin typeface="Lucida Sans Unicode"/>
                <a:cs typeface="Lucida Sans Unicode"/>
              </a:rPr>
              <a:t>için </a:t>
            </a:r>
            <a:r>
              <a:rPr sz="1200" spc="-40">
                <a:solidFill>
                  <a:srgbClr val="171717"/>
                </a:solidFill>
                <a:latin typeface="Lucida Sans Unicode"/>
                <a:cs typeface="Lucida Sans Unicode"/>
              </a:rPr>
              <a:t>yazmak </a:t>
            </a:r>
            <a:r>
              <a:rPr sz="1200" spc="-35">
                <a:solidFill>
                  <a:srgbClr val="171717"/>
                </a:solidFill>
                <a:latin typeface="Lucida Sans Unicode"/>
                <a:cs typeface="Lucida Sans Unicode"/>
              </a:rPr>
              <a:t> </a:t>
            </a:r>
            <a:r>
              <a:rPr sz="1200" spc="-25">
                <a:solidFill>
                  <a:srgbClr val="171717"/>
                </a:solidFill>
                <a:latin typeface="Lucida Sans Unicode"/>
                <a:cs typeface="Lucida Sans Unicode"/>
              </a:rPr>
              <a:t>bir </a:t>
            </a:r>
            <a:r>
              <a:rPr sz="1200" spc="-15">
                <a:solidFill>
                  <a:srgbClr val="171717"/>
                </a:solidFill>
                <a:latin typeface="Lucida Sans Unicode"/>
                <a:cs typeface="Lucida Sans Unicode"/>
              </a:rPr>
              <a:t>süre sonra </a:t>
            </a:r>
            <a:r>
              <a:rPr sz="1200" spc="-35">
                <a:solidFill>
                  <a:srgbClr val="171717"/>
                </a:solidFill>
                <a:latin typeface="Lucida Sans Unicode"/>
                <a:cs typeface="Lucida Sans Unicode"/>
              </a:rPr>
              <a:t>zorunluluk </a:t>
            </a:r>
            <a:r>
              <a:rPr sz="1200" spc="-30">
                <a:solidFill>
                  <a:srgbClr val="171717"/>
                </a:solidFill>
                <a:latin typeface="Lucida Sans Unicode"/>
                <a:cs typeface="Lucida Sans Unicode"/>
              </a:rPr>
              <a:t>olabiliyor. </a:t>
            </a:r>
            <a:r>
              <a:rPr sz="1200" spc="-55">
                <a:solidFill>
                  <a:srgbClr val="171717"/>
                </a:solidFill>
                <a:latin typeface="Lucida Sans Unicode"/>
                <a:cs typeface="Lucida Sans Unicode"/>
              </a:rPr>
              <a:t>Yazdığın </a:t>
            </a:r>
            <a:r>
              <a:rPr sz="1200" spc="-20">
                <a:solidFill>
                  <a:srgbClr val="171717"/>
                </a:solidFill>
                <a:latin typeface="Lucida Sans Unicode"/>
                <a:cs typeface="Lucida Sans Unicode"/>
              </a:rPr>
              <a:t>şey </a:t>
            </a:r>
            <a:r>
              <a:rPr sz="1200" spc="-30">
                <a:solidFill>
                  <a:srgbClr val="171717"/>
                </a:solidFill>
                <a:latin typeface="Lucida Sans Unicode"/>
                <a:cs typeface="Lucida Sans Unicode"/>
              </a:rPr>
              <a:t>bitince </a:t>
            </a:r>
            <a:r>
              <a:rPr sz="1200" spc="-45">
                <a:solidFill>
                  <a:srgbClr val="171717"/>
                </a:solidFill>
                <a:latin typeface="Lucida Sans Unicode"/>
                <a:cs typeface="Lucida Sans Unicode"/>
              </a:rPr>
              <a:t>çok </a:t>
            </a:r>
            <a:r>
              <a:rPr sz="1200" spc="-30">
                <a:solidFill>
                  <a:srgbClr val="171717"/>
                </a:solidFill>
                <a:latin typeface="Lucida Sans Unicode"/>
                <a:cs typeface="Lucida Sans Unicode"/>
              </a:rPr>
              <a:t>büyük </a:t>
            </a:r>
            <a:r>
              <a:rPr sz="1200" spc="-25">
                <a:solidFill>
                  <a:srgbClr val="171717"/>
                </a:solidFill>
                <a:latin typeface="Lucida Sans Unicode"/>
                <a:cs typeface="Lucida Sans Unicode"/>
              </a:rPr>
              <a:t>bir </a:t>
            </a:r>
            <a:r>
              <a:rPr sz="1200" spc="-10">
                <a:solidFill>
                  <a:srgbClr val="171717"/>
                </a:solidFill>
                <a:latin typeface="Lucida Sans Unicode"/>
                <a:cs typeface="Lucida Sans Unicode"/>
              </a:rPr>
              <a:t>rahatlama </a:t>
            </a:r>
            <a:r>
              <a:rPr sz="1200" spc="-35">
                <a:solidFill>
                  <a:srgbClr val="171717"/>
                </a:solidFill>
                <a:latin typeface="Lucida Sans Unicode"/>
                <a:cs typeface="Lucida Sans Unicode"/>
              </a:rPr>
              <a:t>geliyor. </a:t>
            </a:r>
            <a:r>
              <a:rPr sz="1200" spc="-25">
                <a:solidFill>
                  <a:srgbClr val="171717"/>
                </a:solidFill>
                <a:latin typeface="Lucida Sans Unicode"/>
                <a:cs typeface="Lucida Sans Unicode"/>
              </a:rPr>
              <a:t>Ama </a:t>
            </a:r>
            <a:r>
              <a:rPr sz="1200" spc="-20">
                <a:solidFill>
                  <a:srgbClr val="171717"/>
                </a:solidFill>
                <a:latin typeface="Lucida Sans Unicode"/>
                <a:cs typeface="Lucida Sans Unicode"/>
              </a:rPr>
              <a:t> </a:t>
            </a:r>
            <a:r>
              <a:rPr sz="1200" spc="-25">
                <a:solidFill>
                  <a:srgbClr val="171717"/>
                </a:solidFill>
                <a:latin typeface="Lucida Sans Unicode"/>
                <a:cs typeface="Lucida Sans Unicode"/>
              </a:rPr>
              <a:t>yazmaya </a:t>
            </a:r>
            <a:r>
              <a:rPr sz="1200" spc="-30">
                <a:solidFill>
                  <a:srgbClr val="171717"/>
                </a:solidFill>
                <a:latin typeface="Lucida Sans Unicode"/>
                <a:cs typeface="Lucida Sans Unicode"/>
              </a:rPr>
              <a:t>başladığım </a:t>
            </a:r>
            <a:r>
              <a:rPr sz="1200" spc="-25">
                <a:solidFill>
                  <a:srgbClr val="171717"/>
                </a:solidFill>
                <a:latin typeface="Lucida Sans Unicode"/>
                <a:cs typeface="Lucida Sans Unicode"/>
              </a:rPr>
              <a:t>zamana </a:t>
            </a:r>
            <a:r>
              <a:rPr sz="1200" spc="-20">
                <a:solidFill>
                  <a:srgbClr val="171717"/>
                </a:solidFill>
                <a:latin typeface="Lucida Sans Unicode"/>
                <a:cs typeface="Lucida Sans Unicode"/>
              </a:rPr>
              <a:t>kadar </a:t>
            </a:r>
            <a:r>
              <a:rPr sz="1200" spc="-35">
                <a:solidFill>
                  <a:srgbClr val="171717"/>
                </a:solidFill>
                <a:latin typeface="Lucida Sans Unicode"/>
                <a:cs typeface="Lucida Sans Unicode"/>
              </a:rPr>
              <a:t>kitap </a:t>
            </a:r>
            <a:r>
              <a:rPr sz="1200" spc="-30">
                <a:solidFill>
                  <a:srgbClr val="171717"/>
                </a:solidFill>
                <a:latin typeface="Lucida Sans Unicode"/>
                <a:cs typeface="Lucida Sans Unicode"/>
              </a:rPr>
              <a:t>okumak </a:t>
            </a:r>
            <a:r>
              <a:rPr sz="1200" spc="-35">
                <a:solidFill>
                  <a:srgbClr val="171717"/>
                </a:solidFill>
                <a:latin typeface="Lucida Sans Unicode"/>
                <a:cs typeface="Lucida Sans Unicode"/>
              </a:rPr>
              <a:t>diğer </a:t>
            </a:r>
            <a:r>
              <a:rPr sz="1200" spc="-20">
                <a:solidFill>
                  <a:srgbClr val="171717"/>
                </a:solidFill>
                <a:latin typeface="Lucida Sans Unicode"/>
                <a:cs typeface="Lucida Sans Unicode"/>
              </a:rPr>
              <a:t>sanatsal </a:t>
            </a:r>
            <a:r>
              <a:rPr sz="1200" spc="-25">
                <a:solidFill>
                  <a:srgbClr val="171717"/>
                </a:solidFill>
                <a:latin typeface="Lucida Sans Unicode"/>
                <a:cs typeface="Lucida Sans Unicode"/>
              </a:rPr>
              <a:t>aktivitelerin dışında </a:t>
            </a:r>
            <a:r>
              <a:rPr sz="1200" spc="-10">
                <a:solidFill>
                  <a:srgbClr val="171717"/>
                </a:solidFill>
                <a:latin typeface="Lucida Sans Unicode"/>
                <a:cs typeface="Lucida Sans Unicode"/>
              </a:rPr>
              <a:t>daha </a:t>
            </a:r>
            <a:r>
              <a:rPr sz="1200" spc="-15">
                <a:solidFill>
                  <a:srgbClr val="171717"/>
                </a:solidFill>
                <a:latin typeface="Lucida Sans Unicode"/>
                <a:cs typeface="Lucida Sans Unicode"/>
              </a:rPr>
              <a:t>ön </a:t>
            </a:r>
            <a:r>
              <a:rPr sz="1200" spc="-10">
                <a:solidFill>
                  <a:srgbClr val="171717"/>
                </a:solidFill>
                <a:latin typeface="Lucida Sans Unicode"/>
                <a:cs typeface="Lucida Sans Unicode"/>
              </a:rPr>
              <a:t> </a:t>
            </a:r>
            <a:r>
              <a:rPr sz="1200" spc="-15">
                <a:solidFill>
                  <a:srgbClr val="171717"/>
                </a:solidFill>
                <a:latin typeface="Lucida Sans Unicode"/>
                <a:cs typeface="Lucida Sans Unicode"/>
              </a:rPr>
              <a:t>planda</a:t>
            </a:r>
            <a:r>
              <a:rPr sz="1200" spc="-75">
                <a:solidFill>
                  <a:srgbClr val="171717"/>
                </a:solidFill>
                <a:latin typeface="Lucida Sans Unicode"/>
                <a:cs typeface="Lucida Sans Unicode"/>
              </a:rPr>
              <a:t> </a:t>
            </a:r>
            <a:r>
              <a:rPr sz="1200" spc="-15">
                <a:solidFill>
                  <a:srgbClr val="171717"/>
                </a:solidFill>
                <a:latin typeface="Lucida Sans Unicode"/>
                <a:cs typeface="Lucida Sans Unicode"/>
              </a:rPr>
              <a:t>benim</a:t>
            </a:r>
            <a:r>
              <a:rPr sz="1200" spc="-70">
                <a:solidFill>
                  <a:srgbClr val="171717"/>
                </a:solidFill>
                <a:latin typeface="Lucida Sans Unicode"/>
                <a:cs typeface="Lucida Sans Unicode"/>
              </a:rPr>
              <a:t> </a:t>
            </a:r>
            <a:r>
              <a:rPr sz="1200" spc="-45">
                <a:solidFill>
                  <a:srgbClr val="171717"/>
                </a:solidFill>
                <a:latin typeface="Lucida Sans Unicode"/>
                <a:cs typeface="Lucida Sans Unicode"/>
              </a:rPr>
              <a:t>için.</a:t>
            </a:r>
            <a:endParaRPr sz="1200">
              <a:latin typeface="Lucida Sans Unicode"/>
              <a:cs typeface="Lucida Sans Unicode"/>
            </a:endParaRPr>
          </a:p>
          <a:p>
            <a:pPr>
              <a:lnSpc>
                <a:spcPct val="100000"/>
              </a:lnSpc>
              <a:spcBef>
                <a:spcPts val="70"/>
              </a:spcBef>
            </a:pPr>
            <a:endParaRPr sz="1750">
              <a:latin typeface="Lucida Sans Unicode"/>
              <a:cs typeface="Lucida Sans Unicode"/>
            </a:endParaRPr>
          </a:p>
          <a:p>
            <a:pPr marL="12700" algn="just">
              <a:lnSpc>
                <a:spcPct val="100000"/>
              </a:lnSpc>
            </a:pPr>
            <a:r>
              <a:rPr sz="1200" spc="-40">
                <a:solidFill>
                  <a:srgbClr val="171717"/>
                </a:solidFill>
                <a:latin typeface="Lucida Sans Unicode"/>
                <a:cs typeface="Lucida Sans Unicode"/>
              </a:rPr>
              <a:t>Yazar</a:t>
            </a:r>
            <a:r>
              <a:rPr sz="1200" spc="-70">
                <a:solidFill>
                  <a:srgbClr val="171717"/>
                </a:solidFill>
                <a:latin typeface="Lucida Sans Unicode"/>
                <a:cs typeface="Lucida Sans Unicode"/>
              </a:rPr>
              <a:t> </a:t>
            </a:r>
            <a:r>
              <a:rPr sz="1200" spc="-35">
                <a:solidFill>
                  <a:srgbClr val="171717"/>
                </a:solidFill>
                <a:latin typeface="Lucida Sans Unicode"/>
                <a:cs typeface="Lucida Sans Unicode"/>
              </a:rPr>
              <a:t>kitaptaki</a:t>
            </a:r>
            <a:r>
              <a:rPr sz="1200" spc="-65">
                <a:solidFill>
                  <a:srgbClr val="171717"/>
                </a:solidFill>
                <a:latin typeface="Lucida Sans Unicode"/>
                <a:cs typeface="Lucida Sans Unicode"/>
              </a:rPr>
              <a:t> </a:t>
            </a:r>
            <a:r>
              <a:rPr sz="1200" spc="-30">
                <a:solidFill>
                  <a:srgbClr val="171717"/>
                </a:solidFill>
                <a:latin typeface="Lucida Sans Unicode"/>
                <a:cs typeface="Lucida Sans Unicode"/>
              </a:rPr>
              <a:t>duygusal</a:t>
            </a:r>
            <a:r>
              <a:rPr sz="1200" spc="-65">
                <a:solidFill>
                  <a:srgbClr val="171717"/>
                </a:solidFill>
                <a:latin typeface="Lucida Sans Unicode"/>
                <a:cs typeface="Lucida Sans Unicode"/>
              </a:rPr>
              <a:t> </a:t>
            </a:r>
            <a:r>
              <a:rPr sz="1200" spc="-15">
                <a:solidFill>
                  <a:srgbClr val="171717"/>
                </a:solidFill>
                <a:latin typeface="Lucida Sans Unicode"/>
                <a:cs typeface="Lucida Sans Unicode"/>
              </a:rPr>
              <a:t>sahneleri</a:t>
            </a:r>
            <a:r>
              <a:rPr sz="1200" spc="-70">
                <a:solidFill>
                  <a:srgbClr val="171717"/>
                </a:solidFill>
                <a:latin typeface="Lucida Sans Unicode"/>
                <a:cs typeface="Lucida Sans Unicode"/>
              </a:rPr>
              <a:t> </a:t>
            </a:r>
            <a:r>
              <a:rPr sz="1200" spc="-30">
                <a:solidFill>
                  <a:srgbClr val="171717"/>
                </a:solidFill>
                <a:latin typeface="Lucida Sans Unicode"/>
                <a:cs typeface="Lucida Sans Unicode"/>
              </a:rPr>
              <a:t>yazarken</a:t>
            </a:r>
            <a:r>
              <a:rPr sz="1200" spc="-65">
                <a:solidFill>
                  <a:srgbClr val="171717"/>
                </a:solidFill>
                <a:latin typeface="Lucida Sans Unicode"/>
                <a:cs typeface="Lucida Sans Unicode"/>
              </a:rPr>
              <a:t> </a:t>
            </a:r>
            <a:r>
              <a:rPr sz="1200" spc="-30">
                <a:solidFill>
                  <a:srgbClr val="171717"/>
                </a:solidFill>
                <a:latin typeface="Lucida Sans Unicode"/>
                <a:cs typeface="Lucida Sans Unicode"/>
              </a:rPr>
              <a:t>nasıl</a:t>
            </a:r>
            <a:r>
              <a:rPr sz="1200" spc="-65">
                <a:solidFill>
                  <a:srgbClr val="171717"/>
                </a:solidFill>
                <a:latin typeface="Lucida Sans Unicode"/>
                <a:cs typeface="Lucida Sans Unicode"/>
              </a:rPr>
              <a:t> </a:t>
            </a:r>
            <a:r>
              <a:rPr sz="1200" spc="-25">
                <a:solidFill>
                  <a:srgbClr val="171717"/>
                </a:solidFill>
                <a:latin typeface="Lucida Sans Unicode"/>
                <a:cs typeface="Lucida Sans Unicode"/>
              </a:rPr>
              <a:t>bir</a:t>
            </a:r>
            <a:r>
              <a:rPr sz="1200" spc="-65">
                <a:solidFill>
                  <a:srgbClr val="171717"/>
                </a:solidFill>
                <a:latin typeface="Lucida Sans Unicode"/>
                <a:cs typeface="Lucida Sans Unicode"/>
              </a:rPr>
              <a:t> </a:t>
            </a:r>
            <a:r>
              <a:rPr sz="1200" spc="-35">
                <a:solidFill>
                  <a:srgbClr val="171717"/>
                </a:solidFill>
                <a:latin typeface="Lucida Sans Unicode"/>
                <a:cs typeface="Lucida Sans Unicode"/>
              </a:rPr>
              <a:t>duygu</a:t>
            </a:r>
            <a:r>
              <a:rPr sz="1200" spc="-70">
                <a:solidFill>
                  <a:srgbClr val="171717"/>
                </a:solidFill>
                <a:latin typeface="Lucida Sans Unicode"/>
                <a:cs typeface="Lucida Sans Unicode"/>
              </a:rPr>
              <a:t> </a:t>
            </a:r>
            <a:r>
              <a:rPr sz="1200" spc="-20">
                <a:solidFill>
                  <a:srgbClr val="171717"/>
                </a:solidFill>
                <a:latin typeface="Lucida Sans Unicode"/>
                <a:cs typeface="Lucida Sans Unicode"/>
              </a:rPr>
              <a:t>yaşıyor?</a:t>
            </a:r>
            <a:endParaRPr sz="1200">
              <a:latin typeface="Lucida Sans Unicode"/>
              <a:cs typeface="Lucida Sans Unicode"/>
            </a:endParaRPr>
          </a:p>
          <a:p>
            <a:pPr>
              <a:lnSpc>
                <a:spcPct val="100000"/>
              </a:lnSpc>
              <a:spcBef>
                <a:spcPts val="20"/>
              </a:spcBef>
            </a:pPr>
            <a:endParaRPr sz="1350">
              <a:latin typeface="Lucida Sans Unicode"/>
              <a:cs typeface="Lucida Sans Unicode"/>
            </a:endParaRPr>
          </a:p>
          <a:p>
            <a:pPr marL="12700" marR="12065" algn="just">
              <a:lnSpc>
                <a:spcPct val="145700"/>
              </a:lnSpc>
              <a:spcBef>
                <a:spcPts val="5"/>
              </a:spcBef>
            </a:pPr>
            <a:r>
              <a:rPr sz="1200" spc="-40">
                <a:solidFill>
                  <a:srgbClr val="171717"/>
                </a:solidFill>
                <a:latin typeface="Lucida Sans Unicode"/>
                <a:cs typeface="Lucida Sans Unicode"/>
              </a:rPr>
              <a:t>Aylin </a:t>
            </a:r>
            <a:r>
              <a:rPr sz="1200" spc="-15">
                <a:solidFill>
                  <a:srgbClr val="171717"/>
                </a:solidFill>
                <a:latin typeface="Lucida Sans Unicode"/>
                <a:cs typeface="Lucida Sans Unicode"/>
              </a:rPr>
              <a:t>Bendis: </a:t>
            </a:r>
            <a:r>
              <a:rPr sz="1200" spc="25">
                <a:solidFill>
                  <a:srgbClr val="171717"/>
                </a:solidFill>
                <a:latin typeface="Lucida Sans Unicode"/>
                <a:cs typeface="Lucida Sans Unicode"/>
              </a:rPr>
              <a:t>Ben </a:t>
            </a:r>
            <a:r>
              <a:rPr sz="1200" spc="-25">
                <a:solidFill>
                  <a:srgbClr val="171717"/>
                </a:solidFill>
                <a:latin typeface="Lucida Sans Unicode"/>
                <a:cs typeface="Lucida Sans Unicode"/>
              </a:rPr>
              <a:t>ağlayarak </a:t>
            </a:r>
            <a:r>
              <a:rPr sz="1200" spc="-35">
                <a:solidFill>
                  <a:srgbClr val="171717"/>
                </a:solidFill>
                <a:latin typeface="Lucida Sans Unicode"/>
                <a:cs typeface="Lucida Sans Unicode"/>
              </a:rPr>
              <a:t>yazıyorum. </a:t>
            </a:r>
            <a:r>
              <a:rPr sz="1200" spc="-25">
                <a:solidFill>
                  <a:srgbClr val="171717"/>
                </a:solidFill>
                <a:latin typeface="Lucida Sans Unicode"/>
                <a:cs typeface="Lucida Sans Unicode"/>
              </a:rPr>
              <a:t>Ama </a:t>
            </a:r>
            <a:r>
              <a:rPr sz="1200" spc="-15">
                <a:solidFill>
                  <a:srgbClr val="171717"/>
                </a:solidFill>
                <a:latin typeface="Lucida Sans Unicode"/>
                <a:cs typeface="Lucida Sans Unicode"/>
              </a:rPr>
              <a:t>o </a:t>
            </a:r>
            <a:r>
              <a:rPr sz="1200" spc="-25">
                <a:solidFill>
                  <a:srgbClr val="171717"/>
                </a:solidFill>
                <a:latin typeface="Lucida Sans Unicode"/>
                <a:cs typeface="Lucida Sans Unicode"/>
              </a:rPr>
              <a:t>bir </a:t>
            </a:r>
            <a:r>
              <a:rPr sz="1200" spc="-10">
                <a:solidFill>
                  <a:srgbClr val="171717"/>
                </a:solidFill>
                <a:latin typeface="Lucida Sans Unicode"/>
                <a:cs typeface="Lucida Sans Unicode"/>
              </a:rPr>
              <a:t>anda </a:t>
            </a:r>
            <a:r>
              <a:rPr sz="1200" spc="-30">
                <a:solidFill>
                  <a:srgbClr val="171717"/>
                </a:solidFill>
                <a:latin typeface="Lucida Sans Unicode"/>
                <a:cs typeface="Lucida Sans Unicode"/>
              </a:rPr>
              <a:t>gelen </a:t>
            </a:r>
            <a:r>
              <a:rPr sz="1200" spc="-25">
                <a:solidFill>
                  <a:srgbClr val="171717"/>
                </a:solidFill>
                <a:latin typeface="Lucida Sans Unicode"/>
                <a:cs typeface="Lucida Sans Unicode"/>
              </a:rPr>
              <a:t>bir </a:t>
            </a:r>
            <a:r>
              <a:rPr sz="1200" spc="-20">
                <a:solidFill>
                  <a:srgbClr val="171717"/>
                </a:solidFill>
                <a:latin typeface="Lucida Sans Unicode"/>
                <a:cs typeface="Lucida Sans Unicode"/>
              </a:rPr>
              <a:t>şey </a:t>
            </a:r>
            <a:r>
              <a:rPr sz="1200" spc="-45">
                <a:solidFill>
                  <a:srgbClr val="171717"/>
                </a:solidFill>
                <a:latin typeface="Lucida Sans Unicode"/>
                <a:cs typeface="Lucida Sans Unicode"/>
              </a:rPr>
              <a:t>değil. </a:t>
            </a:r>
            <a:r>
              <a:rPr sz="1200" spc="-5">
                <a:solidFill>
                  <a:srgbClr val="171717"/>
                </a:solidFill>
                <a:latin typeface="Lucida Sans Unicode"/>
                <a:cs typeface="Lucida Sans Unicode"/>
              </a:rPr>
              <a:t>Mesela </a:t>
            </a:r>
            <a:r>
              <a:rPr sz="1200" spc="-25">
                <a:solidFill>
                  <a:srgbClr val="171717"/>
                </a:solidFill>
                <a:latin typeface="Lucida Sans Unicode"/>
                <a:cs typeface="Lucida Sans Unicode"/>
              </a:rPr>
              <a:t>karakterin </a:t>
            </a:r>
            <a:r>
              <a:rPr sz="1200" spc="-20">
                <a:solidFill>
                  <a:srgbClr val="171717"/>
                </a:solidFill>
                <a:latin typeface="Lucida Sans Unicode"/>
                <a:cs typeface="Lucida Sans Unicode"/>
              </a:rPr>
              <a:t>ölüm </a:t>
            </a:r>
            <a:r>
              <a:rPr sz="1200" spc="-365">
                <a:solidFill>
                  <a:srgbClr val="171717"/>
                </a:solidFill>
                <a:latin typeface="Lucida Sans Unicode"/>
                <a:cs typeface="Lucida Sans Unicode"/>
              </a:rPr>
              <a:t> </a:t>
            </a:r>
            <a:r>
              <a:rPr sz="1200" spc="-20">
                <a:solidFill>
                  <a:srgbClr val="171717"/>
                </a:solidFill>
                <a:latin typeface="Lucida Sans Unicode"/>
                <a:cs typeface="Lucida Sans Unicode"/>
              </a:rPr>
              <a:t>sahnesi</a:t>
            </a:r>
            <a:r>
              <a:rPr sz="1200" spc="-70">
                <a:solidFill>
                  <a:srgbClr val="171717"/>
                </a:solidFill>
                <a:latin typeface="Lucida Sans Unicode"/>
                <a:cs typeface="Lucida Sans Unicode"/>
              </a:rPr>
              <a:t> </a:t>
            </a:r>
            <a:r>
              <a:rPr sz="1200" spc="-10">
                <a:solidFill>
                  <a:srgbClr val="171717"/>
                </a:solidFill>
                <a:latin typeface="Lucida Sans Unicode"/>
                <a:cs typeface="Lucida Sans Unicode"/>
              </a:rPr>
              <a:t>var</a:t>
            </a:r>
            <a:r>
              <a:rPr sz="1200" spc="-70">
                <a:solidFill>
                  <a:srgbClr val="171717"/>
                </a:solidFill>
                <a:latin typeface="Lucida Sans Unicode"/>
                <a:cs typeface="Lucida Sans Unicode"/>
              </a:rPr>
              <a:t> </a:t>
            </a:r>
            <a:r>
              <a:rPr sz="1200" spc="-10">
                <a:solidFill>
                  <a:srgbClr val="171717"/>
                </a:solidFill>
                <a:latin typeface="Lucida Sans Unicode"/>
                <a:cs typeface="Lucida Sans Unicode"/>
              </a:rPr>
              <a:t>ve</a:t>
            </a:r>
            <a:r>
              <a:rPr sz="1200" spc="-70">
                <a:solidFill>
                  <a:srgbClr val="171717"/>
                </a:solidFill>
                <a:latin typeface="Lucida Sans Unicode"/>
                <a:cs typeface="Lucida Sans Unicode"/>
              </a:rPr>
              <a:t> </a:t>
            </a:r>
            <a:r>
              <a:rPr sz="1200" spc="-25">
                <a:solidFill>
                  <a:srgbClr val="171717"/>
                </a:solidFill>
                <a:latin typeface="Lucida Sans Unicode"/>
                <a:cs typeface="Lucida Sans Unicode"/>
              </a:rPr>
              <a:t>aslında</a:t>
            </a:r>
            <a:r>
              <a:rPr sz="1200" spc="-70">
                <a:solidFill>
                  <a:srgbClr val="171717"/>
                </a:solidFill>
                <a:latin typeface="Lucida Sans Unicode"/>
                <a:cs typeface="Lucida Sans Unicode"/>
              </a:rPr>
              <a:t> </a:t>
            </a:r>
            <a:r>
              <a:rPr sz="1200" spc="-15">
                <a:solidFill>
                  <a:srgbClr val="171717"/>
                </a:solidFill>
                <a:latin typeface="Lucida Sans Unicode"/>
                <a:cs typeface="Lucida Sans Unicode"/>
              </a:rPr>
              <a:t>sen</a:t>
            </a:r>
            <a:r>
              <a:rPr sz="1200" spc="-70">
                <a:solidFill>
                  <a:srgbClr val="171717"/>
                </a:solidFill>
                <a:latin typeface="Lucida Sans Unicode"/>
                <a:cs typeface="Lucida Sans Unicode"/>
              </a:rPr>
              <a:t> </a:t>
            </a:r>
            <a:r>
              <a:rPr sz="1200" spc="-10">
                <a:solidFill>
                  <a:srgbClr val="171717"/>
                </a:solidFill>
                <a:latin typeface="Lucida Sans Unicode"/>
                <a:cs typeface="Lucida Sans Unicode"/>
              </a:rPr>
              <a:t>de</a:t>
            </a:r>
            <a:r>
              <a:rPr sz="1200" spc="-70">
                <a:solidFill>
                  <a:srgbClr val="171717"/>
                </a:solidFill>
                <a:latin typeface="Lucida Sans Unicode"/>
                <a:cs typeface="Lucida Sans Unicode"/>
              </a:rPr>
              <a:t> </a:t>
            </a:r>
            <a:r>
              <a:rPr sz="1200" spc="-30">
                <a:solidFill>
                  <a:srgbClr val="171717"/>
                </a:solidFill>
                <a:latin typeface="Lucida Sans Unicode"/>
                <a:cs typeface="Lucida Sans Unicode"/>
              </a:rPr>
              <a:t>kendini</a:t>
            </a:r>
            <a:r>
              <a:rPr sz="1200" spc="-65">
                <a:solidFill>
                  <a:srgbClr val="171717"/>
                </a:solidFill>
                <a:latin typeface="Lucida Sans Unicode"/>
                <a:cs typeface="Lucida Sans Unicode"/>
              </a:rPr>
              <a:t> </a:t>
            </a:r>
            <a:r>
              <a:rPr sz="1200" spc="-30">
                <a:solidFill>
                  <a:srgbClr val="171717"/>
                </a:solidFill>
                <a:latin typeface="Lucida Sans Unicode"/>
                <a:cs typeface="Lucida Sans Unicode"/>
              </a:rPr>
              <a:t>hazırlıyorsun</a:t>
            </a:r>
            <a:r>
              <a:rPr sz="1200" spc="-70">
                <a:solidFill>
                  <a:srgbClr val="171717"/>
                </a:solidFill>
                <a:latin typeface="Lucida Sans Unicode"/>
                <a:cs typeface="Lucida Sans Unicode"/>
              </a:rPr>
              <a:t> </a:t>
            </a:r>
            <a:r>
              <a:rPr sz="1200" spc="-25">
                <a:solidFill>
                  <a:srgbClr val="171717"/>
                </a:solidFill>
                <a:latin typeface="Lucida Sans Unicode"/>
                <a:cs typeface="Lucida Sans Unicode"/>
              </a:rPr>
              <a:t>karakterin</a:t>
            </a:r>
            <a:r>
              <a:rPr sz="1200" spc="-70">
                <a:solidFill>
                  <a:srgbClr val="171717"/>
                </a:solidFill>
                <a:latin typeface="Lucida Sans Unicode"/>
                <a:cs typeface="Lucida Sans Unicode"/>
              </a:rPr>
              <a:t> </a:t>
            </a:r>
            <a:r>
              <a:rPr sz="1200" spc="-15">
                <a:solidFill>
                  <a:srgbClr val="171717"/>
                </a:solidFill>
                <a:latin typeface="Lucida Sans Unicode"/>
                <a:cs typeface="Lucida Sans Unicode"/>
              </a:rPr>
              <a:t>o</a:t>
            </a:r>
            <a:r>
              <a:rPr sz="1200" spc="-70">
                <a:solidFill>
                  <a:srgbClr val="171717"/>
                </a:solidFill>
                <a:latin typeface="Lucida Sans Unicode"/>
                <a:cs typeface="Lucida Sans Unicode"/>
              </a:rPr>
              <a:t> </a:t>
            </a:r>
            <a:r>
              <a:rPr sz="1200" spc="-20">
                <a:solidFill>
                  <a:srgbClr val="171717"/>
                </a:solidFill>
                <a:latin typeface="Lucida Sans Unicode"/>
                <a:cs typeface="Lucida Sans Unicode"/>
              </a:rPr>
              <a:t>sahnesine.</a:t>
            </a:r>
            <a:endParaRPr sz="1200">
              <a:latin typeface="Lucida Sans Unicode"/>
              <a:cs typeface="Lucida Sans Unicode"/>
            </a:endParaRPr>
          </a:p>
          <a:p>
            <a:pPr>
              <a:lnSpc>
                <a:spcPct val="100000"/>
              </a:lnSpc>
              <a:spcBef>
                <a:spcPts val="20"/>
              </a:spcBef>
            </a:pPr>
            <a:endParaRPr sz="1350">
              <a:latin typeface="Lucida Sans Unicode"/>
              <a:cs typeface="Lucida Sans Unicode"/>
            </a:endParaRPr>
          </a:p>
          <a:p>
            <a:pPr marL="12700" marR="9525" algn="just">
              <a:lnSpc>
                <a:spcPct val="145700"/>
              </a:lnSpc>
            </a:pPr>
            <a:r>
              <a:rPr sz="1200" spc="-50">
                <a:solidFill>
                  <a:srgbClr val="171717"/>
                </a:solidFill>
                <a:latin typeface="Lucida Sans Unicode"/>
                <a:cs typeface="Lucida Sans Unicode"/>
              </a:rPr>
              <a:t>Tolga</a:t>
            </a:r>
            <a:r>
              <a:rPr sz="1200" spc="-45">
                <a:solidFill>
                  <a:srgbClr val="171717"/>
                </a:solidFill>
                <a:latin typeface="Lucida Sans Unicode"/>
                <a:cs typeface="Lucida Sans Unicode"/>
              </a:rPr>
              <a:t> </a:t>
            </a:r>
            <a:r>
              <a:rPr sz="1200" spc="-40">
                <a:solidFill>
                  <a:srgbClr val="171717"/>
                </a:solidFill>
                <a:latin typeface="Lucida Sans Unicode"/>
                <a:cs typeface="Lucida Sans Unicode"/>
              </a:rPr>
              <a:t>Eligül:</a:t>
            </a:r>
            <a:r>
              <a:rPr sz="1200" spc="-35">
                <a:solidFill>
                  <a:srgbClr val="171717"/>
                </a:solidFill>
                <a:latin typeface="Lucida Sans Unicode"/>
                <a:cs typeface="Lucida Sans Unicode"/>
              </a:rPr>
              <a:t> </a:t>
            </a:r>
            <a:r>
              <a:rPr sz="1200">
                <a:solidFill>
                  <a:srgbClr val="171717"/>
                </a:solidFill>
                <a:latin typeface="Lucida Sans Unicode"/>
                <a:cs typeface="Lucida Sans Unicode"/>
              </a:rPr>
              <a:t>Şu</a:t>
            </a:r>
            <a:r>
              <a:rPr sz="1200" spc="5">
                <a:solidFill>
                  <a:srgbClr val="171717"/>
                </a:solidFill>
                <a:latin typeface="Lucida Sans Unicode"/>
                <a:cs typeface="Lucida Sans Unicode"/>
              </a:rPr>
              <a:t> </a:t>
            </a:r>
            <a:r>
              <a:rPr sz="1200" spc="-35">
                <a:solidFill>
                  <a:srgbClr val="171717"/>
                </a:solidFill>
                <a:latin typeface="Lucida Sans Unicode"/>
                <a:cs typeface="Lucida Sans Unicode"/>
              </a:rPr>
              <a:t>şekilde</a:t>
            </a:r>
            <a:r>
              <a:rPr sz="1200" spc="-30">
                <a:solidFill>
                  <a:srgbClr val="171717"/>
                </a:solidFill>
                <a:latin typeface="Lucida Sans Unicode"/>
                <a:cs typeface="Lucida Sans Unicode"/>
              </a:rPr>
              <a:t> </a:t>
            </a:r>
            <a:r>
              <a:rPr sz="1200" spc="-35">
                <a:solidFill>
                  <a:srgbClr val="171717"/>
                </a:solidFill>
                <a:latin typeface="Lucida Sans Unicode"/>
                <a:cs typeface="Lucida Sans Unicode"/>
              </a:rPr>
              <a:t>düşünebiliriz.</a:t>
            </a:r>
            <a:r>
              <a:rPr sz="1200" spc="-30">
                <a:solidFill>
                  <a:srgbClr val="171717"/>
                </a:solidFill>
                <a:latin typeface="Lucida Sans Unicode"/>
                <a:cs typeface="Lucida Sans Unicode"/>
              </a:rPr>
              <a:t> </a:t>
            </a:r>
            <a:r>
              <a:rPr sz="1200" spc="-25">
                <a:solidFill>
                  <a:srgbClr val="171717"/>
                </a:solidFill>
                <a:latin typeface="Lucida Sans Unicode"/>
                <a:cs typeface="Lucida Sans Unicode"/>
              </a:rPr>
              <a:t>Örneğin</a:t>
            </a:r>
            <a:r>
              <a:rPr sz="1200" spc="-20">
                <a:solidFill>
                  <a:srgbClr val="171717"/>
                </a:solidFill>
                <a:latin typeface="Lucida Sans Unicode"/>
                <a:cs typeface="Lucida Sans Unicode"/>
              </a:rPr>
              <a:t> </a:t>
            </a:r>
            <a:r>
              <a:rPr sz="1200" spc="-45">
                <a:solidFill>
                  <a:srgbClr val="171717"/>
                </a:solidFill>
                <a:latin typeface="Lucida Sans Unicode"/>
                <a:cs typeface="Lucida Sans Unicode"/>
              </a:rPr>
              <a:t>çok</a:t>
            </a:r>
            <a:r>
              <a:rPr sz="1200" spc="-40">
                <a:solidFill>
                  <a:srgbClr val="171717"/>
                </a:solidFill>
                <a:latin typeface="Lucida Sans Unicode"/>
                <a:cs typeface="Lucida Sans Unicode"/>
              </a:rPr>
              <a:t> </a:t>
            </a:r>
            <a:r>
              <a:rPr sz="1200" spc="-45">
                <a:solidFill>
                  <a:srgbClr val="171717"/>
                </a:solidFill>
                <a:latin typeface="Lucida Sans Unicode"/>
                <a:cs typeface="Lucida Sans Unicode"/>
              </a:rPr>
              <a:t>sevdiğiniz</a:t>
            </a:r>
            <a:r>
              <a:rPr sz="1200" spc="-40">
                <a:solidFill>
                  <a:srgbClr val="171717"/>
                </a:solidFill>
                <a:latin typeface="Lucida Sans Unicode"/>
                <a:cs typeface="Lucida Sans Unicode"/>
              </a:rPr>
              <a:t> </a:t>
            </a:r>
            <a:r>
              <a:rPr sz="1200" spc="-30">
                <a:solidFill>
                  <a:srgbClr val="171717"/>
                </a:solidFill>
                <a:latin typeface="Lucida Sans Unicode"/>
                <a:cs typeface="Lucida Sans Unicode"/>
              </a:rPr>
              <a:t>birisinin</a:t>
            </a:r>
            <a:r>
              <a:rPr sz="1200" spc="-25">
                <a:solidFill>
                  <a:srgbClr val="171717"/>
                </a:solidFill>
                <a:latin typeface="Lucida Sans Unicode"/>
                <a:cs typeface="Lucida Sans Unicode"/>
              </a:rPr>
              <a:t> </a:t>
            </a:r>
            <a:r>
              <a:rPr sz="1200" spc="-20">
                <a:solidFill>
                  <a:srgbClr val="171717"/>
                </a:solidFill>
                <a:latin typeface="Lucida Sans Unicode"/>
                <a:cs typeface="Lucida Sans Unicode"/>
              </a:rPr>
              <a:t>birden</a:t>
            </a:r>
            <a:r>
              <a:rPr sz="1200" spc="-15">
                <a:solidFill>
                  <a:srgbClr val="171717"/>
                </a:solidFill>
                <a:latin typeface="Lucida Sans Unicode"/>
                <a:cs typeface="Lucida Sans Unicode"/>
              </a:rPr>
              <a:t> </a:t>
            </a:r>
            <a:r>
              <a:rPr sz="1200" spc="-20">
                <a:solidFill>
                  <a:srgbClr val="171717"/>
                </a:solidFill>
                <a:latin typeface="Lucida Sans Unicode"/>
                <a:cs typeface="Lucida Sans Unicode"/>
              </a:rPr>
              <a:t>ölüm</a:t>
            </a:r>
            <a:r>
              <a:rPr sz="1200" spc="-15">
                <a:solidFill>
                  <a:srgbClr val="171717"/>
                </a:solidFill>
                <a:latin typeface="Lucida Sans Unicode"/>
                <a:cs typeface="Lucida Sans Unicode"/>
              </a:rPr>
              <a:t> haberini </a:t>
            </a:r>
            <a:r>
              <a:rPr sz="1200" spc="-10">
                <a:solidFill>
                  <a:srgbClr val="171717"/>
                </a:solidFill>
                <a:latin typeface="Lucida Sans Unicode"/>
                <a:cs typeface="Lucida Sans Unicode"/>
              </a:rPr>
              <a:t> </a:t>
            </a:r>
            <a:r>
              <a:rPr sz="1200" spc="-45">
                <a:solidFill>
                  <a:srgbClr val="171717"/>
                </a:solidFill>
                <a:latin typeface="Lucida Sans Unicode"/>
                <a:cs typeface="Lucida Sans Unicode"/>
              </a:rPr>
              <a:t>aldığınızdaki </a:t>
            </a:r>
            <a:r>
              <a:rPr sz="1200" spc="-35">
                <a:solidFill>
                  <a:srgbClr val="171717"/>
                </a:solidFill>
                <a:latin typeface="Lucida Sans Unicode"/>
                <a:cs typeface="Lucida Sans Unicode"/>
              </a:rPr>
              <a:t>ağlamanız </a:t>
            </a:r>
            <a:r>
              <a:rPr sz="1200" spc="-25">
                <a:solidFill>
                  <a:srgbClr val="171717"/>
                </a:solidFill>
                <a:latin typeface="Lucida Sans Unicode"/>
                <a:cs typeface="Lucida Sans Unicode"/>
              </a:rPr>
              <a:t>başkayken </a:t>
            </a:r>
            <a:r>
              <a:rPr sz="1200" spc="-15">
                <a:solidFill>
                  <a:srgbClr val="171717"/>
                </a:solidFill>
                <a:latin typeface="Lucida Sans Unicode"/>
                <a:cs typeface="Lucida Sans Unicode"/>
              </a:rPr>
              <a:t>hasta </a:t>
            </a:r>
            <a:r>
              <a:rPr sz="1200" spc="-25">
                <a:solidFill>
                  <a:srgbClr val="171717"/>
                </a:solidFill>
                <a:latin typeface="Lucida Sans Unicode"/>
                <a:cs typeface="Lucida Sans Unicode"/>
              </a:rPr>
              <a:t>olup </a:t>
            </a:r>
            <a:r>
              <a:rPr sz="1200" spc="-15">
                <a:solidFill>
                  <a:srgbClr val="171717"/>
                </a:solidFill>
                <a:latin typeface="Lucida Sans Unicode"/>
                <a:cs typeface="Lucida Sans Unicode"/>
              </a:rPr>
              <a:t>yavaş yavaş yavaş </a:t>
            </a:r>
            <a:r>
              <a:rPr sz="1200" spc="-30">
                <a:solidFill>
                  <a:srgbClr val="171717"/>
                </a:solidFill>
                <a:latin typeface="Lucida Sans Unicode"/>
                <a:cs typeface="Lucida Sans Unicode"/>
              </a:rPr>
              <a:t>öleceğine </a:t>
            </a:r>
            <a:r>
              <a:rPr sz="1200" spc="-25">
                <a:solidFill>
                  <a:srgbClr val="171717"/>
                </a:solidFill>
                <a:latin typeface="Lucida Sans Unicode"/>
                <a:cs typeface="Lucida Sans Unicode"/>
              </a:rPr>
              <a:t>alışma durumunuz </a:t>
            </a:r>
            <a:r>
              <a:rPr sz="1200" spc="-20">
                <a:solidFill>
                  <a:srgbClr val="171717"/>
                </a:solidFill>
                <a:latin typeface="Lucida Sans Unicode"/>
                <a:cs typeface="Lucida Sans Unicode"/>
              </a:rPr>
              <a:t> </a:t>
            </a:r>
            <a:r>
              <a:rPr sz="1200" spc="-25">
                <a:solidFill>
                  <a:srgbClr val="171717"/>
                </a:solidFill>
                <a:latin typeface="Lucida Sans Unicode"/>
                <a:cs typeface="Lucida Sans Unicode"/>
              </a:rPr>
              <a:t>başka </a:t>
            </a:r>
            <a:r>
              <a:rPr sz="1200" spc="-30">
                <a:solidFill>
                  <a:srgbClr val="171717"/>
                </a:solidFill>
                <a:latin typeface="Lucida Sans Unicode"/>
                <a:cs typeface="Lucida Sans Unicode"/>
              </a:rPr>
              <a:t>olur. </a:t>
            </a:r>
            <a:r>
              <a:rPr sz="1200" spc="-40">
                <a:solidFill>
                  <a:srgbClr val="171717"/>
                </a:solidFill>
                <a:latin typeface="Lucida Sans Unicode"/>
                <a:cs typeface="Lucida Sans Unicode"/>
              </a:rPr>
              <a:t>Yazar </a:t>
            </a:r>
            <a:r>
              <a:rPr sz="1200" spc="-45">
                <a:solidFill>
                  <a:srgbClr val="171717"/>
                </a:solidFill>
                <a:latin typeface="Lucida Sans Unicode"/>
                <a:cs typeface="Lucida Sans Unicode"/>
              </a:rPr>
              <a:t>kısmı </a:t>
            </a:r>
            <a:r>
              <a:rPr sz="1200" spc="-10">
                <a:solidFill>
                  <a:srgbClr val="171717"/>
                </a:solidFill>
                <a:latin typeface="Lucida Sans Unicode"/>
                <a:cs typeface="Lucida Sans Unicode"/>
              </a:rPr>
              <a:t>da onun </a:t>
            </a:r>
            <a:r>
              <a:rPr sz="1200" spc="-45">
                <a:solidFill>
                  <a:srgbClr val="171717"/>
                </a:solidFill>
                <a:latin typeface="Lucida Sans Unicode"/>
                <a:cs typeface="Lucida Sans Unicode"/>
              </a:rPr>
              <a:t>gibidir. </a:t>
            </a:r>
            <a:r>
              <a:rPr sz="1200">
                <a:solidFill>
                  <a:srgbClr val="171717"/>
                </a:solidFill>
                <a:latin typeface="Lucida Sans Unicode"/>
                <a:cs typeface="Lucida Sans Unicode"/>
              </a:rPr>
              <a:t>Sen </a:t>
            </a:r>
            <a:r>
              <a:rPr sz="1200" spc="-25">
                <a:solidFill>
                  <a:srgbClr val="171717"/>
                </a:solidFill>
                <a:latin typeface="Lucida Sans Unicode"/>
                <a:cs typeface="Lucida Sans Unicode"/>
              </a:rPr>
              <a:t>aslında </a:t>
            </a:r>
            <a:r>
              <a:rPr sz="1200" spc="-15">
                <a:solidFill>
                  <a:srgbClr val="171717"/>
                </a:solidFill>
                <a:latin typeface="Lucida Sans Unicode"/>
                <a:cs typeface="Lucida Sans Unicode"/>
              </a:rPr>
              <a:t>yavaş yavaş </a:t>
            </a:r>
            <a:r>
              <a:rPr sz="1200" spc="-25">
                <a:solidFill>
                  <a:srgbClr val="171717"/>
                </a:solidFill>
                <a:latin typeface="Lucida Sans Unicode"/>
                <a:cs typeface="Lucida Sans Unicode"/>
              </a:rPr>
              <a:t>alışıyorsun karakterin </a:t>
            </a:r>
            <a:r>
              <a:rPr sz="1200" spc="-30">
                <a:solidFill>
                  <a:srgbClr val="171717"/>
                </a:solidFill>
                <a:latin typeface="Lucida Sans Unicode"/>
                <a:cs typeface="Lucida Sans Unicode"/>
              </a:rPr>
              <a:t>öleceğine. </a:t>
            </a:r>
            <a:r>
              <a:rPr sz="1200" spc="-25">
                <a:solidFill>
                  <a:srgbClr val="171717"/>
                </a:solidFill>
                <a:latin typeface="Lucida Sans Unicode"/>
                <a:cs typeface="Lucida Sans Unicode"/>
              </a:rPr>
              <a:t> </a:t>
            </a:r>
            <a:r>
              <a:rPr sz="1200" spc="35">
                <a:solidFill>
                  <a:srgbClr val="171717"/>
                </a:solidFill>
                <a:latin typeface="Lucida Sans Unicode"/>
                <a:cs typeface="Lucida Sans Unicode"/>
              </a:rPr>
              <a:t>Bu</a:t>
            </a:r>
            <a:r>
              <a:rPr sz="1200" spc="-70">
                <a:solidFill>
                  <a:srgbClr val="171717"/>
                </a:solidFill>
                <a:latin typeface="Lucida Sans Unicode"/>
                <a:cs typeface="Lucida Sans Unicode"/>
              </a:rPr>
              <a:t> </a:t>
            </a:r>
            <a:r>
              <a:rPr sz="1200" spc="-35">
                <a:solidFill>
                  <a:srgbClr val="171717"/>
                </a:solidFill>
                <a:latin typeface="Lucida Sans Unicode"/>
                <a:cs typeface="Lucida Sans Unicode"/>
              </a:rPr>
              <a:t>yüzden</a:t>
            </a:r>
            <a:r>
              <a:rPr sz="1200" spc="-70">
                <a:solidFill>
                  <a:srgbClr val="171717"/>
                </a:solidFill>
                <a:latin typeface="Lucida Sans Unicode"/>
                <a:cs typeface="Lucida Sans Unicode"/>
              </a:rPr>
              <a:t> </a:t>
            </a:r>
            <a:r>
              <a:rPr sz="1200" spc="-15">
                <a:solidFill>
                  <a:srgbClr val="171717"/>
                </a:solidFill>
                <a:latin typeface="Lucida Sans Unicode"/>
                <a:cs typeface="Lucida Sans Unicode"/>
              </a:rPr>
              <a:t>o</a:t>
            </a:r>
            <a:r>
              <a:rPr sz="1200" spc="-70">
                <a:solidFill>
                  <a:srgbClr val="171717"/>
                </a:solidFill>
                <a:latin typeface="Lucida Sans Unicode"/>
                <a:cs typeface="Lucida Sans Unicode"/>
              </a:rPr>
              <a:t> </a:t>
            </a:r>
            <a:r>
              <a:rPr sz="1200" spc="-35">
                <a:solidFill>
                  <a:srgbClr val="171717"/>
                </a:solidFill>
                <a:latin typeface="Lucida Sans Unicode"/>
                <a:cs typeface="Lucida Sans Unicode"/>
              </a:rPr>
              <a:t>anki</a:t>
            </a:r>
            <a:r>
              <a:rPr sz="1200" spc="-70">
                <a:solidFill>
                  <a:srgbClr val="171717"/>
                </a:solidFill>
                <a:latin typeface="Lucida Sans Unicode"/>
                <a:cs typeface="Lucida Sans Unicode"/>
              </a:rPr>
              <a:t> </a:t>
            </a:r>
            <a:r>
              <a:rPr sz="1200" spc="-10">
                <a:solidFill>
                  <a:srgbClr val="171717"/>
                </a:solidFill>
                <a:latin typeface="Lucida Sans Unicode"/>
                <a:cs typeface="Lucida Sans Unicode"/>
              </a:rPr>
              <a:t>duruma</a:t>
            </a:r>
            <a:r>
              <a:rPr sz="1200" spc="-70">
                <a:solidFill>
                  <a:srgbClr val="171717"/>
                </a:solidFill>
                <a:latin typeface="Lucida Sans Unicode"/>
                <a:cs typeface="Lucida Sans Unicode"/>
              </a:rPr>
              <a:t> </a:t>
            </a:r>
            <a:r>
              <a:rPr sz="1200" spc="-30">
                <a:solidFill>
                  <a:srgbClr val="171717"/>
                </a:solidFill>
                <a:latin typeface="Lucida Sans Unicode"/>
                <a:cs typeface="Lucida Sans Unicode"/>
              </a:rPr>
              <a:t>göre</a:t>
            </a:r>
            <a:r>
              <a:rPr sz="1200" spc="-70">
                <a:solidFill>
                  <a:srgbClr val="171717"/>
                </a:solidFill>
                <a:latin typeface="Lucida Sans Unicode"/>
                <a:cs typeface="Lucida Sans Unicode"/>
              </a:rPr>
              <a:t> </a:t>
            </a:r>
            <a:r>
              <a:rPr sz="1200" spc="-40">
                <a:solidFill>
                  <a:srgbClr val="171717"/>
                </a:solidFill>
                <a:latin typeface="Lucida Sans Unicode"/>
                <a:cs typeface="Lucida Sans Unicode"/>
              </a:rPr>
              <a:t>değişir.</a:t>
            </a:r>
            <a:endParaRPr sz="1200">
              <a:latin typeface="Lucida Sans Unicode"/>
              <a:cs typeface="Lucida Sans Unicode"/>
            </a:endParaRPr>
          </a:p>
          <a:p>
            <a:pPr>
              <a:lnSpc>
                <a:spcPct val="100000"/>
              </a:lnSpc>
              <a:spcBef>
                <a:spcPts val="25"/>
              </a:spcBef>
            </a:pPr>
            <a:endParaRPr sz="1350">
              <a:latin typeface="Lucida Sans Unicode"/>
              <a:cs typeface="Lucida Sans Unicode"/>
            </a:endParaRPr>
          </a:p>
          <a:p>
            <a:pPr marL="12700" marR="5080" algn="just">
              <a:lnSpc>
                <a:spcPct val="145700"/>
              </a:lnSpc>
            </a:pPr>
            <a:r>
              <a:rPr sz="1200">
                <a:solidFill>
                  <a:srgbClr val="171717"/>
                </a:solidFill>
                <a:latin typeface="Lucida Sans Unicode"/>
                <a:cs typeface="Lucida Sans Unicode"/>
              </a:rPr>
              <a:t>Emrah </a:t>
            </a:r>
            <a:r>
              <a:rPr sz="1200" spc="-40">
                <a:solidFill>
                  <a:srgbClr val="171717"/>
                </a:solidFill>
                <a:latin typeface="Lucida Sans Unicode"/>
                <a:cs typeface="Lucida Sans Unicode"/>
              </a:rPr>
              <a:t>Ateş: Yazar </a:t>
            </a:r>
            <a:r>
              <a:rPr sz="1200" spc="-30">
                <a:solidFill>
                  <a:srgbClr val="171717"/>
                </a:solidFill>
                <a:latin typeface="Lucida Sans Unicode"/>
                <a:cs typeface="Lucida Sans Unicode"/>
              </a:rPr>
              <a:t>bazen </a:t>
            </a:r>
            <a:r>
              <a:rPr sz="1200" spc="-20">
                <a:solidFill>
                  <a:srgbClr val="171717"/>
                </a:solidFill>
                <a:latin typeface="Lucida Sans Unicode"/>
                <a:cs typeface="Lucida Sans Unicode"/>
              </a:rPr>
              <a:t>vermek </a:t>
            </a:r>
            <a:r>
              <a:rPr sz="1200" spc="-40">
                <a:solidFill>
                  <a:srgbClr val="171717"/>
                </a:solidFill>
                <a:latin typeface="Lucida Sans Unicode"/>
                <a:cs typeface="Lucida Sans Unicode"/>
              </a:rPr>
              <a:t>istediği </a:t>
            </a:r>
            <a:r>
              <a:rPr sz="1200" spc="-30">
                <a:solidFill>
                  <a:srgbClr val="171717"/>
                </a:solidFill>
                <a:latin typeface="Lucida Sans Unicode"/>
                <a:cs typeface="Lucida Sans Unicode"/>
              </a:rPr>
              <a:t>duyguyu </a:t>
            </a:r>
            <a:r>
              <a:rPr sz="1200" spc="-20">
                <a:solidFill>
                  <a:srgbClr val="171717"/>
                </a:solidFill>
                <a:latin typeface="Lucida Sans Unicode"/>
                <a:cs typeface="Lucida Sans Unicode"/>
              </a:rPr>
              <a:t>verebilmek </a:t>
            </a:r>
            <a:r>
              <a:rPr sz="1200" spc="-35">
                <a:solidFill>
                  <a:srgbClr val="171717"/>
                </a:solidFill>
                <a:latin typeface="Lucida Sans Unicode"/>
                <a:cs typeface="Lucida Sans Unicode"/>
              </a:rPr>
              <a:t>için </a:t>
            </a:r>
            <a:r>
              <a:rPr sz="1200" spc="-15">
                <a:solidFill>
                  <a:srgbClr val="171717"/>
                </a:solidFill>
                <a:latin typeface="Lucida Sans Unicode"/>
                <a:cs typeface="Lucida Sans Unicode"/>
              </a:rPr>
              <a:t>onu </a:t>
            </a:r>
            <a:r>
              <a:rPr sz="1200" spc="-20">
                <a:solidFill>
                  <a:srgbClr val="171717"/>
                </a:solidFill>
                <a:latin typeface="Lucida Sans Unicode"/>
                <a:cs typeface="Lucida Sans Unicode"/>
              </a:rPr>
              <a:t>öldürmesi </a:t>
            </a:r>
            <a:r>
              <a:rPr sz="1200" spc="-30">
                <a:solidFill>
                  <a:srgbClr val="171717"/>
                </a:solidFill>
                <a:latin typeface="Lucida Sans Unicode"/>
                <a:cs typeface="Lucida Sans Unicode"/>
              </a:rPr>
              <a:t>gerekiyor. </a:t>
            </a:r>
            <a:r>
              <a:rPr sz="1200" spc="-35">
                <a:solidFill>
                  <a:srgbClr val="171717"/>
                </a:solidFill>
                <a:latin typeface="Lucida Sans Unicode"/>
                <a:cs typeface="Lucida Sans Unicode"/>
              </a:rPr>
              <a:t>Ve </a:t>
            </a:r>
            <a:r>
              <a:rPr sz="1200" spc="-30">
                <a:solidFill>
                  <a:srgbClr val="171717"/>
                </a:solidFill>
                <a:latin typeface="Lucida Sans Unicode"/>
                <a:cs typeface="Lucida Sans Unicode"/>
              </a:rPr>
              <a:t> hikayeyi</a:t>
            </a:r>
            <a:r>
              <a:rPr sz="1200" spc="-70">
                <a:solidFill>
                  <a:srgbClr val="171717"/>
                </a:solidFill>
                <a:latin typeface="Lucida Sans Unicode"/>
                <a:cs typeface="Lucida Sans Unicode"/>
              </a:rPr>
              <a:t> </a:t>
            </a:r>
            <a:r>
              <a:rPr sz="1200" spc="-40">
                <a:solidFill>
                  <a:srgbClr val="171717"/>
                </a:solidFill>
                <a:latin typeface="Lucida Sans Unicode"/>
                <a:cs typeface="Lucida Sans Unicode"/>
              </a:rPr>
              <a:t>istediği</a:t>
            </a:r>
            <a:r>
              <a:rPr sz="1200" spc="-70">
                <a:solidFill>
                  <a:srgbClr val="171717"/>
                </a:solidFill>
                <a:latin typeface="Lucida Sans Unicode"/>
                <a:cs typeface="Lucida Sans Unicode"/>
              </a:rPr>
              <a:t> </a:t>
            </a:r>
            <a:r>
              <a:rPr sz="1200" spc="-20">
                <a:solidFill>
                  <a:srgbClr val="171717"/>
                </a:solidFill>
                <a:latin typeface="Lucida Sans Unicode"/>
                <a:cs typeface="Lucida Sans Unicode"/>
              </a:rPr>
              <a:t>noktaya</a:t>
            </a:r>
            <a:r>
              <a:rPr sz="1200" spc="-65">
                <a:solidFill>
                  <a:srgbClr val="171717"/>
                </a:solidFill>
                <a:latin typeface="Lucida Sans Unicode"/>
                <a:cs typeface="Lucida Sans Unicode"/>
              </a:rPr>
              <a:t> </a:t>
            </a:r>
            <a:r>
              <a:rPr sz="1200" spc="-35">
                <a:solidFill>
                  <a:srgbClr val="171717"/>
                </a:solidFill>
                <a:latin typeface="Lucida Sans Unicode"/>
                <a:cs typeface="Lucida Sans Unicode"/>
              </a:rPr>
              <a:t>getirip</a:t>
            </a:r>
            <a:r>
              <a:rPr sz="1200" spc="-70">
                <a:solidFill>
                  <a:srgbClr val="171717"/>
                </a:solidFill>
                <a:latin typeface="Lucida Sans Unicode"/>
                <a:cs typeface="Lucida Sans Unicode"/>
              </a:rPr>
              <a:t> </a:t>
            </a:r>
            <a:r>
              <a:rPr sz="1200" spc="-30">
                <a:solidFill>
                  <a:srgbClr val="171717"/>
                </a:solidFill>
                <a:latin typeface="Lucida Sans Unicode"/>
                <a:cs typeface="Lucida Sans Unicode"/>
              </a:rPr>
              <a:t>keyiflenebiliyor.</a:t>
            </a:r>
            <a:r>
              <a:rPr sz="1200" spc="-70">
                <a:solidFill>
                  <a:srgbClr val="171717"/>
                </a:solidFill>
                <a:latin typeface="Lucida Sans Unicode"/>
                <a:cs typeface="Lucida Sans Unicode"/>
              </a:rPr>
              <a:t> </a:t>
            </a:r>
            <a:r>
              <a:rPr sz="1200" spc="-15">
                <a:solidFill>
                  <a:srgbClr val="171717"/>
                </a:solidFill>
                <a:latin typeface="Lucida Sans Unicode"/>
                <a:cs typeface="Lucida Sans Unicode"/>
              </a:rPr>
              <a:t>Neticede</a:t>
            </a:r>
            <a:r>
              <a:rPr sz="1200" spc="-65">
                <a:solidFill>
                  <a:srgbClr val="171717"/>
                </a:solidFill>
                <a:latin typeface="Lucida Sans Unicode"/>
                <a:cs typeface="Lucida Sans Unicode"/>
              </a:rPr>
              <a:t> </a:t>
            </a:r>
            <a:r>
              <a:rPr sz="1200" spc="-15">
                <a:solidFill>
                  <a:srgbClr val="171717"/>
                </a:solidFill>
                <a:latin typeface="Lucida Sans Unicode"/>
                <a:cs typeface="Lucida Sans Unicode"/>
              </a:rPr>
              <a:t>bu</a:t>
            </a:r>
            <a:r>
              <a:rPr sz="1200" spc="-70">
                <a:solidFill>
                  <a:srgbClr val="171717"/>
                </a:solidFill>
                <a:latin typeface="Lucida Sans Unicode"/>
                <a:cs typeface="Lucida Sans Unicode"/>
              </a:rPr>
              <a:t> </a:t>
            </a:r>
            <a:r>
              <a:rPr sz="1200" spc="-25">
                <a:solidFill>
                  <a:srgbClr val="171717"/>
                </a:solidFill>
                <a:latin typeface="Lucida Sans Unicode"/>
                <a:cs typeface="Lucida Sans Unicode"/>
              </a:rPr>
              <a:t>bir</a:t>
            </a:r>
            <a:r>
              <a:rPr sz="1200" spc="-70">
                <a:solidFill>
                  <a:srgbClr val="171717"/>
                </a:solidFill>
                <a:latin typeface="Lucida Sans Unicode"/>
                <a:cs typeface="Lucida Sans Unicode"/>
              </a:rPr>
              <a:t> </a:t>
            </a:r>
            <a:r>
              <a:rPr sz="1200" spc="-35">
                <a:solidFill>
                  <a:srgbClr val="171717"/>
                </a:solidFill>
                <a:latin typeface="Lucida Sans Unicode"/>
                <a:cs typeface="Lucida Sans Unicode"/>
              </a:rPr>
              <a:t>kurgudur.</a:t>
            </a:r>
            <a:endParaRPr sz="1200">
              <a:latin typeface="Lucida Sans Unicode"/>
              <a:cs typeface="Lucida Sans Unicode"/>
            </a:endParaRPr>
          </a:p>
          <a:p>
            <a:pPr>
              <a:lnSpc>
                <a:spcPct val="100000"/>
              </a:lnSpc>
              <a:spcBef>
                <a:spcPts val="25"/>
              </a:spcBef>
            </a:pPr>
            <a:endParaRPr sz="1350">
              <a:latin typeface="Lucida Sans Unicode"/>
              <a:cs typeface="Lucida Sans Unicode"/>
            </a:endParaRPr>
          </a:p>
          <a:p>
            <a:pPr marL="12700" marR="12065" algn="just">
              <a:lnSpc>
                <a:spcPct val="145700"/>
              </a:lnSpc>
            </a:pPr>
            <a:r>
              <a:rPr sz="1200" spc="-40">
                <a:solidFill>
                  <a:srgbClr val="171717"/>
                </a:solidFill>
                <a:latin typeface="Lucida Sans Unicode"/>
                <a:cs typeface="Lucida Sans Unicode"/>
              </a:rPr>
              <a:t>Aylin </a:t>
            </a:r>
            <a:r>
              <a:rPr sz="1200" spc="-25">
                <a:solidFill>
                  <a:srgbClr val="171717"/>
                </a:solidFill>
                <a:latin typeface="Lucida Sans Unicode"/>
                <a:cs typeface="Lucida Sans Unicode"/>
              </a:rPr>
              <a:t>Hanım, </a:t>
            </a:r>
            <a:r>
              <a:rPr sz="1200" spc="-20">
                <a:solidFill>
                  <a:srgbClr val="171717"/>
                </a:solidFill>
                <a:latin typeface="Lucida Sans Unicode"/>
                <a:cs typeface="Lucida Sans Unicode"/>
              </a:rPr>
              <a:t>“Efsunlu </a:t>
            </a:r>
            <a:r>
              <a:rPr sz="1200" spc="-15">
                <a:solidFill>
                  <a:srgbClr val="171717"/>
                </a:solidFill>
                <a:latin typeface="Lucida Sans Unicode"/>
                <a:cs typeface="Lucida Sans Unicode"/>
              </a:rPr>
              <a:t>Zaman” </a:t>
            </a:r>
            <a:r>
              <a:rPr sz="1200" spc="-40">
                <a:solidFill>
                  <a:srgbClr val="171717"/>
                </a:solidFill>
                <a:latin typeface="Lucida Sans Unicode"/>
                <a:cs typeface="Lucida Sans Unicode"/>
              </a:rPr>
              <a:t>kitabınızdaki </a:t>
            </a:r>
            <a:r>
              <a:rPr sz="1200" spc="-15">
                <a:solidFill>
                  <a:srgbClr val="171717"/>
                </a:solidFill>
                <a:latin typeface="Lucida Sans Unicode"/>
                <a:cs typeface="Lucida Sans Unicode"/>
              </a:rPr>
              <a:t>“Unutmak </a:t>
            </a:r>
            <a:r>
              <a:rPr sz="1200" spc="-35">
                <a:solidFill>
                  <a:srgbClr val="171717"/>
                </a:solidFill>
                <a:latin typeface="Lucida Sans Unicode"/>
                <a:cs typeface="Lucida Sans Unicode"/>
              </a:rPr>
              <a:t>için </a:t>
            </a:r>
            <a:r>
              <a:rPr sz="1200" spc="-25">
                <a:solidFill>
                  <a:srgbClr val="171717"/>
                </a:solidFill>
                <a:latin typeface="Lucida Sans Unicode"/>
                <a:cs typeface="Lucida Sans Unicode"/>
              </a:rPr>
              <a:t>Batı’ya </a:t>
            </a:r>
            <a:r>
              <a:rPr sz="1200" spc="-20">
                <a:solidFill>
                  <a:srgbClr val="171717"/>
                </a:solidFill>
                <a:latin typeface="Lucida Sans Unicode"/>
                <a:cs typeface="Lucida Sans Unicode"/>
              </a:rPr>
              <a:t>hatırlamak </a:t>
            </a:r>
            <a:r>
              <a:rPr sz="1200" spc="-35">
                <a:solidFill>
                  <a:srgbClr val="171717"/>
                </a:solidFill>
                <a:latin typeface="Lucida Sans Unicode"/>
                <a:cs typeface="Lucida Sans Unicode"/>
              </a:rPr>
              <a:t>için </a:t>
            </a:r>
            <a:r>
              <a:rPr sz="1200" spc="-50">
                <a:solidFill>
                  <a:srgbClr val="171717"/>
                </a:solidFill>
                <a:latin typeface="Lucida Sans Unicode"/>
                <a:cs typeface="Lucida Sans Unicode"/>
              </a:rPr>
              <a:t>Doğu’ya </a:t>
            </a:r>
            <a:r>
              <a:rPr sz="1200" spc="-45">
                <a:solidFill>
                  <a:srgbClr val="171717"/>
                </a:solidFill>
                <a:latin typeface="Lucida Sans Unicode"/>
                <a:cs typeface="Lucida Sans Unicode"/>
              </a:rPr>
              <a:t>gidilir.” </a:t>
            </a:r>
            <a:r>
              <a:rPr sz="1200" spc="-40">
                <a:solidFill>
                  <a:srgbClr val="171717"/>
                </a:solidFill>
                <a:latin typeface="Lucida Sans Unicode"/>
                <a:cs typeface="Lucida Sans Unicode"/>
              </a:rPr>
              <a:t> sözüyle</a:t>
            </a:r>
            <a:r>
              <a:rPr sz="1200" spc="-70">
                <a:solidFill>
                  <a:srgbClr val="171717"/>
                </a:solidFill>
                <a:latin typeface="Lucida Sans Unicode"/>
                <a:cs typeface="Lucida Sans Unicode"/>
              </a:rPr>
              <a:t> </a:t>
            </a:r>
            <a:r>
              <a:rPr sz="1200" spc="-75">
                <a:solidFill>
                  <a:srgbClr val="171717"/>
                </a:solidFill>
                <a:latin typeface="Lucida Sans Unicode"/>
                <a:cs typeface="Lucida Sans Unicode"/>
              </a:rPr>
              <a:t>siz</a:t>
            </a:r>
            <a:r>
              <a:rPr sz="1200" spc="-70">
                <a:solidFill>
                  <a:srgbClr val="171717"/>
                </a:solidFill>
                <a:latin typeface="Lucida Sans Unicode"/>
                <a:cs typeface="Lucida Sans Unicode"/>
              </a:rPr>
              <a:t> </a:t>
            </a:r>
            <a:r>
              <a:rPr sz="1200" spc="-10">
                <a:solidFill>
                  <a:srgbClr val="171717"/>
                </a:solidFill>
                <a:latin typeface="Lucida Sans Unicode"/>
                <a:cs typeface="Lucida Sans Unicode"/>
              </a:rPr>
              <a:t>de</a:t>
            </a:r>
            <a:r>
              <a:rPr sz="1200" spc="-70">
                <a:solidFill>
                  <a:srgbClr val="171717"/>
                </a:solidFill>
                <a:latin typeface="Lucida Sans Unicode"/>
                <a:cs typeface="Lucida Sans Unicode"/>
              </a:rPr>
              <a:t> </a:t>
            </a:r>
            <a:r>
              <a:rPr sz="1200" spc="-45">
                <a:solidFill>
                  <a:srgbClr val="171717"/>
                </a:solidFill>
                <a:latin typeface="Lucida Sans Unicode"/>
                <a:cs typeface="Lucida Sans Unicode"/>
              </a:rPr>
              <a:t>kendinizi</a:t>
            </a:r>
            <a:r>
              <a:rPr sz="1200" spc="-70">
                <a:solidFill>
                  <a:srgbClr val="171717"/>
                </a:solidFill>
                <a:latin typeface="Lucida Sans Unicode"/>
                <a:cs typeface="Lucida Sans Unicode"/>
              </a:rPr>
              <a:t> </a:t>
            </a:r>
            <a:r>
              <a:rPr sz="1200" spc="-30">
                <a:solidFill>
                  <a:srgbClr val="171717"/>
                </a:solidFill>
                <a:latin typeface="Lucida Sans Unicode"/>
                <a:cs typeface="Lucida Sans Unicode"/>
              </a:rPr>
              <a:t>özdeşleştiriyor</a:t>
            </a:r>
            <a:r>
              <a:rPr sz="1200" spc="-70">
                <a:solidFill>
                  <a:srgbClr val="171717"/>
                </a:solidFill>
                <a:latin typeface="Lucida Sans Unicode"/>
                <a:cs typeface="Lucida Sans Unicode"/>
              </a:rPr>
              <a:t> </a:t>
            </a:r>
            <a:r>
              <a:rPr sz="1200" spc="-25">
                <a:solidFill>
                  <a:srgbClr val="171717"/>
                </a:solidFill>
                <a:latin typeface="Lucida Sans Unicode"/>
                <a:cs typeface="Lucida Sans Unicode"/>
              </a:rPr>
              <a:t>musunuz?</a:t>
            </a:r>
            <a:endParaRPr sz="1200">
              <a:latin typeface="Lucida Sans Unicode"/>
              <a:cs typeface="Lucida Sans Unicode"/>
            </a:endParaRPr>
          </a:p>
          <a:p>
            <a:pPr>
              <a:lnSpc>
                <a:spcPct val="100000"/>
              </a:lnSpc>
              <a:spcBef>
                <a:spcPts val="25"/>
              </a:spcBef>
            </a:pPr>
            <a:endParaRPr sz="1350">
              <a:latin typeface="Lucida Sans Unicode"/>
              <a:cs typeface="Lucida Sans Unicode"/>
            </a:endParaRPr>
          </a:p>
          <a:p>
            <a:pPr marL="12700" marR="10795" algn="just">
              <a:lnSpc>
                <a:spcPct val="145700"/>
              </a:lnSpc>
            </a:pPr>
            <a:r>
              <a:rPr sz="1200" spc="-40">
                <a:solidFill>
                  <a:srgbClr val="171717"/>
                </a:solidFill>
                <a:latin typeface="Lucida Sans Unicode"/>
                <a:cs typeface="Lucida Sans Unicode"/>
              </a:rPr>
              <a:t>Aylin </a:t>
            </a:r>
            <a:r>
              <a:rPr sz="1200" spc="-15">
                <a:solidFill>
                  <a:srgbClr val="171717"/>
                </a:solidFill>
                <a:latin typeface="Lucida Sans Unicode"/>
                <a:cs typeface="Lucida Sans Unicode"/>
              </a:rPr>
              <a:t>Bendis: </a:t>
            </a:r>
            <a:r>
              <a:rPr sz="1200" spc="25">
                <a:solidFill>
                  <a:srgbClr val="171717"/>
                </a:solidFill>
                <a:latin typeface="Lucida Sans Unicode"/>
                <a:cs typeface="Lucida Sans Unicode"/>
              </a:rPr>
              <a:t>Ben </a:t>
            </a:r>
            <a:r>
              <a:rPr sz="1200" spc="-35">
                <a:solidFill>
                  <a:srgbClr val="171717"/>
                </a:solidFill>
                <a:latin typeface="Lucida Sans Unicode"/>
                <a:cs typeface="Lucida Sans Unicode"/>
              </a:rPr>
              <a:t>zaten </a:t>
            </a:r>
            <a:r>
              <a:rPr sz="1200" spc="-20">
                <a:solidFill>
                  <a:srgbClr val="171717"/>
                </a:solidFill>
                <a:latin typeface="Lucida Sans Unicode"/>
                <a:cs typeface="Lucida Sans Unicode"/>
              </a:rPr>
              <a:t>aslen </a:t>
            </a:r>
            <a:r>
              <a:rPr sz="1200" spc="-40">
                <a:solidFill>
                  <a:srgbClr val="171717"/>
                </a:solidFill>
                <a:latin typeface="Lucida Sans Unicode"/>
                <a:cs typeface="Lucida Sans Unicode"/>
              </a:rPr>
              <a:t>Kilisliyim. </a:t>
            </a:r>
            <a:r>
              <a:rPr sz="1200" spc="35">
                <a:solidFill>
                  <a:srgbClr val="171717"/>
                </a:solidFill>
                <a:latin typeface="Lucida Sans Unicode"/>
                <a:cs typeface="Lucida Sans Unicode"/>
              </a:rPr>
              <a:t>Bu </a:t>
            </a:r>
            <a:r>
              <a:rPr sz="1200" spc="-40">
                <a:solidFill>
                  <a:srgbClr val="171717"/>
                </a:solidFill>
                <a:latin typeface="Lucida Sans Unicode"/>
                <a:cs typeface="Lucida Sans Unicode"/>
              </a:rPr>
              <a:t>sözün </a:t>
            </a:r>
            <a:r>
              <a:rPr sz="1200" spc="-30">
                <a:solidFill>
                  <a:srgbClr val="171717"/>
                </a:solidFill>
                <a:latin typeface="Lucida Sans Unicode"/>
                <a:cs typeface="Lucida Sans Unicode"/>
              </a:rPr>
              <a:t>üzerine </a:t>
            </a:r>
            <a:r>
              <a:rPr sz="1200" spc="-35">
                <a:solidFill>
                  <a:srgbClr val="171717"/>
                </a:solidFill>
                <a:latin typeface="Lucida Sans Unicode"/>
                <a:cs typeface="Lucida Sans Unicode"/>
              </a:rPr>
              <a:t>zaten </a:t>
            </a:r>
            <a:r>
              <a:rPr sz="1200" spc="-45">
                <a:solidFill>
                  <a:srgbClr val="171717"/>
                </a:solidFill>
                <a:latin typeface="Lucida Sans Unicode"/>
                <a:cs typeface="Lucida Sans Unicode"/>
              </a:rPr>
              <a:t>çok </a:t>
            </a:r>
            <a:r>
              <a:rPr sz="1200" spc="-25">
                <a:solidFill>
                  <a:srgbClr val="171717"/>
                </a:solidFill>
                <a:latin typeface="Lucida Sans Unicode"/>
                <a:cs typeface="Lucida Sans Unicode"/>
              </a:rPr>
              <a:t>düşündüm. </a:t>
            </a:r>
            <a:r>
              <a:rPr sz="1200" spc="-30">
                <a:solidFill>
                  <a:srgbClr val="171717"/>
                </a:solidFill>
                <a:latin typeface="Lucida Sans Unicode"/>
                <a:cs typeface="Lucida Sans Unicode"/>
              </a:rPr>
              <a:t>Hikayedeki </a:t>
            </a:r>
            <a:r>
              <a:rPr sz="1200" spc="-5">
                <a:solidFill>
                  <a:srgbClr val="171717"/>
                </a:solidFill>
                <a:latin typeface="Lucida Sans Unicode"/>
                <a:cs typeface="Lucida Sans Unicode"/>
              </a:rPr>
              <a:t>Miray </a:t>
            </a:r>
            <a:r>
              <a:rPr sz="1200">
                <a:solidFill>
                  <a:srgbClr val="171717"/>
                </a:solidFill>
                <a:latin typeface="Lucida Sans Unicode"/>
                <a:cs typeface="Lucida Sans Unicode"/>
              </a:rPr>
              <a:t> </a:t>
            </a:r>
            <a:r>
              <a:rPr sz="1200" spc="-25">
                <a:solidFill>
                  <a:srgbClr val="171717"/>
                </a:solidFill>
                <a:latin typeface="Lucida Sans Unicode"/>
                <a:cs typeface="Lucida Sans Unicode"/>
              </a:rPr>
              <a:t>karakterinin </a:t>
            </a:r>
            <a:r>
              <a:rPr sz="1200" spc="-35">
                <a:solidFill>
                  <a:srgbClr val="171717"/>
                </a:solidFill>
                <a:latin typeface="Lucida Sans Unicode"/>
                <a:cs typeface="Lucida Sans Unicode"/>
              </a:rPr>
              <a:t>yaşadığı </a:t>
            </a:r>
            <a:r>
              <a:rPr sz="1200" spc="-20">
                <a:solidFill>
                  <a:srgbClr val="171717"/>
                </a:solidFill>
                <a:latin typeface="Lucida Sans Unicode"/>
                <a:cs typeface="Lucida Sans Unicode"/>
              </a:rPr>
              <a:t>şey </a:t>
            </a:r>
            <a:r>
              <a:rPr sz="1200" spc="-10">
                <a:solidFill>
                  <a:srgbClr val="171717"/>
                </a:solidFill>
                <a:latin typeface="Lucida Sans Unicode"/>
                <a:cs typeface="Lucida Sans Unicode"/>
              </a:rPr>
              <a:t>de </a:t>
            </a:r>
            <a:r>
              <a:rPr sz="1200" spc="-35">
                <a:solidFill>
                  <a:srgbClr val="171717"/>
                </a:solidFill>
                <a:latin typeface="Lucida Sans Unicode"/>
                <a:cs typeface="Lucida Sans Unicode"/>
              </a:rPr>
              <a:t>geçmişiyle yüzleşmek için </a:t>
            </a:r>
            <a:r>
              <a:rPr sz="1200" spc="-50">
                <a:solidFill>
                  <a:srgbClr val="171717"/>
                </a:solidFill>
                <a:latin typeface="Lucida Sans Unicode"/>
                <a:cs typeface="Lucida Sans Unicode"/>
              </a:rPr>
              <a:t>Doğu’ya </a:t>
            </a:r>
            <a:r>
              <a:rPr sz="1200" spc="-35">
                <a:solidFill>
                  <a:srgbClr val="171717"/>
                </a:solidFill>
                <a:latin typeface="Lucida Sans Unicode"/>
                <a:cs typeface="Lucida Sans Unicode"/>
              </a:rPr>
              <a:t>Tahran’a gitmesidir. </a:t>
            </a:r>
            <a:r>
              <a:rPr sz="1200" spc="-25">
                <a:solidFill>
                  <a:srgbClr val="171717"/>
                </a:solidFill>
                <a:latin typeface="Lucida Sans Unicode"/>
                <a:cs typeface="Lucida Sans Unicode"/>
              </a:rPr>
              <a:t>Vermek </a:t>
            </a:r>
            <a:r>
              <a:rPr sz="1200" spc="-40">
                <a:solidFill>
                  <a:srgbClr val="171717"/>
                </a:solidFill>
                <a:latin typeface="Lucida Sans Unicode"/>
                <a:cs typeface="Lucida Sans Unicode"/>
              </a:rPr>
              <a:t>istediği </a:t>
            </a:r>
            <a:r>
              <a:rPr sz="1200" spc="-365">
                <a:solidFill>
                  <a:srgbClr val="171717"/>
                </a:solidFill>
                <a:latin typeface="Lucida Sans Unicode"/>
                <a:cs typeface="Lucida Sans Unicode"/>
              </a:rPr>
              <a:t> </a:t>
            </a:r>
            <a:r>
              <a:rPr sz="1200" spc="-20">
                <a:solidFill>
                  <a:srgbClr val="171717"/>
                </a:solidFill>
                <a:latin typeface="Lucida Sans Unicode"/>
                <a:cs typeface="Lucida Sans Unicode"/>
              </a:rPr>
              <a:t>mesaj</a:t>
            </a:r>
            <a:r>
              <a:rPr sz="1200" spc="-75">
                <a:solidFill>
                  <a:srgbClr val="171717"/>
                </a:solidFill>
                <a:latin typeface="Lucida Sans Unicode"/>
                <a:cs typeface="Lucida Sans Unicode"/>
              </a:rPr>
              <a:t> </a:t>
            </a:r>
            <a:r>
              <a:rPr sz="1200" spc="-10">
                <a:solidFill>
                  <a:srgbClr val="171717"/>
                </a:solidFill>
                <a:latin typeface="Lucida Sans Unicode"/>
                <a:cs typeface="Lucida Sans Unicode"/>
              </a:rPr>
              <a:t>da</a:t>
            </a:r>
            <a:r>
              <a:rPr sz="1200" spc="-70">
                <a:solidFill>
                  <a:srgbClr val="171717"/>
                </a:solidFill>
                <a:latin typeface="Lucida Sans Unicode"/>
                <a:cs typeface="Lucida Sans Unicode"/>
              </a:rPr>
              <a:t> </a:t>
            </a:r>
            <a:r>
              <a:rPr sz="1200" spc="-30">
                <a:solidFill>
                  <a:srgbClr val="171717"/>
                </a:solidFill>
                <a:latin typeface="Lucida Sans Unicode"/>
                <a:cs typeface="Lucida Sans Unicode"/>
              </a:rPr>
              <a:t>bu.</a:t>
            </a:r>
            <a:endParaRPr sz="1200">
              <a:latin typeface="Lucida Sans Unicode"/>
              <a:cs typeface="Lucida Sans Unicode"/>
            </a:endParaRPr>
          </a:p>
        </p:txBody>
      </p:sp>
      <p:sp>
        <p:nvSpPr>
          <p:cNvPr id="4" name="object 4"/>
          <p:cNvSpPr/>
          <p:nvPr/>
        </p:nvSpPr>
        <p:spPr>
          <a:xfrm>
            <a:off x="7370712" y="979981"/>
            <a:ext cx="185420" cy="5281930"/>
          </a:xfrm>
          <a:custGeom>
            <a:avLst/>
            <a:gdLst/>
            <a:ahLst/>
            <a:cxnLst/>
            <a:rect l="l" t="t" r="r" b="b"/>
            <a:pathLst>
              <a:path w="185420" h="5281930">
                <a:moveTo>
                  <a:pt x="0" y="5281935"/>
                </a:moveTo>
                <a:lnTo>
                  <a:pt x="0" y="0"/>
                </a:lnTo>
                <a:lnTo>
                  <a:pt x="185278" y="0"/>
                </a:lnTo>
                <a:lnTo>
                  <a:pt x="185278" y="5281935"/>
                </a:lnTo>
                <a:lnTo>
                  <a:pt x="0" y="5281935"/>
                </a:lnTo>
                <a:close/>
              </a:path>
            </a:pathLst>
          </a:custGeom>
          <a:solidFill>
            <a:srgbClr val="FE6D53"/>
          </a:solid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31115" rIns="0" bIns="0" rtlCol="0">
            <a:spAutoFit/>
          </a:bodyPr>
          <a:lstStyle/>
          <a:p>
            <a:pPr marL="38100">
              <a:lnSpc>
                <a:spcPct val="100000"/>
              </a:lnSpc>
              <a:spcBef>
                <a:spcPts val="245"/>
              </a:spcBef>
            </a:pPr>
            <a:r>
              <a:rPr spc="-25"/>
              <a:t>34</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8821" y="56057"/>
            <a:ext cx="6885305" cy="7753350"/>
          </a:xfrm>
          <a:prstGeom prst="rect">
            <a:avLst/>
          </a:prstGeom>
        </p:spPr>
        <p:txBody>
          <a:bodyPr vert="horz" wrap="square" lIns="0" tIns="12700" rIns="0" bIns="0" rtlCol="0">
            <a:spAutoFit/>
          </a:bodyPr>
          <a:lstStyle/>
          <a:p>
            <a:pPr marL="12700" marR="9525" algn="just">
              <a:lnSpc>
                <a:spcPct val="145700"/>
              </a:lnSpc>
              <a:spcBef>
                <a:spcPts val="100"/>
              </a:spcBef>
            </a:pPr>
            <a:r>
              <a:rPr sz="1200" spc="-50">
                <a:solidFill>
                  <a:srgbClr val="171717"/>
                </a:solidFill>
                <a:latin typeface="Lucida Sans Unicode"/>
                <a:cs typeface="Lucida Sans Unicode"/>
              </a:rPr>
              <a:t>Tolga </a:t>
            </a:r>
            <a:r>
              <a:rPr sz="1200" spc="-5">
                <a:solidFill>
                  <a:srgbClr val="171717"/>
                </a:solidFill>
                <a:latin typeface="Lucida Sans Unicode"/>
                <a:cs typeface="Lucida Sans Unicode"/>
              </a:rPr>
              <a:t>Bey, </a:t>
            </a:r>
            <a:r>
              <a:rPr sz="1200" spc="-30">
                <a:solidFill>
                  <a:srgbClr val="171717"/>
                </a:solidFill>
                <a:latin typeface="Lucida Sans Unicode"/>
                <a:cs typeface="Lucida Sans Unicode"/>
              </a:rPr>
              <a:t>fantastik </a:t>
            </a:r>
            <a:r>
              <a:rPr sz="1200" spc="-15">
                <a:solidFill>
                  <a:srgbClr val="171717"/>
                </a:solidFill>
                <a:latin typeface="Lucida Sans Unicode"/>
                <a:cs typeface="Lucida Sans Unicode"/>
              </a:rPr>
              <a:t>türde </a:t>
            </a:r>
            <a:r>
              <a:rPr sz="1200" spc="-30">
                <a:solidFill>
                  <a:srgbClr val="171717"/>
                </a:solidFill>
                <a:latin typeface="Lucida Sans Unicode"/>
                <a:cs typeface="Lucida Sans Unicode"/>
              </a:rPr>
              <a:t>kitapları </a:t>
            </a:r>
            <a:r>
              <a:rPr sz="1200" spc="-25">
                <a:solidFill>
                  <a:srgbClr val="171717"/>
                </a:solidFill>
                <a:latin typeface="Lucida Sans Unicode"/>
                <a:cs typeface="Lucida Sans Unicode"/>
              </a:rPr>
              <a:t>okurken </a:t>
            </a:r>
            <a:r>
              <a:rPr sz="1200" spc="-65">
                <a:solidFill>
                  <a:srgbClr val="171717"/>
                </a:solidFill>
                <a:latin typeface="Lucida Sans Unicode"/>
                <a:cs typeface="Lucida Sans Unicode"/>
              </a:rPr>
              <a:t>biz </a:t>
            </a:r>
            <a:r>
              <a:rPr sz="1200" spc="-30">
                <a:solidFill>
                  <a:srgbClr val="171717"/>
                </a:solidFill>
                <a:latin typeface="Lucida Sans Unicode"/>
                <a:cs typeface="Lucida Sans Unicode"/>
              </a:rPr>
              <a:t>gençler </a:t>
            </a:r>
            <a:r>
              <a:rPr sz="1200" spc="-25">
                <a:solidFill>
                  <a:srgbClr val="171717"/>
                </a:solidFill>
                <a:latin typeface="Lucida Sans Unicode"/>
                <a:cs typeface="Lucida Sans Unicode"/>
              </a:rPr>
              <a:t>olarak </a:t>
            </a:r>
            <a:r>
              <a:rPr sz="1200" spc="-45">
                <a:solidFill>
                  <a:srgbClr val="171717"/>
                </a:solidFill>
                <a:latin typeface="Lucida Sans Unicode"/>
                <a:cs typeface="Lucida Sans Unicode"/>
              </a:rPr>
              <a:t>çok </a:t>
            </a:r>
            <a:r>
              <a:rPr sz="1200" spc="-25">
                <a:solidFill>
                  <a:srgbClr val="171717"/>
                </a:solidFill>
                <a:latin typeface="Lucida Sans Unicode"/>
                <a:cs typeface="Lucida Sans Unicode"/>
              </a:rPr>
              <a:t>heyecanlanıyoruz </a:t>
            </a:r>
            <a:r>
              <a:rPr sz="1200" spc="-10">
                <a:solidFill>
                  <a:srgbClr val="171717"/>
                </a:solidFill>
                <a:latin typeface="Lucida Sans Unicode"/>
                <a:cs typeface="Lucida Sans Unicode"/>
              </a:rPr>
              <a:t>ve </a:t>
            </a:r>
            <a:r>
              <a:rPr sz="1200" spc="-45">
                <a:solidFill>
                  <a:srgbClr val="171717"/>
                </a:solidFill>
                <a:latin typeface="Lucida Sans Unicode"/>
                <a:cs typeface="Lucida Sans Unicode"/>
              </a:rPr>
              <a:t>ilgiyle </a:t>
            </a:r>
            <a:r>
              <a:rPr sz="1200" spc="-40">
                <a:solidFill>
                  <a:srgbClr val="171717"/>
                </a:solidFill>
                <a:latin typeface="Lucida Sans Unicode"/>
                <a:cs typeface="Lucida Sans Unicode"/>
              </a:rPr>
              <a:t> okuyoruz.</a:t>
            </a:r>
            <a:r>
              <a:rPr sz="1200" spc="-35">
                <a:solidFill>
                  <a:srgbClr val="171717"/>
                </a:solidFill>
                <a:latin typeface="Lucida Sans Unicode"/>
                <a:cs typeface="Lucida Sans Unicode"/>
              </a:rPr>
              <a:t> Kitaplarınıza</a:t>
            </a:r>
            <a:r>
              <a:rPr sz="1200" spc="-30">
                <a:solidFill>
                  <a:srgbClr val="171717"/>
                </a:solidFill>
                <a:latin typeface="Lucida Sans Unicode"/>
                <a:cs typeface="Lucida Sans Unicode"/>
              </a:rPr>
              <a:t> </a:t>
            </a:r>
            <a:r>
              <a:rPr sz="1200" spc="-20">
                <a:solidFill>
                  <a:srgbClr val="171717"/>
                </a:solidFill>
                <a:latin typeface="Lucida Sans Unicode"/>
                <a:cs typeface="Lucida Sans Unicode"/>
              </a:rPr>
              <a:t>dair</a:t>
            </a:r>
            <a:r>
              <a:rPr sz="1200" spc="-15">
                <a:solidFill>
                  <a:srgbClr val="171717"/>
                </a:solidFill>
                <a:latin typeface="Lucida Sans Unicode"/>
                <a:cs typeface="Lucida Sans Unicode"/>
              </a:rPr>
              <a:t> </a:t>
            </a:r>
            <a:r>
              <a:rPr sz="1200" spc="-25">
                <a:solidFill>
                  <a:srgbClr val="171717"/>
                </a:solidFill>
                <a:latin typeface="Lucida Sans Unicode"/>
                <a:cs typeface="Lucida Sans Unicode"/>
              </a:rPr>
              <a:t>seri</a:t>
            </a:r>
            <a:r>
              <a:rPr sz="1200" spc="-20">
                <a:solidFill>
                  <a:srgbClr val="171717"/>
                </a:solidFill>
                <a:latin typeface="Lucida Sans Unicode"/>
                <a:cs typeface="Lucida Sans Unicode"/>
              </a:rPr>
              <a:t> </a:t>
            </a:r>
            <a:r>
              <a:rPr sz="1200" spc="-15">
                <a:solidFill>
                  <a:srgbClr val="171717"/>
                </a:solidFill>
                <a:latin typeface="Lucida Sans Unicode"/>
                <a:cs typeface="Lucida Sans Unicode"/>
              </a:rPr>
              <a:t>devamı</a:t>
            </a:r>
            <a:r>
              <a:rPr sz="1200" spc="-10">
                <a:solidFill>
                  <a:srgbClr val="171717"/>
                </a:solidFill>
                <a:latin typeface="Lucida Sans Unicode"/>
                <a:cs typeface="Lucida Sans Unicode"/>
              </a:rPr>
              <a:t> </a:t>
            </a:r>
            <a:r>
              <a:rPr sz="1200" spc="-35">
                <a:solidFill>
                  <a:srgbClr val="171717"/>
                </a:solidFill>
                <a:latin typeface="Lucida Sans Unicode"/>
                <a:cs typeface="Lucida Sans Unicode"/>
              </a:rPr>
              <a:t>gelecek</a:t>
            </a:r>
            <a:r>
              <a:rPr sz="1200" spc="-30">
                <a:solidFill>
                  <a:srgbClr val="171717"/>
                </a:solidFill>
                <a:latin typeface="Lucida Sans Unicode"/>
                <a:cs typeface="Lucida Sans Unicode"/>
              </a:rPr>
              <a:t> </a:t>
            </a:r>
            <a:r>
              <a:rPr sz="1200" spc="-25">
                <a:solidFill>
                  <a:srgbClr val="171717"/>
                </a:solidFill>
                <a:latin typeface="Lucida Sans Unicode"/>
                <a:cs typeface="Lucida Sans Unicode"/>
              </a:rPr>
              <a:t>mi</a:t>
            </a:r>
            <a:r>
              <a:rPr sz="1200" spc="-20">
                <a:solidFill>
                  <a:srgbClr val="171717"/>
                </a:solidFill>
                <a:latin typeface="Lucida Sans Unicode"/>
                <a:cs typeface="Lucida Sans Unicode"/>
              </a:rPr>
              <a:t> </a:t>
            </a:r>
            <a:r>
              <a:rPr sz="1200" spc="-10">
                <a:solidFill>
                  <a:srgbClr val="171717"/>
                </a:solidFill>
                <a:latin typeface="Lucida Sans Unicode"/>
                <a:cs typeface="Lucida Sans Unicode"/>
              </a:rPr>
              <a:t>veya</a:t>
            </a:r>
            <a:r>
              <a:rPr sz="1200" spc="-5">
                <a:solidFill>
                  <a:srgbClr val="171717"/>
                </a:solidFill>
                <a:latin typeface="Lucida Sans Unicode"/>
                <a:cs typeface="Lucida Sans Unicode"/>
              </a:rPr>
              <a:t> </a:t>
            </a:r>
            <a:r>
              <a:rPr sz="1200" spc="-20">
                <a:solidFill>
                  <a:srgbClr val="171717"/>
                </a:solidFill>
                <a:latin typeface="Lucida Sans Unicode"/>
                <a:cs typeface="Lucida Sans Unicode"/>
              </a:rPr>
              <a:t>yeni</a:t>
            </a:r>
            <a:r>
              <a:rPr sz="1200" spc="-15">
                <a:solidFill>
                  <a:srgbClr val="171717"/>
                </a:solidFill>
                <a:latin typeface="Lucida Sans Unicode"/>
                <a:cs typeface="Lucida Sans Unicode"/>
              </a:rPr>
              <a:t> </a:t>
            </a:r>
            <a:r>
              <a:rPr sz="1200" spc="-25">
                <a:solidFill>
                  <a:srgbClr val="171717"/>
                </a:solidFill>
                <a:latin typeface="Lucida Sans Unicode"/>
                <a:cs typeface="Lucida Sans Unicode"/>
              </a:rPr>
              <a:t>bir</a:t>
            </a:r>
            <a:r>
              <a:rPr sz="1200" spc="-20">
                <a:solidFill>
                  <a:srgbClr val="171717"/>
                </a:solidFill>
                <a:latin typeface="Lucida Sans Unicode"/>
                <a:cs typeface="Lucida Sans Unicode"/>
              </a:rPr>
              <a:t> </a:t>
            </a:r>
            <a:r>
              <a:rPr sz="1200" spc="-30">
                <a:solidFill>
                  <a:srgbClr val="171717"/>
                </a:solidFill>
                <a:latin typeface="Lucida Sans Unicode"/>
                <a:cs typeface="Lucida Sans Unicode"/>
              </a:rPr>
              <a:t>fantastik</a:t>
            </a:r>
            <a:r>
              <a:rPr sz="1200" spc="-25">
                <a:solidFill>
                  <a:srgbClr val="171717"/>
                </a:solidFill>
                <a:latin typeface="Lucida Sans Unicode"/>
                <a:cs typeface="Lucida Sans Unicode"/>
              </a:rPr>
              <a:t> </a:t>
            </a:r>
            <a:r>
              <a:rPr sz="1200" spc="-35">
                <a:solidFill>
                  <a:srgbClr val="171717"/>
                </a:solidFill>
                <a:latin typeface="Lucida Sans Unicode"/>
                <a:cs typeface="Lucida Sans Unicode"/>
              </a:rPr>
              <a:t>kitap</a:t>
            </a:r>
            <a:r>
              <a:rPr sz="1200" spc="-30">
                <a:solidFill>
                  <a:srgbClr val="171717"/>
                </a:solidFill>
                <a:latin typeface="Lucida Sans Unicode"/>
                <a:cs typeface="Lucida Sans Unicode"/>
              </a:rPr>
              <a:t> </a:t>
            </a:r>
            <a:r>
              <a:rPr sz="1200" spc="-35">
                <a:solidFill>
                  <a:srgbClr val="171717"/>
                </a:solidFill>
                <a:latin typeface="Lucida Sans Unicode"/>
                <a:cs typeface="Lucida Sans Unicode"/>
              </a:rPr>
              <a:t>yazmayı </a:t>
            </a:r>
            <a:r>
              <a:rPr sz="1200" spc="-30">
                <a:solidFill>
                  <a:srgbClr val="171717"/>
                </a:solidFill>
                <a:latin typeface="Lucida Sans Unicode"/>
                <a:cs typeface="Lucida Sans Unicode"/>
              </a:rPr>
              <a:t> </a:t>
            </a:r>
            <a:r>
              <a:rPr sz="1200" spc="-15">
                <a:solidFill>
                  <a:srgbClr val="171717"/>
                </a:solidFill>
                <a:latin typeface="Lucida Sans Unicode"/>
                <a:cs typeface="Lucida Sans Unicode"/>
              </a:rPr>
              <a:t>düşünüyor</a:t>
            </a:r>
            <a:r>
              <a:rPr sz="1200" spc="-75">
                <a:solidFill>
                  <a:srgbClr val="171717"/>
                </a:solidFill>
                <a:latin typeface="Lucida Sans Unicode"/>
                <a:cs typeface="Lucida Sans Unicode"/>
              </a:rPr>
              <a:t> </a:t>
            </a:r>
            <a:r>
              <a:rPr sz="1200" spc="-25">
                <a:solidFill>
                  <a:srgbClr val="171717"/>
                </a:solidFill>
                <a:latin typeface="Lucida Sans Unicode"/>
                <a:cs typeface="Lucida Sans Unicode"/>
              </a:rPr>
              <a:t>musunuz?</a:t>
            </a:r>
            <a:endParaRPr sz="1200">
              <a:latin typeface="Lucida Sans Unicode"/>
              <a:cs typeface="Lucida Sans Unicode"/>
            </a:endParaRPr>
          </a:p>
          <a:p>
            <a:pPr>
              <a:lnSpc>
                <a:spcPct val="100000"/>
              </a:lnSpc>
              <a:spcBef>
                <a:spcPts val="20"/>
              </a:spcBef>
            </a:pPr>
            <a:endParaRPr sz="1350">
              <a:latin typeface="Lucida Sans Unicode"/>
              <a:cs typeface="Lucida Sans Unicode"/>
            </a:endParaRPr>
          </a:p>
          <a:p>
            <a:pPr marL="12700" marR="5080" algn="just">
              <a:lnSpc>
                <a:spcPct val="145700"/>
              </a:lnSpc>
              <a:spcBef>
                <a:spcPts val="5"/>
              </a:spcBef>
            </a:pPr>
            <a:r>
              <a:rPr sz="1200" spc="-50">
                <a:solidFill>
                  <a:srgbClr val="171717"/>
                </a:solidFill>
                <a:latin typeface="Lucida Sans Unicode"/>
                <a:cs typeface="Lucida Sans Unicode"/>
              </a:rPr>
              <a:t>Tolga </a:t>
            </a:r>
            <a:r>
              <a:rPr sz="1200" spc="-40">
                <a:solidFill>
                  <a:srgbClr val="171717"/>
                </a:solidFill>
                <a:latin typeface="Lucida Sans Unicode"/>
                <a:cs typeface="Lucida Sans Unicode"/>
              </a:rPr>
              <a:t>Eligül: </a:t>
            </a:r>
            <a:r>
              <a:rPr sz="1200" spc="5">
                <a:solidFill>
                  <a:srgbClr val="171717"/>
                </a:solidFill>
                <a:latin typeface="Lucida Sans Unicode"/>
                <a:cs typeface="Lucida Sans Unicode"/>
              </a:rPr>
              <a:t>Benim </a:t>
            </a:r>
            <a:r>
              <a:rPr sz="1200" spc="-25">
                <a:solidFill>
                  <a:srgbClr val="171717"/>
                </a:solidFill>
                <a:latin typeface="Lucida Sans Unicode"/>
                <a:cs typeface="Lucida Sans Unicode"/>
              </a:rPr>
              <a:t>kitaplarımın hepsi </a:t>
            </a:r>
            <a:r>
              <a:rPr sz="1200" spc="-20">
                <a:solidFill>
                  <a:srgbClr val="171717"/>
                </a:solidFill>
                <a:latin typeface="Lucida Sans Unicode"/>
                <a:cs typeface="Lucida Sans Unicode"/>
              </a:rPr>
              <a:t>ayrı ayrı </a:t>
            </a:r>
            <a:r>
              <a:rPr sz="1200" spc="-25">
                <a:solidFill>
                  <a:srgbClr val="171717"/>
                </a:solidFill>
                <a:latin typeface="Lucida Sans Unicode"/>
                <a:cs typeface="Lucida Sans Unicode"/>
              </a:rPr>
              <a:t>olsa </a:t>
            </a:r>
            <a:r>
              <a:rPr sz="1200" spc="-10">
                <a:solidFill>
                  <a:srgbClr val="171717"/>
                </a:solidFill>
                <a:latin typeface="Lucida Sans Unicode"/>
                <a:cs typeface="Lucida Sans Unicode"/>
              </a:rPr>
              <a:t>da </a:t>
            </a:r>
            <a:r>
              <a:rPr sz="1200" spc="-25">
                <a:solidFill>
                  <a:srgbClr val="171717"/>
                </a:solidFill>
                <a:latin typeface="Lucida Sans Unicode"/>
                <a:cs typeface="Lucida Sans Unicode"/>
              </a:rPr>
              <a:t>aslında hepsi birbirinin devamı. </a:t>
            </a:r>
            <a:r>
              <a:rPr sz="1200" spc="-15">
                <a:solidFill>
                  <a:srgbClr val="171717"/>
                </a:solidFill>
                <a:latin typeface="Lucida Sans Unicode"/>
                <a:cs typeface="Lucida Sans Unicode"/>
              </a:rPr>
              <a:t>Üçüncü </a:t>
            </a:r>
            <a:r>
              <a:rPr sz="1200" spc="-10">
                <a:solidFill>
                  <a:srgbClr val="171717"/>
                </a:solidFill>
                <a:latin typeface="Lucida Sans Unicode"/>
                <a:cs typeface="Lucida Sans Unicode"/>
              </a:rPr>
              <a:t> </a:t>
            </a:r>
            <a:r>
              <a:rPr sz="1200" spc="-35">
                <a:solidFill>
                  <a:srgbClr val="171717"/>
                </a:solidFill>
                <a:latin typeface="Lucida Sans Unicode"/>
                <a:cs typeface="Lucida Sans Unicode"/>
              </a:rPr>
              <a:t>kitap</a:t>
            </a:r>
            <a:r>
              <a:rPr sz="1200" spc="-70">
                <a:solidFill>
                  <a:srgbClr val="171717"/>
                </a:solidFill>
                <a:latin typeface="Lucida Sans Unicode"/>
                <a:cs typeface="Lucida Sans Unicode"/>
              </a:rPr>
              <a:t> </a:t>
            </a:r>
            <a:r>
              <a:rPr sz="1200" spc="-10">
                <a:solidFill>
                  <a:srgbClr val="171717"/>
                </a:solidFill>
                <a:latin typeface="Lucida Sans Unicode"/>
                <a:cs typeface="Lucida Sans Unicode"/>
              </a:rPr>
              <a:t>da</a:t>
            </a:r>
            <a:r>
              <a:rPr sz="1200" spc="-70">
                <a:solidFill>
                  <a:srgbClr val="171717"/>
                </a:solidFill>
                <a:latin typeface="Lucida Sans Unicode"/>
                <a:cs typeface="Lucida Sans Unicode"/>
              </a:rPr>
              <a:t> </a:t>
            </a:r>
            <a:r>
              <a:rPr sz="1200" spc="-20">
                <a:solidFill>
                  <a:srgbClr val="171717"/>
                </a:solidFill>
                <a:latin typeface="Lucida Sans Unicode"/>
                <a:cs typeface="Lucida Sans Unicode"/>
              </a:rPr>
              <a:t>bunların</a:t>
            </a:r>
            <a:r>
              <a:rPr sz="1200" spc="-70">
                <a:solidFill>
                  <a:srgbClr val="171717"/>
                </a:solidFill>
                <a:latin typeface="Lucida Sans Unicode"/>
                <a:cs typeface="Lucida Sans Unicode"/>
              </a:rPr>
              <a:t> </a:t>
            </a:r>
            <a:r>
              <a:rPr sz="1200" spc="-15">
                <a:solidFill>
                  <a:srgbClr val="171717"/>
                </a:solidFill>
                <a:latin typeface="Lucida Sans Unicode"/>
                <a:cs typeface="Lucida Sans Unicode"/>
              </a:rPr>
              <a:t>devamı</a:t>
            </a:r>
            <a:r>
              <a:rPr sz="1200" spc="-70">
                <a:solidFill>
                  <a:srgbClr val="171717"/>
                </a:solidFill>
                <a:latin typeface="Lucida Sans Unicode"/>
                <a:cs typeface="Lucida Sans Unicode"/>
              </a:rPr>
              <a:t> </a:t>
            </a:r>
            <a:r>
              <a:rPr sz="1200" spc="-30">
                <a:solidFill>
                  <a:srgbClr val="171717"/>
                </a:solidFill>
                <a:latin typeface="Lucida Sans Unicode"/>
                <a:cs typeface="Lucida Sans Unicode"/>
              </a:rPr>
              <a:t>olacak</a:t>
            </a:r>
            <a:r>
              <a:rPr sz="1200" spc="-70">
                <a:solidFill>
                  <a:srgbClr val="171717"/>
                </a:solidFill>
                <a:latin typeface="Lucida Sans Unicode"/>
                <a:cs typeface="Lucida Sans Unicode"/>
              </a:rPr>
              <a:t> </a:t>
            </a:r>
            <a:r>
              <a:rPr sz="1200" spc="-30">
                <a:solidFill>
                  <a:srgbClr val="171717"/>
                </a:solidFill>
                <a:latin typeface="Lucida Sans Unicode"/>
                <a:cs typeface="Lucida Sans Unicode"/>
              </a:rPr>
              <a:t>aslında.</a:t>
            </a:r>
            <a:endParaRPr sz="1200">
              <a:latin typeface="Lucida Sans Unicode"/>
              <a:cs typeface="Lucida Sans Unicode"/>
            </a:endParaRPr>
          </a:p>
          <a:p>
            <a:pPr>
              <a:lnSpc>
                <a:spcPct val="100000"/>
              </a:lnSpc>
              <a:spcBef>
                <a:spcPts val="20"/>
              </a:spcBef>
            </a:pPr>
            <a:endParaRPr sz="1350">
              <a:latin typeface="Lucida Sans Unicode"/>
              <a:cs typeface="Lucida Sans Unicode"/>
            </a:endParaRPr>
          </a:p>
          <a:p>
            <a:pPr marL="12700" marR="7620" algn="just">
              <a:lnSpc>
                <a:spcPct val="145700"/>
              </a:lnSpc>
            </a:pPr>
            <a:r>
              <a:rPr sz="1200">
                <a:solidFill>
                  <a:srgbClr val="171717"/>
                </a:solidFill>
                <a:latin typeface="Lucida Sans Unicode"/>
                <a:cs typeface="Lucida Sans Unicode"/>
              </a:rPr>
              <a:t>Emrah</a:t>
            </a:r>
            <a:r>
              <a:rPr sz="1200" spc="-40">
                <a:solidFill>
                  <a:srgbClr val="171717"/>
                </a:solidFill>
                <a:latin typeface="Lucida Sans Unicode"/>
                <a:cs typeface="Lucida Sans Unicode"/>
              </a:rPr>
              <a:t> </a:t>
            </a:r>
            <a:r>
              <a:rPr sz="1200" spc="-5">
                <a:solidFill>
                  <a:srgbClr val="171717"/>
                </a:solidFill>
                <a:latin typeface="Lucida Sans Unicode"/>
                <a:cs typeface="Lucida Sans Unicode"/>
              </a:rPr>
              <a:t>Bey,</a:t>
            </a:r>
            <a:r>
              <a:rPr sz="1200" spc="-40">
                <a:solidFill>
                  <a:srgbClr val="171717"/>
                </a:solidFill>
                <a:latin typeface="Lucida Sans Unicode"/>
                <a:cs typeface="Lucida Sans Unicode"/>
              </a:rPr>
              <a:t> </a:t>
            </a:r>
            <a:r>
              <a:rPr sz="1200" spc="-45">
                <a:solidFill>
                  <a:srgbClr val="171717"/>
                </a:solidFill>
                <a:latin typeface="Lucida Sans Unicode"/>
                <a:cs typeface="Lucida Sans Unicode"/>
              </a:rPr>
              <a:t>özellikle</a:t>
            </a:r>
            <a:r>
              <a:rPr sz="1200" spc="-40">
                <a:solidFill>
                  <a:srgbClr val="171717"/>
                </a:solidFill>
                <a:latin typeface="Lucida Sans Unicode"/>
                <a:cs typeface="Lucida Sans Unicode"/>
              </a:rPr>
              <a:t> </a:t>
            </a:r>
            <a:r>
              <a:rPr sz="1200" spc="-15">
                <a:solidFill>
                  <a:srgbClr val="171717"/>
                </a:solidFill>
                <a:latin typeface="Lucida Sans Unicode"/>
                <a:cs typeface="Lucida Sans Unicode"/>
              </a:rPr>
              <a:t>“Hayat</a:t>
            </a:r>
            <a:r>
              <a:rPr sz="1200" spc="-40">
                <a:solidFill>
                  <a:srgbClr val="171717"/>
                </a:solidFill>
                <a:latin typeface="Lucida Sans Unicode"/>
                <a:cs typeface="Lucida Sans Unicode"/>
              </a:rPr>
              <a:t> </a:t>
            </a:r>
            <a:r>
              <a:rPr sz="1200" spc="-10">
                <a:solidFill>
                  <a:srgbClr val="171717"/>
                </a:solidFill>
                <a:latin typeface="Lucida Sans Unicode"/>
                <a:cs typeface="Lucida Sans Unicode"/>
              </a:rPr>
              <a:t>Meyhanesi”</a:t>
            </a:r>
            <a:r>
              <a:rPr sz="1200" spc="-40">
                <a:solidFill>
                  <a:srgbClr val="171717"/>
                </a:solidFill>
                <a:latin typeface="Lucida Sans Unicode"/>
                <a:cs typeface="Lucida Sans Unicode"/>
              </a:rPr>
              <a:t> </a:t>
            </a:r>
            <a:r>
              <a:rPr sz="1200" spc="-30">
                <a:solidFill>
                  <a:srgbClr val="171717"/>
                </a:solidFill>
                <a:latin typeface="Lucida Sans Unicode"/>
                <a:cs typeface="Lucida Sans Unicode"/>
              </a:rPr>
              <a:t>kitabında</a:t>
            </a:r>
            <a:r>
              <a:rPr sz="1200" spc="-40">
                <a:solidFill>
                  <a:srgbClr val="171717"/>
                </a:solidFill>
                <a:latin typeface="Lucida Sans Unicode"/>
                <a:cs typeface="Lucida Sans Unicode"/>
              </a:rPr>
              <a:t> mutsuz </a:t>
            </a:r>
            <a:r>
              <a:rPr sz="1200" spc="-15">
                <a:solidFill>
                  <a:srgbClr val="171717"/>
                </a:solidFill>
                <a:latin typeface="Lucida Sans Unicode"/>
                <a:cs typeface="Lucida Sans Unicode"/>
              </a:rPr>
              <a:t>insanlardan</a:t>
            </a:r>
            <a:r>
              <a:rPr sz="1200" spc="-40">
                <a:solidFill>
                  <a:srgbClr val="171717"/>
                </a:solidFill>
                <a:latin typeface="Lucida Sans Unicode"/>
                <a:cs typeface="Lucida Sans Unicode"/>
              </a:rPr>
              <a:t> </a:t>
            </a:r>
            <a:r>
              <a:rPr sz="1200" spc="-30">
                <a:solidFill>
                  <a:srgbClr val="171717"/>
                </a:solidFill>
                <a:latin typeface="Lucida Sans Unicode"/>
                <a:cs typeface="Lucida Sans Unicode"/>
              </a:rPr>
              <a:t>bahsediyorsunuz.</a:t>
            </a:r>
            <a:r>
              <a:rPr sz="1200" spc="-40">
                <a:solidFill>
                  <a:srgbClr val="171717"/>
                </a:solidFill>
                <a:latin typeface="Lucida Sans Unicode"/>
                <a:cs typeface="Lucida Sans Unicode"/>
              </a:rPr>
              <a:t> Sizce </a:t>
            </a:r>
            <a:r>
              <a:rPr sz="1200" spc="-10">
                <a:solidFill>
                  <a:srgbClr val="171717"/>
                </a:solidFill>
                <a:latin typeface="Lucida Sans Unicode"/>
                <a:cs typeface="Lucida Sans Unicode"/>
              </a:rPr>
              <a:t>de </a:t>
            </a:r>
            <a:r>
              <a:rPr sz="1200" spc="-365">
                <a:solidFill>
                  <a:srgbClr val="171717"/>
                </a:solidFill>
                <a:latin typeface="Lucida Sans Unicode"/>
                <a:cs typeface="Lucida Sans Unicode"/>
              </a:rPr>
              <a:t> </a:t>
            </a:r>
            <a:r>
              <a:rPr sz="1200" spc="-20">
                <a:solidFill>
                  <a:srgbClr val="171717"/>
                </a:solidFill>
                <a:latin typeface="Lucida Sans Unicode"/>
                <a:cs typeface="Lucida Sans Unicode"/>
              </a:rPr>
              <a:t>sahiden</a:t>
            </a:r>
            <a:r>
              <a:rPr sz="1200" spc="-70">
                <a:solidFill>
                  <a:srgbClr val="171717"/>
                </a:solidFill>
                <a:latin typeface="Lucida Sans Unicode"/>
                <a:cs typeface="Lucida Sans Unicode"/>
              </a:rPr>
              <a:t> </a:t>
            </a:r>
            <a:r>
              <a:rPr sz="1200" spc="-35">
                <a:solidFill>
                  <a:srgbClr val="171717"/>
                </a:solidFill>
                <a:latin typeface="Lucida Sans Unicode"/>
                <a:cs typeface="Lucida Sans Unicode"/>
              </a:rPr>
              <a:t>günümüzde</a:t>
            </a:r>
            <a:r>
              <a:rPr sz="1200" spc="-70">
                <a:solidFill>
                  <a:srgbClr val="171717"/>
                </a:solidFill>
                <a:latin typeface="Lucida Sans Unicode"/>
                <a:cs typeface="Lucida Sans Unicode"/>
              </a:rPr>
              <a:t> </a:t>
            </a:r>
            <a:r>
              <a:rPr sz="1200" spc="-20">
                <a:solidFill>
                  <a:srgbClr val="171717"/>
                </a:solidFill>
                <a:latin typeface="Lucida Sans Unicode"/>
                <a:cs typeface="Lucida Sans Unicode"/>
              </a:rPr>
              <a:t>insanlar</a:t>
            </a:r>
            <a:r>
              <a:rPr sz="1200" spc="-70">
                <a:solidFill>
                  <a:srgbClr val="171717"/>
                </a:solidFill>
                <a:latin typeface="Lucida Sans Unicode"/>
                <a:cs typeface="Lucida Sans Unicode"/>
              </a:rPr>
              <a:t> </a:t>
            </a:r>
            <a:r>
              <a:rPr sz="1200" spc="-40">
                <a:solidFill>
                  <a:srgbClr val="171717"/>
                </a:solidFill>
                <a:latin typeface="Lucida Sans Unicode"/>
                <a:cs typeface="Lucida Sans Unicode"/>
              </a:rPr>
              <a:t>mutsuz</a:t>
            </a:r>
            <a:r>
              <a:rPr sz="1200" spc="-70">
                <a:solidFill>
                  <a:srgbClr val="171717"/>
                </a:solidFill>
                <a:latin typeface="Lucida Sans Unicode"/>
                <a:cs typeface="Lucida Sans Unicode"/>
              </a:rPr>
              <a:t> </a:t>
            </a:r>
            <a:r>
              <a:rPr sz="1200" spc="-5">
                <a:solidFill>
                  <a:srgbClr val="171717"/>
                </a:solidFill>
                <a:latin typeface="Lucida Sans Unicode"/>
                <a:cs typeface="Lucida Sans Unicode"/>
              </a:rPr>
              <a:t>mu?</a:t>
            </a:r>
            <a:endParaRPr sz="1200">
              <a:latin typeface="Lucida Sans Unicode"/>
              <a:cs typeface="Lucida Sans Unicode"/>
            </a:endParaRPr>
          </a:p>
          <a:p>
            <a:pPr>
              <a:lnSpc>
                <a:spcPct val="100000"/>
              </a:lnSpc>
              <a:spcBef>
                <a:spcPts val="25"/>
              </a:spcBef>
            </a:pPr>
            <a:endParaRPr sz="1350">
              <a:latin typeface="Lucida Sans Unicode"/>
              <a:cs typeface="Lucida Sans Unicode"/>
            </a:endParaRPr>
          </a:p>
          <a:p>
            <a:pPr marL="12700" marR="7620" algn="just">
              <a:lnSpc>
                <a:spcPct val="145700"/>
              </a:lnSpc>
            </a:pPr>
            <a:r>
              <a:rPr sz="1200">
                <a:solidFill>
                  <a:srgbClr val="171717"/>
                </a:solidFill>
                <a:latin typeface="Lucida Sans Unicode"/>
                <a:cs typeface="Lucida Sans Unicode"/>
              </a:rPr>
              <a:t>Emrah</a:t>
            </a:r>
            <a:r>
              <a:rPr sz="1200" spc="-65">
                <a:solidFill>
                  <a:srgbClr val="171717"/>
                </a:solidFill>
                <a:latin typeface="Lucida Sans Unicode"/>
                <a:cs typeface="Lucida Sans Unicode"/>
              </a:rPr>
              <a:t> </a:t>
            </a:r>
            <a:r>
              <a:rPr sz="1200" spc="-40">
                <a:solidFill>
                  <a:srgbClr val="171717"/>
                </a:solidFill>
                <a:latin typeface="Lucida Sans Unicode"/>
                <a:cs typeface="Lucida Sans Unicode"/>
              </a:rPr>
              <a:t>Ateş:</a:t>
            </a:r>
            <a:r>
              <a:rPr sz="1200" spc="-65">
                <a:solidFill>
                  <a:srgbClr val="171717"/>
                </a:solidFill>
                <a:latin typeface="Lucida Sans Unicode"/>
                <a:cs typeface="Lucida Sans Unicode"/>
              </a:rPr>
              <a:t> </a:t>
            </a:r>
            <a:r>
              <a:rPr sz="1200" spc="-20">
                <a:solidFill>
                  <a:srgbClr val="171717"/>
                </a:solidFill>
                <a:latin typeface="Lucida Sans Unicode"/>
                <a:cs typeface="Lucida Sans Unicode"/>
              </a:rPr>
              <a:t>Günümüzde</a:t>
            </a:r>
            <a:r>
              <a:rPr sz="1200" spc="-60">
                <a:solidFill>
                  <a:srgbClr val="171717"/>
                </a:solidFill>
                <a:latin typeface="Lucida Sans Unicode"/>
                <a:cs typeface="Lucida Sans Unicode"/>
              </a:rPr>
              <a:t> </a:t>
            </a:r>
            <a:r>
              <a:rPr sz="1200" spc="-25">
                <a:solidFill>
                  <a:srgbClr val="171717"/>
                </a:solidFill>
                <a:latin typeface="Lucida Sans Unicode"/>
                <a:cs typeface="Lucida Sans Unicode"/>
              </a:rPr>
              <a:t>genele</a:t>
            </a:r>
            <a:r>
              <a:rPr sz="1200" spc="-65">
                <a:solidFill>
                  <a:srgbClr val="171717"/>
                </a:solidFill>
                <a:latin typeface="Lucida Sans Unicode"/>
                <a:cs typeface="Lucida Sans Unicode"/>
              </a:rPr>
              <a:t> </a:t>
            </a:r>
            <a:r>
              <a:rPr sz="1200" spc="-50">
                <a:solidFill>
                  <a:srgbClr val="171717"/>
                </a:solidFill>
                <a:latin typeface="Lucida Sans Unicode"/>
                <a:cs typeface="Lucida Sans Unicode"/>
              </a:rPr>
              <a:t>baktığımız</a:t>
            </a:r>
            <a:r>
              <a:rPr sz="1200" spc="-60">
                <a:solidFill>
                  <a:srgbClr val="171717"/>
                </a:solidFill>
                <a:latin typeface="Lucida Sans Unicode"/>
                <a:cs typeface="Lucida Sans Unicode"/>
              </a:rPr>
              <a:t> </a:t>
            </a:r>
            <a:r>
              <a:rPr sz="1200" spc="-30">
                <a:solidFill>
                  <a:srgbClr val="171717"/>
                </a:solidFill>
                <a:latin typeface="Lucida Sans Unicode"/>
                <a:cs typeface="Lucida Sans Unicode"/>
              </a:rPr>
              <a:t>zaman</a:t>
            </a:r>
            <a:r>
              <a:rPr sz="1200" spc="-65">
                <a:solidFill>
                  <a:srgbClr val="171717"/>
                </a:solidFill>
                <a:latin typeface="Lucida Sans Unicode"/>
                <a:cs typeface="Lucida Sans Unicode"/>
              </a:rPr>
              <a:t> </a:t>
            </a:r>
            <a:r>
              <a:rPr sz="1200" spc="-25">
                <a:solidFill>
                  <a:srgbClr val="171717"/>
                </a:solidFill>
                <a:latin typeface="Lucida Sans Unicode"/>
                <a:cs typeface="Lucida Sans Unicode"/>
              </a:rPr>
              <a:t>bir</a:t>
            </a:r>
            <a:r>
              <a:rPr sz="1200" spc="-60">
                <a:solidFill>
                  <a:srgbClr val="171717"/>
                </a:solidFill>
                <a:latin typeface="Lucida Sans Unicode"/>
                <a:cs typeface="Lucida Sans Unicode"/>
              </a:rPr>
              <a:t> </a:t>
            </a:r>
            <a:r>
              <a:rPr sz="1200" spc="-40">
                <a:solidFill>
                  <a:srgbClr val="171717"/>
                </a:solidFill>
                <a:latin typeface="Lucida Sans Unicode"/>
                <a:cs typeface="Lucida Sans Unicode"/>
              </a:rPr>
              <a:t>mutsuzluk</a:t>
            </a:r>
            <a:r>
              <a:rPr sz="1200" spc="-65">
                <a:solidFill>
                  <a:srgbClr val="171717"/>
                </a:solidFill>
                <a:latin typeface="Lucida Sans Unicode"/>
                <a:cs typeface="Lucida Sans Unicode"/>
              </a:rPr>
              <a:t> </a:t>
            </a:r>
            <a:r>
              <a:rPr sz="1200" spc="-20">
                <a:solidFill>
                  <a:srgbClr val="171717"/>
                </a:solidFill>
                <a:latin typeface="Lucida Sans Unicode"/>
                <a:cs typeface="Lucida Sans Unicode"/>
              </a:rPr>
              <a:t>var.</a:t>
            </a:r>
            <a:r>
              <a:rPr sz="1200" spc="-60">
                <a:solidFill>
                  <a:srgbClr val="171717"/>
                </a:solidFill>
                <a:latin typeface="Lucida Sans Unicode"/>
                <a:cs typeface="Lucida Sans Unicode"/>
              </a:rPr>
              <a:t> </a:t>
            </a:r>
            <a:r>
              <a:rPr sz="1200">
                <a:solidFill>
                  <a:srgbClr val="171717"/>
                </a:solidFill>
                <a:latin typeface="Lucida Sans Unicode"/>
                <a:cs typeface="Lucida Sans Unicode"/>
              </a:rPr>
              <a:t>Her</a:t>
            </a:r>
            <a:r>
              <a:rPr sz="1200" spc="-65">
                <a:solidFill>
                  <a:srgbClr val="171717"/>
                </a:solidFill>
                <a:latin typeface="Lucida Sans Unicode"/>
                <a:cs typeface="Lucida Sans Unicode"/>
              </a:rPr>
              <a:t> </a:t>
            </a:r>
            <a:r>
              <a:rPr sz="1200" spc="-25">
                <a:solidFill>
                  <a:srgbClr val="171717"/>
                </a:solidFill>
                <a:latin typeface="Lucida Sans Unicode"/>
                <a:cs typeface="Lucida Sans Unicode"/>
              </a:rPr>
              <a:t>insanın</a:t>
            </a:r>
            <a:r>
              <a:rPr sz="1200" spc="-60">
                <a:solidFill>
                  <a:srgbClr val="171717"/>
                </a:solidFill>
                <a:latin typeface="Lucida Sans Unicode"/>
                <a:cs typeface="Lucida Sans Unicode"/>
              </a:rPr>
              <a:t> </a:t>
            </a:r>
            <a:r>
              <a:rPr sz="1200" spc="-30">
                <a:solidFill>
                  <a:srgbClr val="171717"/>
                </a:solidFill>
                <a:latin typeface="Lucida Sans Unicode"/>
                <a:cs typeface="Lucida Sans Unicode"/>
              </a:rPr>
              <a:t>kendini</a:t>
            </a:r>
            <a:r>
              <a:rPr sz="1200" spc="-65">
                <a:solidFill>
                  <a:srgbClr val="171717"/>
                </a:solidFill>
                <a:latin typeface="Lucida Sans Unicode"/>
                <a:cs typeface="Lucida Sans Unicode"/>
              </a:rPr>
              <a:t> </a:t>
            </a:r>
            <a:r>
              <a:rPr sz="1200" spc="-40">
                <a:solidFill>
                  <a:srgbClr val="171717"/>
                </a:solidFill>
                <a:latin typeface="Lucida Sans Unicode"/>
                <a:cs typeface="Lucida Sans Unicode"/>
              </a:rPr>
              <a:t>mutsuz </a:t>
            </a:r>
            <a:r>
              <a:rPr sz="1200" spc="-370">
                <a:solidFill>
                  <a:srgbClr val="171717"/>
                </a:solidFill>
                <a:latin typeface="Lucida Sans Unicode"/>
                <a:cs typeface="Lucida Sans Unicode"/>
              </a:rPr>
              <a:t> </a:t>
            </a:r>
            <a:r>
              <a:rPr sz="1200" spc="-40">
                <a:solidFill>
                  <a:srgbClr val="171717"/>
                </a:solidFill>
                <a:latin typeface="Lucida Sans Unicode"/>
                <a:cs typeface="Lucida Sans Unicode"/>
              </a:rPr>
              <a:t>hissettiği </a:t>
            </a:r>
            <a:r>
              <a:rPr sz="1200" spc="-25">
                <a:solidFill>
                  <a:srgbClr val="171717"/>
                </a:solidFill>
                <a:latin typeface="Lucida Sans Unicode"/>
                <a:cs typeface="Lucida Sans Unicode"/>
              </a:rPr>
              <a:t>bir </a:t>
            </a:r>
            <a:r>
              <a:rPr sz="1200" spc="-15">
                <a:solidFill>
                  <a:srgbClr val="171717"/>
                </a:solidFill>
                <a:latin typeface="Lucida Sans Unicode"/>
                <a:cs typeface="Lucida Sans Unicode"/>
              </a:rPr>
              <a:t>taraf </a:t>
            </a:r>
            <a:r>
              <a:rPr sz="1200" spc="-30">
                <a:solidFill>
                  <a:srgbClr val="171717"/>
                </a:solidFill>
                <a:latin typeface="Lucida Sans Unicode"/>
                <a:cs typeface="Lucida Sans Unicode"/>
              </a:rPr>
              <a:t>muhakkak </a:t>
            </a:r>
            <a:r>
              <a:rPr sz="1200" spc="-20">
                <a:solidFill>
                  <a:srgbClr val="171717"/>
                </a:solidFill>
                <a:latin typeface="Lucida Sans Unicode"/>
                <a:cs typeface="Lucida Sans Unicode"/>
              </a:rPr>
              <a:t>var. </a:t>
            </a:r>
            <a:r>
              <a:rPr sz="1200" spc="-30">
                <a:solidFill>
                  <a:srgbClr val="171717"/>
                </a:solidFill>
                <a:latin typeface="Lucida Sans Unicode"/>
                <a:cs typeface="Lucida Sans Unicode"/>
              </a:rPr>
              <a:t>Kitaptaki </a:t>
            </a:r>
            <a:r>
              <a:rPr sz="1200" spc="-35">
                <a:solidFill>
                  <a:srgbClr val="171717"/>
                </a:solidFill>
                <a:latin typeface="Lucida Sans Unicode"/>
                <a:cs typeface="Lucida Sans Unicode"/>
              </a:rPr>
              <a:t>asıl </a:t>
            </a:r>
            <a:r>
              <a:rPr sz="1200" spc="-15">
                <a:solidFill>
                  <a:srgbClr val="171717"/>
                </a:solidFill>
                <a:latin typeface="Lucida Sans Unicode"/>
                <a:cs typeface="Lucida Sans Unicode"/>
              </a:rPr>
              <a:t>amaç </a:t>
            </a:r>
            <a:r>
              <a:rPr sz="1200" spc="-10">
                <a:solidFill>
                  <a:srgbClr val="171717"/>
                </a:solidFill>
                <a:latin typeface="Lucida Sans Unicode"/>
                <a:cs typeface="Lucida Sans Unicode"/>
              </a:rPr>
              <a:t>ben burada </a:t>
            </a:r>
            <a:r>
              <a:rPr sz="1200" spc="-40">
                <a:solidFill>
                  <a:srgbClr val="171717"/>
                </a:solidFill>
                <a:latin typeface="Lucida Sans Unicode"/>
                <a:cs typeface="Lucida Sans Unicode"/>
              </a:rPr>
              <a:t>mutsuz </a:t>
            </a:r>
            <a:r>
              <a:rPr sz="1200" spc="-25">
                <a:solidFill>
                  <a:srgbClr val="171717"/>
                </a:solidFill>
                <a:latin typeface="Lucida Sans Unicode"/>
                <a:cs typeface="Lucida Sans Unicode"/>
              </a:rPr>
              <a:t>insanları </a:t>
            </a:r>
            <a:r>
              <a:rPr sz="1200" spc="-20">
                <a:solidFill>
                  <a:srgbClr val="171717"/>
                </a:solidFill>
                <a:latin typeface="Lucida Sans Unicode"/>
                <a:cs typeface="Lucida Sans Unicode"/>
              </a:rPr>
              <a:t>anlatayım </a:t>
            </a:r>
            <a:r>
              <a:rPr sz="1200" spc="-15">
                <a:solidFill>
                  <a:srgbClr val="171717"/>
                </a:solidFill>
                <a:latin typeface="Lucida Sans Unicode"/>
                <a:cs typeface="Lucida Sans Unicode"/>
              </a:rPr>
              <a:t> </a:t>
            </a:r>
            <a:r>
              <a:rPr sz="1200" spc="-40">
                <a:solidFill>
                  <a:srgbClr val="171717"/>
                </a:solidFill>
                <a:latin typeface="Lucida Sans Unicode"/>
                <a:cs typeface="Lucida Sans Unicode"/>
              </a:rPr>
              <a:t>değil </a:t>
            </a:r>
            <a:r>
              <a:rPr sz="1200" spc="-30">
                <a:solidFill>
                  <a:srgbClr val="171717"/>
                </a:solidFill>
                <a:latin typeface="Lucida Sans Unicode"/>
                <a:cs typeface="Lucida Sans Unicode"/>
              </a:rPr>
              <a:t>aslında. </a:t>
            </a:r>
            <a:r>
              <a:rPr sz="1200" spc="-20">
                <a:solidFill>
                  <a:srgbClr val="171717"/>
                </a:solidFill>
                <a:latin typeface="Lucida Sans Unicode"/>
                <a:cs typeface="Lucida Sans Unicode"/>
              </a:rPr>
              <a:t>Okuyanın sadece </a:t>
            </a:r>
            <a:r>
              <a:rPr sz="1200" spc="-30">
                <a:solidFill>
                  <a:srgbClr val="171717"/>
                </a:solidFill>
                <a:latin typeface="Lucida Sans Unicode"/>
                <a:cs typeface="Lucida Sans Unicode"/>
              </a:rPr>
              <a:t>kendisinin </a:t>
            </a:r>
            <a:r>
              <a:rPr sz="1200" spc="-40">
                <a:solidFill>
                  <a:srgbClr val="171717"/>
                </a:solidFill>
                <a:latin typeface="Lucida Sans Unicode"/>
                <a:cs typeface="Lucida Sans Unicode"/>
              </a:rPr>
              <a:t>değil </a:t>
            </a:r>
            <a:r>
              <a:rPr sz="1200" spc="-25">
                <a:solidFill>
                  <a:srgbClr val="171717"/>
                </a:solidFill>
                <a:latin typeface="Lucida Sans Unicode"/>
                <a:cs typeface="Lucida Sans Unicode"/>
              </a:rPr>
              <a:t>başkalarının </a:t>
            </a:r>
            <a:r>
              <a:rPr sz="1200" spc="-10">
                <a:solidFill>
                  <a:srgbClr val="171717"/>
                </a:solidFill>
                <a:latin typeface="Lucida Sans Unicode"/>
                <a:cs typeface="Lucida Sans Unicode"/>
              </a:rPr>
              <a:t>da </a:t>
            </a:r>
            <a:r>
              <a:rPr sz="1200" spc="-20">
                <a:solidFill>
                  <a:srgbClr val="171717"/>
                </a:solidFill>
                <a:latin typeface="Lucida Sans Unicode"/>
                <a:cs typeface="Lucida Sans Unicode"/>
              </a:rPr>
              <a:t>mutlu </a:t>
            </a:r>
            <a:r>
              <a:rPr sz="1200" spc="-10">
                <a:solidFill>
                  <a:srgbClr val="171717"/>
                </a:solidFill>
                <a:latin typeface="Lucida Sans Unicode"/>
                <a:cs typeface="Lucida Sans Unicode"/>
              </a:rPr>
              <a:t>ya da </a:t>
            </a:r>
            <a:r>
              <a:rPr sz="1200" spc="-40">
                <a:solidFill>
                  <a:srgbClr val="171717"/>
                </a:solidFill>
                <a:latin typeface="Lucida Sans Unicode"/>
                <a:cs typeface="Lucida Sans Unicode"/>
              </a:rPr>
              <a:t>mutsuz </a:t>
            </a:r>
            <a:r>
              <a:rPr sz="1200" spc="-20">
                <a:solidFill>
                  <a:srgbClr val="171717"/>
                </a:solidFill>
                <a:latin typeface="Lucida Sans Unicode"/>
                <a:cs typeface="Lucida Sans Unicode"/>
              </a:rPr>
              <a:t>anlarını </a:t>
            </a:r>
            <a:r>
              <a:rPr sz="1200" spc="-15">
                <a:solidFill>
                  <a:srgbClr val="171717"/>
                </a:solidFill>
                <a:latin typeface="Lucida Sans Unicode"/>
                <a:cs typeface="Lucida Sans Unicode"/>
              </a:rPr>
              <a:t> </a:t>
            </a:r>
            <a:r>
              <a:rPr sz="1200" spc="-30">
                <a:solidFill>
                  <a:srgbClr val="171717"/>
                </a:solidFill>
                <a:latin typeface="Lucida Sans Unicode"/>
                <a:cs typeface="Lucida Sans Unicode"/>
              </a:rPr>
              <a:t>görebilmesi.</a:t>
            </a:r>
            <a:r>
              <a:rPr sz="1200" spc="-70">
                <a:solidFill>
                  <a:srgbClr val="171717"/>
                </a:solidFill>
                <a:latin typeface="Lucida Sans Unicode"/>
                <a:cs typeface="Lucida Sans Unicode"/>
              </a:rPr>
              <a:t> </a:t>
            </a:r>
            <a:r>
              <a:rPr sz="1200" spc="-25">
                <a:solidFill>
                  <a:srgbClr val="171717"/>
                </a:solidFill>
                <a:latin typeface="Lucida Sans Unicode"/>
                <a:cs typeface="Lucida Sans Unicode"/>
              </a:rPr>
              <a:t>Ama</a:t>
            </a:r>
            <a:r>
              <a:rPr sz="1200" spc="-70">
                <a:solidFill>
                  <a:srgbClr val="171717"/>
                </a:solidFill>
                <a:latin typeface="Lucida Sans Unicode"/>
                <a:cs typeface="Lucida Sans Unicode"/>
              </a:rPr>
              <a:t> </a:t>
            </a:r>
            <a:r>
              <a:rPr sz="1200" spc="-30">
                <a:solidFill>
                  <a:srgbClr val="171717"/>
                </a:solidFill>
                <a:latin typeface="Lucida Sans Unicode"/>
                <a:cs typeface="Lucida Sans Unicode"/>
              </a:rPr>
              <a:t>tabii</a:t>
            </a:r>
            <a:r>
              <a:rPr sz="1200" spc="-70">
                <a:solidFill>
                  <a:srgbClr val="171717"/>
                </a:solidFill>
                <a:latin typeface="Lucida Sans Unicode"/>
                <a:cs typeface="Lucida Sans Unicode"/>
              </a:rPr>
              <a:t> </a:t>
            </a:r>
            <a:r>
              <a:rPr sz="1200" spc="-10">
                <a:solidFill>
                  <a:srgbClr val="171717"/>
                </a:solidFill>
                <a:latin typeface="Lucida Sans Unicode"/>
                <a:cs typeface="Lucida Sans Unicode"/>
              </a:rPr>
              <a:t>umarım</a:t>
            </a:r>
            <a:r>
              <a:rPr sz="1200" spc="-70">
                <a:solidFill>
                  <a:srgbClr val="171717"/>
                </a:solidFill>
                <a:latin typeface="Lucida Sans Unicode"/>
                <a:cs typeface="Lucida Sans Unicode"/>
              </a:rPr>
              <a:t> </a:t>
            </a:r>
            <a:r>
              <a:rPr sz="1200" spc="-20">
                <a:solidFill>
                  <a:srgbClr val="171717"/>
                </a:solidFill>
                <a:latin typeface="Lucida Sans Unicode"/>
                <a:cs typeface="Lucida Sans Unicode"/>
              </a:rPr>
              <a:t>herkes</a:t>
            </a:r>
            <a:r>
              <a:rPr sz="1200" spc="-70">
                <a:solidFill>
                  <a:srgbClr val="171717"/>
                </a:solidFill>
                <a:latin typeface="Lucida Sans Unicode"/>
                <a:cs typeface="Lucida Sans Unicode"/>
              </a:rPr>
              <a:t> </a:t>
            </a:r>
            <a:r>
              <a:rPr sz="1200" spc="-20">
                <a:solidFill>
                  <a:srgbClr val="171717"/>
                </a:solidFill>
                <a:latin typeface="Lucida Sans Unicode"/>
                <a:cs typeface="Lucida Sans Unicode"/>
              </a:rPr>
              <a:t>mutludur</a:t>
            </a:r>
            <a:r>
              <a:rPr sz="1200" spc="-70">
                <a:solidFill>
                  <a:srgbClr val="171717"/>
                </a:solidFill>
                <a:latin typeface="Lucida Sans Unicode"/>
                <a:cs typeface="Lucida Sans Unicode"/>
              </a:rPr>
              <a:t> </a:t>
            </a:r>
            <a:r>
              <a:rPr sz="1200" spc="-30">
                <a:solidFill>
                  <a:srgbClr val="171717"/>
                </a:solidFill>
                <a:latin typeface="Lucida Sans Unicode"/>
                <a:cs typeface="Lucida Sans Unicode"/>
              </a:rPr>
              <a:t>kendi</a:t>
            </a:r>
            <a:r>
              <a:rPr sz="1200" spc="-70">
                <a:solidFill>
                  <a:srgbClr val="171717"/>
                </a:solidFill>
                <a:latin typeface="Lucida Sans Unicode"/>
                <a:cs typeface="Lucida Sans Unicode"/>
              </a:rPr>
              <a:t> </a:t>
            </a:r>
            <a:r>
              <a:rPr sz="1200" spc="-20">
                <a:solidFill>
                  <a:srgbClr val="171717"/>
                </a:solidFill>
                <a:latin typeface="Lucida Sans Unicode"/>
                <a:cs typeface="Lucida Sans Unicode"/>
              </a:rPr>
              <a:t>hayatında.</a:t>
            </a:r>
            <a:endParaRPr sz="1200">
              <a:latin typeface="Lucida Sans Unicode"/>
              <a:cs typeface="Lucida Sans Unicode"/>
            </a:endParaRPr>
          </a:p>
          <a:p>
            <a:pPr>
              <a:lnSpc>
                <a:spcPct val="100000"/>
              </a:lnSpc>
              <a:spcBef>
                <a:spcPts val="65"/>
              </a:spcBef>
            </a:pPr>
            <a:endParaRPr sz="1750">
              <a:latin typeface="Lucida Sans Unicode"/>
              <a:cs typeface="Lucida Sans Unicode"/>
            </a:endParaRPr>
          </a:p>
          <a:p>
            <a:pPr marL="12700" algn="just">
              <a:lnSpc>
                <a:spcPct val="100000"/>
              </a:lnSpc>
              <a:spcBef>
                <a:spcPts val="5"/>
              </a:spcBef>
            </a:pPr>
            <a:r>
              <a:rPr sz="1200" spc="-155">
                <a:solidFill>
                  <a:srgbClr val="171717"/>
                </a:solidFill>
                <a:latin typeface="Lucida Sans Unicode"/>
                <a:cs typeface="Lucida Sans Unicode"/>
              </a:rPr>
              <a:t>14-</a:t>
            </a:r>
            <a:r>
              <a:rPr sz="1200" spc="-65">
                <a:solidFill>
                  <a:srgbClr val="171717"/>
                </a:solidFill>
                <a:latin typeface="Lucida Sans Unicode"/>
                <a:cs typeface="Lucida Sans Unicode"/>
              </a:rPr>
              <a:t> </a:t>
            </a:r>
            <a:r>
              <a:rPr sz="1200" spc="-30">
                <a:solidFill>
                  <a:srgbClr val="171717"/>
                </a:solidFill>
                <a:latin typeface="Lucida Sans Unicode"/>
                <a:cs typeface="Lucida Sans Unicode"/>
              </a:rPr>
              <a:t>Biz</a:t>
            </a:r>
            <a:r>
              <a:rPr sz="1200" spc="-60">
                <a:solidFill>
                  <a:srgbClr val="171717"/>
                </a:solidFill>
                <a:latin typeface="Lucida Sans Unicode"/>
                <a:cs typeface="Lucida Sans Unicode"/>
              </a:rPr>
              <a:t> </a:t>
            </a:r>
            <a:r>
              <a:rPr sz="1200" spc="-25">
                <a:solidFill>
                  <a:srgbClr val="171717"/>
                </a:solidFill>
                <a:latin typeface="Lucida Sans Unicode"/>
                <a:cs typeface="Lucida Sans Unicode"/>
              </a:rPr>
              <a:t>gençlere</a:t>
            </a:r>
            <a:r>
              <a:rPr sz="1200" spc="-65">
                <a:solidFill>
                  <a:srgbClr val="171717"/>
                </a:solidFill>
                <a:latin typeface="Lucida Sans Unicode"/>
                <a:cs typeface="Lucida Sans Unicode"/>
              </a:rPr>
              <a:t> </a:t>
            </a:r>
            <a:r>
              <a:rPr sz="1200" spc="-30">
                <a:solidFill>
                  <a:srgbClr val="171717"/>
                </a:solidFill>
                <a:latin typeface="Lucida Sans Unicode"/>
                <a:cs typeface="Lucida Sans Unicode"/>
              </a:rPr>
              <a:t>yazar</a:t>
            </a:r>
            <a:r>
              <a:rPr sz="1200" spc="-60">
                <a:solidFill>
                  <a:srgbClr val="171717"/>
                </a:solidFill>
                <a:latin typeface="Lucida Sans Unicode"/>
                <a:cs typeface="Lucida Sans Unicode"/>
              </a:rPr>
              <a:t> </a:t>
            </a:r>
            <a:r>
              <a:rPr sz="1200" spc="-15">
                <a:solidFill>
                  <a:srgbClr val="171717"/>
                </a:solidFill>
                <a:latin typeface="Lucida Sans Unicode"/>
                <a:cs typeface="Lucida Sans Unicode"/>
              </a:rPr>
              <a:t>olma</a:t>
            </a:r>
            <a:r>
              <a:rPr sz="1200" spc="-60">
                <a:solidFill>
                  <a:srgbClr val="171717"/>
                </a:solidFill>
                <a:latin typeface="Lucida Sans Unicode"/>
                <a:cs typeface="Lucida Sans Unicode"/>
              </a:rPr>
              <a:t> </a:t>
            </a:r>
            <a:r>
              <a:rPr sz="1200" spc="-20">
                <a:solidFill>
                  <a:srgbClr val="171717"/>
                </a:solidFill>
                <a:latin typeface="Lucida Sans Unicode"/>
                <a:cs typeface="Lucida Sans Unicode"/>
              </a:rPr>
              <a:t>yolunda</a:t>
            </a:r>
            <a:r>
              <a:rPr sz="1200" spc="-65">
                <a:solidFill>
                  <a:srgbClr val="171717"/>
                </a:solidFill>
                <a:latin typeface="Lucida Sans Unicode"/>
                <a:cs typeface="Lucida Sans Unicode"/>
              </a:rPr>
              <a:t> </a:t>
            </a:r>
            <a:r>
              <a:rPr sz="1200" spc="-35">
                <a:solidFill>
                  <a:srgbClr val="171717"/>
                </a:solidFill>
                <a:latin typeface="Lucida Sans Unicode"/>
                <a:cs typeface="Lucida Sans Unicode"/>
              </a:rPr>
              <a:t>verebileceğiniz</a:t>
            </a:r>
            <a:r>
              <a:rPr sz="1200" spc="-60">
                <a:solidFill>
                  <a:srgbClr val="171717"/>
                </a:solidFill>
                <a:latin typeface="Lucida Sans Unicode"/>
                <a:cs typeface="Lucida Sans Unicode"/>
              </a:rPr>
              <a:t> </a:t>
            </a:r>
            <a:r>
              <a:rPr sz="1200" spc="-20">
                <a:solidFill>
                  <a:srgbClr val="171717"/>
                </a:solidFill>
                <a:latin typeface="Lucida Sans Unicode"/>
                <a:cs typeface="Lucida Sans Unicode"/>
              </a:rPr>
              <a:t>tavsiyeler</a:t>
            </a:r>
            <a:r>
              <a:rPr sz="1200" spc="-60">
                <a:solidFill>
                  <a:srgbClr val="171717"/>
                </a:solidFill>
                <a:latin typeface="Lucida Sans Unicode"/>
                <a:cs typeface="Lucida Sans Unicode"/>
              </a:rPr>
              <a:t> </a:t>
            </a:r>
            <a:r>
              <a:rPr sz="1200" spc="-15">
                <a:solidFill>
                  <a:srgbClr val="171717"/>
                </a:solidFill>
                <a:latin typeface="Lucida Sans Unicode"/>
                <a:cs typeface="Lucida Sans Unicode"/>
              </a:rPr>
              <a:t>nelerdir?</a:t>
            </a:r>
            <a:endParaRPr sz="1200">
              <a:latin typeface="Lucida Sans Unicode"/>
              <a:cs typeface="Lucida Sans Unicode"/>
            </a:endParaRPr>
          </a:p>
          <a:p>
            <a:pPr>
              <a:lnSpc>
                <a:spcPct val="100000"/>
              </a:lnSpc>
              <a:spcBef>
                <a:spcPts val="20"/>
              </a:spcBef>
            </a:pPr>
            <a:endParaRPr sz="1350">
              <a:latin typeface="Lucida Sans Unicode"/>
              <a:cs typeface="Lucida Sans Unicode"/>
            </a:endParaRPr>
          </a:p>
          <a:p>
            <a:pPr marL="12700" marR="13970" algn="just">
              <a:lnSpc>
                <a:spcPct val="145700"/>
              </a:lnSpc>
            </a:pPr>
            <a:r>
              <a:rPr sz="1200" spc="-50">
                <a:solidFill>
                  <a:srgbClr val="171717"/>
                </a:solidFill>
                <a:latin typeface="Lucida Sans Unicode"/>
                <a:cs typeface="Lucida Sans Unicode"/>
              </a:rPr>
              <a:t>Tolga </a:t>
            </a:r>
            <a:r>
              <a:rPr sz="1200" spc="-40">
                <a:solidFill>
                  <a:srgbClr val="171717"/>
                </a:solidFill>
                <a:latin typeface="Lucida Sans Unicode"/>
                <a:cs typeface="Lucida Sans Unicode"/>
              </a:rPr>
              <a:t>Eligül: </a:t>
            </a:r>
            <a:r>
              <a:rPr sz="1200" spc="10">
                <a:solidFill>
                  <a:srgbClr val="171717"/>
                </a:solidFill>
                <a:latin typeface="Lucida Sans Unicode"/>
                <a:cs typeface="Lucida Sans Unicode"/>
              </a:rPr>
              <a:t>Ne </a:t>
            </a:r>
            <a:r>
              <a:rPr sz="1200" spc="-20">
                <a:solidFill>
                  <a:srgbClr val="171717"/>
                </a:solidFill>
                <a:latin typeface="Lucida Sans Unicode"/>
                <a:cs typeface="Lucida Sans Unicode"/>
              </a:rPr>
              <a:t>kadar </a:t>
            </a:r>
            <a:r>
              <a:rPr sz="1200" spc="-40">
                <a:solidFill>
                  <a:srgbClr val="171717"/>
                </a:solidFill>
                <a:latin typeface="Lucida Sans Unicode"/>
                <a:cs typeface="Lucida Sans Unicode"/>
              </a:rPr>
              <a:t>yazarsanız </a:t>
            </a:r>
            <a:r>
              <a:rPr sz="1200" spc="-15">
                <a:solidFill>
                  <a:srgbClr val="171717"/>
                </a:solidFill>
                <a:latin typeface="Lucida Sans Unicode"/>
                <a:cs typeface="Lucida Sans Unicode"/>
              </a:rPr>
              <a:t>o </a:t>
            </a:r>
            <a:r>
              <a:rPr sz="1200" spc="-20">
                <a:solidFill>
                  <a:srgbClr val="171717"/>
                </a:solidFill>
                <a:latin typeface="Lucida Sans Unicode"/>
                <a:cs typeface="Lucida Sans Unicode"/>
              </a:rPr>
              <a:t>kadar </a:t>
            </a:r>
            <a:r>
              <a:rPr sz="1200" spc="-45">
                <a:solidFill>
                  <a:srgbClr val="171717"/>
                </a:solidFill>
                <a:latin typeface="Lucida Sans Unicode"/>
                <a:cs typeface="Lucida Sans Unicode"/>
              </a:rPr>
              <a:t>iyi. </a:t>
            </a:r>
            <a:r>
              <a:rPr sz="1200" spc="-25">
                <a:solidFill>
                  <a:srgbClr val="171717"/>
                </a:solidFill>
                <a:latin typeface="Lucida Sans Unicode"/>
                <a:cs typeface="Lucida Sans Unicode"/>
              </a:rPr>
              <a:t>Ama </a:t>
            </a:r>
            <a:r>
              <a:rPr sz="1200" spc="-15">
                <a:solidFill>
                  <a:srgbClr val="171717"/>
                </a:solidFill>
                <a:latin typeface="Lucida Sans Unicode"/>
                <a:cs typeface="Lucida Sans Unicode"/>
              </a:rPr>
              <a:t>bence </a:t>
            </a:r>
            <a:r>
              <a:rPr sz="1200" spc="-10">
                <a:solidFill>
                  <a:srgbClr val="171717"/>
                </a:solidFill>
                <a:latin typeface="Lucida Sans Unicode"/>
                <a:cs typeface="Lucida Sans Unicode"/>
              </a:rPr>
              <a:t>daha </a:t>
            </a:r>
            <a:r>
              <a:rPr sz="1200" spc="-45">
                <a:solidFill>
                  <a:srgbClr val="171717"/>
                </a:solidFill>
                <a:latin typeface="Lucida Sans Unicode"/>
                <a:cs typeface="Lucida Sans Unicode"/>
              </a:rPr>
              <a:t>çok </a:t>
            </a:r>
            <a:r>
              <a:rPr sz="1200" spc="-25">
                <a:solidFill>
                  <a:srgbClr val="171717"/>
                </a:solidFill>
                <a:latin typeface="Lucida Sans Unicode"/>
                <a:cs typeface="Lucida Sans Unicode"/>
              </a:rPr>
              <a:t>yaşayın. </a:t>
            </a:r>
            <a:r>
              <a:rPr sz="1200" spc="-45">
                <a:solidFill>
                  <a:srgbClr val="171717"/>
                </a:solidFill>
                <a:latin typeface="Lucida Sans Unicode"/>
                <a:cs typeface="Lucida Sans Unicode"/>
              </a:rPr>
              <a:t>Yaşınızın </a:t>
            </a:r>
            <a:r>
              <a:rPr sz="1200" spc="-30">
                <a:solidFill>
                  <a:srgbClr val="171717"/>
                </a:solidFill>
                <a:latin typeface="Lucida Sans Unicode"/>
                <a:cs typeface="Lucida Sans Unicode"/>
              </a:rPr>
              <a:t>kıymetini </a:t>
            </a:r>
            <a:r>
              <a:rPr sz="1200" spc="-25">
                <a:solidFill>
                  <a:srgbClr val="171717"/>
                </a:solidFill>
                <a:latin typeface="Lucida Sans Unicode"/>
                <a:cs typeface="Lucida Sans Unicode"/>
              </a:rPr>
              <a:t> </a:t>
            </a:r>
            <a:r>
              <a:rPr sz="1200" spc="-40">
                <a:solidFill>
                  <a:srgbClr val="171717"/>
                </a:solidFill>
                <a:latin typeface="Lucida Sans Unicode"/>
                <a:cs typeface="Lucida Sans Unicode"/>
              </a:rPr>
              <a:t>bilin.</a:t>
            </a:r>
            <a:r>
              <a:rPr sz="1200" spc="-70">
                <a:solidFill>
                  <a:srgbClr val="171717"/>
                </a:solidFill>
                <a:latin typeface="Lucida Sans Unicode"/>
                <a:cs typeface="Lucida Sans Unicode"/>
              </a:rPr>
              <a:t> </a:t>
            </a:r>
            <a:r>
              <a:rPr sz="1200" spc="-35">
                <a:solidFill>
                  <a:srgbClr val="171717"/>
                </a:solidFill>
                <a:latin typeface="Lucida Sans Unicode"/>
                <a:cs typeface="Lucida Sans Unicode"/>
              </a:rPr>
              <a:t>Yazmanın</a:t>
            </a:r>
            <a:r>
              <a:rPr sz="1200" spc="-70">
                <a:solidFill>
                  <a:srgbClr val="171717"/>
                </a:solidFill>
                <a:latin typeface="Lucida Sans Unicode"/>
                <a:cs typeface="Lucida Sans Unicode"/>
              </a:rPr>
              <a:t> </a:t>
            </a:r>
            <a:r>
              <a:rPr sz="1200" spc="-30">
                <a:solidFill>
                  <a:srgbClr val="171717"/>
                </a:solidFill>
                <a:latin typeface="Lucida Sans Unicode"/>
                <a:cs typeface="Lucida Sans Unicode"/>
              </a:rPr>
              <a:t>zamanı</a:t>
            </a:r>
            <a:r>
              <a:rPr sz="1200" spc="-70">
                <a:solidFill>
                  <a:srgbClr val="171717"/>
                </a:solidFill>
                <a:latin typeface="Lucida Sans Unicode"/>
                <a:cs typeface="Lucida Sans Unicode"/>
              </a:rPr>
              <a:t> </a:t>
            </a:r>
            <a:r>
              <a:rPr sz="1200" spc="-20">
                <a:solidFill>
                  <a:srgbClr val="171717"/>
                </a:solidFill>
                <a:latin typeface="Lucida Sans Unicode"/>
                <a:cs typeface="Lucida Sans Unicode"/>
              </a:rPr>
              <a:t>kendinden</a:t>
            </a:r>
            <a:r>
              <a:rPr sz="1200" spc="-70">
                <a:solidFill>
                  <a:srgbClr val="171717"/>
                </a:solidFill>
                <a:latin typeface="Lucida Sans Unicode"/>
                <a:cs typeface="Lucida Sans Unicode"/>
              </a:rPr>
              <a:t> </a:t>
            </a:r>
            <a:r>
              <a:rPr sz="1200" spc="-35">
                <a:solidFill>
                  <a:srgbClr val="171717"/>
                </a:solidFill>
                <a:latin typeface="Lucida Sans Unicode"/>
                <a:cs typeface="Lucida Sans Unicode"/>
              </a:rPr>
              <a:t>gelecektir.</a:t>
            </a:r>
            <a:endParaRPr sz="1200">
              <a:latin typeface="Lucida Sans Unicode"/>
              <a:cs typeface="Lucida Sans Unicode"/>
            </a:endParaRPr>
          </a:p>
          <a:p>
            <a:pPr>
              <a:lnSpc>
                <a:spcPct val="100000"/>
              </a:lnSpc>
              <a:spcBef>
                <a:spcPts val="25"/>
              </a:spcBef>
            </a:pPr>
            <a:endParaRPr sz="1350">
              <a:latin typeface="Lucida Sans Unicode"/>
              <a:cs typeface="Lucida Sans Unicode"/>
            </a:endParaRPr>
          </a:p>
          <a:p>
            <a:pPr marL="12700" marR="6350" algn="just">
              <a:lnSpc>
                <a:spcPct val="145700"/>
              </a:lnSpc>
            </a:pPr>
            <a:r>
              <a:rPr sz="1200" spc="-40">
                <a:solidFill>
                  <a:srgbClr val="171717"/>
                </a:solidFill>
                <a:latin typeface="Lucida Sans Unicode"/>
                <a:cs typeface="Lucida Sans Unicode"/>
              </a:rPr>
              <a:t>Aylin </a:t>
            </a:r>
            <a:r>
              <a:rPr sz="1200" spc="-15">
                <a:solidFill>
                  <a:srgbClr val="171717"/>
                </a:solidFill>
                <a:latin typeface="Lucida Sans Unicode"/>
                <a:cs typeface="Lucida Sans Unicode"/>
              </a:rPr>
              <a:t>Bendis: </a:t>
            </a:r>
            <a:r>
              <a:rPr sz="1200" spc="-10">
                <a:solidFill>
                  <a:srgbClr val="171717"/>
                </a:solidFill>
                <a:latin typeface="Lucida Sans Unicode"/>
                <a:cs typeface="Lucida Sans Unicode"/>
              </a:rPr>
              <a:t>Haftada </a:t>
            </a:r>
            <a:r>
              <a:rPr sz="1200" spc="-25">
                <a:solidFill>
                  <a:srgbClr val="171717"/>
                </a:solidFill>
                <a:latin typeface="Lucida Sans Unicode"/>
                <a:cs typeface="Lucida Sans Unicode"/>
              </a:rPr>
              <a:t>bir </a:t>
            </a:r>
            <a:r>
              <a:rPr sz="1200" spc="-55">
                <a:solidFill>
                  <a:srgbClr val="171717"/>
                </a:solidFill>
                <a:latin typeface="Lucida Sans Unicode"/>
                <a:cs typeface="Lucida Sans Unicode"/>
              </a:rPr>
              <a:t>iki </a:t>
            </a:r>
            <a:r>
              <a:rPr sz="1200" spc="-20">
                <a:solidFill>
                  <a:srgbClr val="171717"/>
                </a:solidFill>
                <a:latin typeface="Lucida Sans Unicode"/>
                <a:cs typeface="Lucida Sans Unicode"/>
              </a:rPr>
              <a:t>kere </a:t>
            </a:r>
            <a:r>
              <a:rPr sz="1200" spc="-30">
                <a:solidFill>
                  <a:srgbClr val="171717"/>
                </a:solidFill>
                <a:latin typeface="Lucida Sans Unicode"/>
                <a:cs typeface="Lucida Sans Unicode"/>
              </a:rPr>
              <a:t>bile </a:t>
            </a:r>
            <a:r>
              <a:rPr sz="1200" spc="-25">
                <a:solidFill>
                  <a:srgbClr val="171717"/>
                </a:solidFill>
                <a:latin typeface="Lucida Sans Unicode"/>
                <a:cs typeface="Lucida Sans Unicode"/>
              </a:rPr>
              <a:t>olsa </a:t>
            </a:r>
            <a:r>
              <a:rPr sz="1200" spc="-40">
                <a:solidFill>
                  <a:srgbClr val="171717"/>
                </a:solidFill>
                <a:latin typeface="Lucida Sans Unicode"/>
                <a:cs typeface="Lucida Sans Unicode"/>
              </a:rPr>
              <a:t>kendinize </a:t>
            </a:r>
            <a:r>
              <a:rPr sz="1200" spc="-25">
                <a:solidFill>
                  <a:srgbClr val="171717"/>
                </a:solidFill>
                <a:latin typeface="Lucida Sans Unicode"/>
                <a:cs typeface="Lucida Sans Unicode"/>
              </a:rPr>
              <a:t>ait </a:t>
            </a:r>
            <a:r>
              <a:rPr sz="1200" spc="-30">
                <a:solidFill>
                  <a:srgbClr val="171717"/>
                </a:solidFill>
                <a:latin typeface="Lucida Sans Unicode"/>
                <a:cs typeface="Lucida Sans Unicode"/>
              </a:rPr>
              <a:t>günce tutmanız </a:t>
            </a:r>
            <a:r>
              <a:rPr sz="1200" spc="-20">
                <a:solidFill>
                  <a:srgbClr val="171717"/>
                </a:solidFill>
                <a:latin typeface="Lucida Sans Unicode"/>
                <a:cs typeface="Lucida Sans Unicode"/>
              </a:rPr>
              <a:t>tavsiyem </a:t>
            </a:r>
            <a:r>
              <a:rPr sz="1200" spc="-30">
                <a:solidFill>
                  <a:srgbClr val="171717"/>
                </a:solidFill>
                <a:latin typeface="Lucida Sans Unicode"/>
                <a:cs typeface="Lucida Sans Unicode"/>
              </a:rPr>
              <a:t>olur. </a:t>
            </a:r>
            <a:r>
              <a:rPr sz="1200">
                <a:solidFill>
                  <a:srgbClr val="171717"/>
                </a:solidFill>
                <a:latin typeface="Lucida Sans Unicode"/>
                <a:cs typeface="Lucida Sans Unicode"/>
              </a:rPr>
              <a:t>O </a:t>
            </a:r>
            <a:r>
              <a:rPr sz="1200" spc="-35">
                <a:solidFill>
                  <a:srgbClr val="171717"/>
                </a:solidFill>
                <a:latin typeface="Lucida Sans Unicode"/>
                <a:cs typeface="Lucida Sans Unicode"/>
              </a:rPr>
              <a:t>zaten </a:t>
            </a:r>
            <a:r>
              <a:rPr sz="1200" spc="-30">
                <a:solidFill>
                  <a:srgbClr val="171717"/>
                </a:solidFill>
                <a:latin typeface="Lucida Sans Unicode"/>
                <a:cs typeface="Lucida Sans Unicode"/>
              </a:rPr>
              <a:t> </a:t>
            </a:r>
            <a:r>
              <a:rPr sz="1200" spc="-25">
                <a:solidFill>
                  <a:srgbClr val="171717"/>
                </a:solidFill>
                <a:latin typeface="Lucida Sans Unicode"/>
                <a:cs typeface="Lucida Sans Unicode"/>
              </a:rPr>
              <a:t>zamanla</a:t>
            </a:r>
            <a:r>
              <a:rPr sz="1200" spc="-70">
                <a:solidFill>
                  <a:srgbClr val="171717"/>
                </a:solidFill>
                <a:latin typeface="Lucida Sans Unicode"/>
                <a:cs typeface="Lucida Sans Unicode"/>
              </a:rPr>
              <a:t> </a:t>
            </a:r>
            <a:r>
              <a:rPr sz="1200" spc="-25">
                <a:solidFill>
                  <a:srgbClr val="171717"/>
                </a:solidFill>
                <a:latin typeface="Lucida Sans Unicode"/>
                <a:cs typeface="Lucida Sans Unicode"/>
              </a:rPr>
              <a:t>artacaktır.</a:t>
            </a:r>
            <a:r>
              <a:rPr sz="1200" spc="-70">
                <a:solidFill>
                  <a:srgbClr val="171717"/>
                </a:solidFill>
                <a:latin typeface="Lucida Sans Unicode"/>
                <a:cs typeface="Lucida Sans Unicode"/>
              </a:rPr>
              <a:t> </a:t>
            </a:r>
            <a:r>
              <a:rPr sz="1200" spc="-55">
                <a:solidFill>
                  <a:srgbClr val="171717"/>
                </a:solidFill>
                <a:latin typeface="Lucida Sans Unicode"/>
                <a:cs typeface="Lucida Sans Unicode"/>
              </a:rPr>
              <a:t>Sizi</a:t>
            </a:r>
            <a:r>
              <a:rPr sz="1200" spc="-70">
                <a:solidFill>
                  <a:srgbClr val="171717"/>
                </a:solidFill>
                <a:latin typeface="Lucida Sans Unicode"/>
                <a:cs typeface="Lucida Sans Unicode"/>
              </a:rPr>
              <a:t> </a:t>
            </a:r>
            <a:r>
              <a:rPr sz="1200" spc="-35">
                <a:solidFill>
                  <a:srgbClr val="171717"/>
                </a:solidFill>
                <a:latin typeface="Lucida Sans Unicode"/>
                <a:cs typeface="Lucida Sans Unicode"/>
              </a:rPr>
              <a:t>çağıracaktır.</a:t>
            </a:r>
            <a:r>
              <a:rPr sz="1200" spc="-70">
                <a:solidFill>
                  <a:srgbClr val="171717"/>
                </a:solidFill>
                <a:latin typeface="Lucida Sans Unicode"/>
                <a:cs typeface="Lucida Sans Unicode"/>
              </a:rPr>
              <a:t> </a:t>
            </a:r>
            <a:r>
              <a:rPr sz="1200" spc="-35">
                <a:solidFill>
                  <a:srgbClr val="171717"/>
                </a:solidFill>
                <a:latin typeface="Lucida Sans Unicode"/>
                <a:cs typeface="Lucida Sans Unicode"/>
              </a:rPr>
              <a:t>Yazmaktan</a:t>
            </a:r>
            <a:r>
              <a:rPr sz="1200" spc="-70">
                <a:solidFill>
                  <a:srgbClr val="171717"/>
                </a:solidFill>
                <a:latin typeface="Lucida Sans Unicode"/>
                <a:cs typeface="Lucida Sans Unicode"/>
              </a:rPr>
              <a:t> </a:t>
            </a:r>
            <a:r>
              <a:rPr sz="1200" spc="-35">
                <a:solidFill>
                  <a:srgbClr val="171717"/>
                </a:solidFill>
                <a:latin typeface="Lucida Sans Unicode"/>
                <a:cs typeface="Lucida Sans Unicode"/>
              </a:rPr>
              <a:t>korkmayın,</a:t>
            </a:r>
            <a:r>
              <a:rPr sz="1200" spc="-70">
                <a:solidFill>
                  <a:srgbClr val="171717"/>
                </a:solidFill>
                <a:latin typeface="Lucida Sans Unicode"/>
                <a:cs typeface="Lucida Sans Unicode"/>
              </a:rPr>
              <a:t> </a:t>
            </a:r>
            <a:r>
              <a:rPr sz="1200" spc="-50">
                <a:solidFill>
                  <a:srgbClr val="171717"/>
                </a:solidFill>
                <a:latin typeface="Lucida Sans Unicode"/>
                <a:cs typeface="Lucida Sans Unicode"/>
              </a:rPr>
              <a:t>vaz</a:t>
            </a:r>
            <a:r>
              <a:rPr sz="1200" spc="-70">
                <a:solidFill>
                  <a:srgbClr val="171717"/>
                </a:solidFill>
                <a:latin typeface="Lucida Sans Unicode"/>
                <a:cs typeface="Lucida Sans Unicode"/>
              </a:rPr>
              <a:t> </a:t>
            </a:r>
            <a:r>
              <a:rPr sz="1200" spc="-30">
                <a:solidFill>
                  <a:srgbClr val="171717"/>
                </a:solidFill>
                <a:latin typeface="Lucida Sans Unicode"/>
                <a:cs typeface="Lucida Sans Unicode"/>
              </a:rPr>
              <a:t>geçmeyin.</a:t>
            </a:r>
            <a:endParaRPr sz="1200">
              <a:latin typeface="Lucida Sans Unicode"/>
              <a:cs typeface="Lucida Sans Unicode"/>
            </a:endParaRPr>
          </a:p>
          <a:p>
            <a:pPr>
              <a:lnSpc>
                <a:spcPct val="100000"/>
              </a:lnSpc>
              <a:spcBef>
                <a:spcPts val="25"/>
              </a:spcBef>
            </a:pPr>
            <a:endParaRPr sz="1350">
              <a:latin typeface="Lucida Sans Unicode"/>
              <a:cs typeface="Lucida Sans Unicode"/>
            </a:endParaRPr>
          </a:p>
          <a:p>
            <a:pPr marL="12700" marR="13335" algn="just">
              <a:lnSpc>
                <a:spcPct val="145700"/>
              </a:lnSpc>
            </a:pPr>
            <a:r>
              <a:rPr sz="1200">
                <a:solidFill>
                  <a:srgbClr val="171717"/>
                </a:solidFill>
                <a:latin typeface="Lucida Sans Unicode"/>
                <a:cs typeface="Lucida Sans Unicode"/>
              </a:rPr>
              <a:t>Emrah </a:t>
            </a:r>
            <a:r>
              <a:rPr sz="1200" spc="-40">
                <a:solidFill>
                  <a:srgbClr val="171717"/>
                </a:solidFill>
                <a:latin typeface="Lucida Sans Unicode"/>
                <a:cs typeface="Lucida Sans Unicode"/>
              </a:rPr>
              <a:t>Ateş: </a:t>
            </a:r>
            <a:r>
              <a:rPr sz="1200" spc="-45">
                <a:solidFill>
                  <a:srgbClr val="171717"/>
                </a:solidFill>
                <a:latin typeface="Lucida Sans Unicode"/>
                <a:cs typeface="Lucida Sans Unicode"/>
              </a:rPr>
              <a:t>Yazan </a:t>
            </a:r>
            <a:r>
              <a:rPr sz="1200" spc="-50">
                <a:solidFill>
                  <a:srgbClr val="171717"/>
                </a:solidFill>
                <a:latin typeface="Lucida Sans Unicode"/>
                <a:cs typeface="Lucida Sans Unicode"/>
              </a:rPr>
              <a:t>kişi </a:t>
            </a:r>
            <a:r>
              <a:rPr sz="1200" spc="-10">
                <a:solidFill>
                  <a:srgbClr val="171717"/>
                </a:solidFill>
                <a:latin typeface="Lucida Sans Unicode"/>
                <a:cs typeface="Lucida Sans Unicode"/>
              </a:rPr>
              <a:t>ortaya </a:t>
            </a:r>
            <a:r>
              <a:rPr sz="1200" spc="-5">
                <a:solidFill>
                  <a:srgbClr val="171717"/>
                </a:solidFill>
                <a:latin typeface="Lucida Sans Unicode"/>
                <a:cs typeface="Lucida Sans Unicode"/>
              </a:rPr>
              <a:t>hemen </a:t>
            </a:r>
            <a:r>
              <a:rPr sz="1200" spc="-55">
                <a:solidFill>
                  <a:srgbClr val="171717"/>
                </a:solidFill>
                <a:latin typeface="Lucida Sans Unicode"/>
                <a:cs typeface="Lucida Sans Unicode"/>
              </a:rPr>
              <a:t>güzel </a:t>
            </a:r>
            <a:r>
              <a:rPr sz="1200" spc="-25">
                <a:solidFill>
                  <a:srgbClr val="171717"/>
                </a:solidFill>
                <a:latin typeface="Lucida Sans Unicode"/>
                <a:cs typeface="Lucida Sans Unicode"/>
              </a:rPr>
              <a:t>bir </a:t>
            </a:r>
            <a:r>
              <a:rPr sz="1200" spc="-20">
                <a:solidFill>
                  <a:srgbClr val="171717"/>
                </a:solidFill>
                <a:latin typeface="Lucida Sans Unicode"/>
                <a:cs typeface="Lucida Sans Unicode"/>
              </a:rPr>
              <a:t>şey </a:t>
            </a:r>
            <a:r>
              <a:rPr sz="1200" spc="-30">
                <a:solidFill>
                  <a:srgbClr val="171717"/>
                </a:solidFill>
                <a:latin typeface="Lucida Sans Unicode"/>
                <a:cs typeface="Lucida Sans Unicode"/>
              </a:rPr>
              <a:t>çıkarmak </a:t>
            </a:r>
            <a:r>
              <a:rPr sz="1200" spc="-35">
                <a:solidFill>
                  <a:srgbClr val="171717"/>
                </a:solidFill>
                <a:latin typeface="Lucida Sans Unicode"/>
                <a:cs typeface="Lucida Sans Unicode"/>
              </a:rPr>
              <a:t>istiyor. </a:t>
            </a:r>
            <a:r>
              <a:rPr sz="1200" spc="5">
                <a:solidFill>
                  <a:srgbClr val="171717"/>
                </a:solidFill>
                <a:latin typeface="Lucida Sans Unicode"/>
                <a:cs typeface="Lucida Sans Unicode"/>
              </a:rPr>
              <a:t>Başta </a:t>
            </a:r>
            <a:r>
              <a:rPr sz="1200" spc="-15">
                <a:solidFill>
                  <a:srgbClr val="171717"/>
                </a:solidFill>
                <a:latin typeface="Lucida Sans Unicode"/>
                <a:cs typeface="Lucida Sans Unicode"/>
              </a:rPr>
              <a:t>bu </a:t>
            </a:r>
            <a:r>
              <a:rPr sz="1200" spc="-20">
                <a:solidFill>
                  <a:srgbClr val="171717"/>
                </a:solidFill>
                <a:latin typeface="Lucida Sans Unicode"/>
                <a:cs typeface="Lucida Sans Unicode"/>
              </a:rPr>
              <a:t>noktada </a:t>
            </a:r>
            <a:r>
              <a:rPr sz="1200" spc="-15">
                <a:solidFill>
                  <a:srgbClr val="171717"/>
                </a:solidFill>
                <a:latin typeface="Lucida Sans Unicode"/>
                <a:cs typeface="Lucida Sans Unicode"/>
              </a:rPr>
              <a:t>hayal </a:t>
            </a:r>
            <a:r>
              <a:rPr sz="1200" spc="-10">
                <a:solidFill>
                  <a:srgbClr val="171717"/>
                </a:solidFill>
                <a:latin typeface="Lucida Sans Unicode"/>
                <a:cs typeface="Lucida Sans Unicode"/>
              </a:rPr>
              <a:t> </a:t>
            </a:r>
            <a:r>
              <a:rPr sz="1200" spc="-45">
                <a:solidFill>
                  <a:srgbClr val="171717"/>
                </a:solidFill>
                <a:latin typeface="Lucida Sans Unicode"/>
                <a:cs typeface="Lucida Sans Unicode"/>
              </a:rPr>
              <a:t>kırıklığına</a:t>
            </a:r>
            <a:r>
              <a:rPr sz="1200" spc="-70">
                <a:solidFill>
                  <a:srgbClr val="171717"/>
                </a:solidFill>
                <a:latin typeface="Lucida Sans Unicode"/>
                <a:cs typeface="Lucida Sans Unicode"/>
              </a:rPr>
              <a:t> </a:t>
            </a:r>
            <a:r>
              <a:rPr sz="1200" spc="-25">
                <a:solidFill>
                  <a:srgbClr val="171717"/>
                </a:solidFill>
                <a:latin typeface="Lucida Sans Unicode"/>
                <a:cs typeface="Lucida Sans Unicode"/>
              </a:rPr>
              <a:t>uğrayabiliyor</a:t>
            </a:r>
            <a:r>
              <a:rPr sz="1200" spc="-65">
                <a:solidFill>
                  <a:srgbClr val="171717"/>
                </a:solidFill>
                <a:latin typeface="Lucida Sans Unicode"/>
                <a:cs typeface="Lucida Sans Unicode"/>
              </a:rPr>
              <a:t> </a:t>
            </a:r>
            <a:r>
              <a:rPr sz="1200" spc="-30">
                <a:solidFill>
                  <a:srgbClr val="171717"/>
                </a:solidFill>
                <a:latin typeface="Lucida Sans Unicode"/>
                <a:cs typeface="Lucida Sans Unicode"/>
              </a:rPr>
              <a:t>insan.</a:t>
            </a:r>
            <a:r>
              <a:rPr sz="1200" spc="-65">
                <a:solidFill>
                  <a:srgbClr val="171717"/>
                </a:solidFill>
                <a:latin typeface="Lucida Sans Unicode"/>
                <a:cs typeface="Lucida Sans Unicode"/>
              </a:rPr>
              <a:t> </a:t>
            </a:r>
            <a:r>
              <a:rPr sz="1200" spc="-10">
                <a:solidFill>
                  <a:srgbClr val="171717"/>
                </a:solidFill>
                <a:latin typeface="Lucida Sans Unicode"/>
                <a:cs typeface="Lucida Sans Unicode"/>
              </a:rPr>
              <a:t>Senin</a:t>
            </a:r>
            <a:r>
              <a:rPr sz="1200" spc="-65">
                <a:solidFill>
                  <a:srgbClr val="171717"/>
                </a:solidFill>
                <a:latin typeface="Lucida Sans Unicode"/>
                <a:cs typeface="Lucida Sans Unicode"/>
              </a:rPr>
              <a:t> </a:t>
            </a:r>
            <a:r>
              <a:rPr sz="1200" spc="-30">
                <a:solidFill>
                  <a:srgbClr val="171717"/>
                </a:solidFill>
                <a:latin typeface="Lucida Sans Unicode"/>
                <a:cs typeface="Lucida Sans Unicode"/>
              </a:rPr>
              <a:t>başlangıçta</a:t>
            </a:r>
            <a:r>
              <a:rPr sz="1200" spc="-70">
                <a:solidFill>
                  <a:srgbClr val="171717"/>
                </a:solidFill>
                <a:latin typeface="Lucida Sans Unicode"/>
                <a:cs typeface="Lucida Sans Unicode"/>
              </a:rPr>
              <a:t> </a:t>
            </a:r>
            <a:r>
              <a:rPr sz="1200" spc="-40">
                <a:solidFill>
                  <a:srgbClr val="171717"/>
                </a:solidFill>
                <a:latin typeface="Lucida Sans Unicode"/>
                <a:cs typeface="Lucida Sans Unicode"/>
              </a:rPr>
              <a:t>yazmış</a:t>
            </a:r>
            <a:r>
              <a:rPr sz="1200" spc="-65">
                <a:solidFill>
                  <a:srgbClr val="171717"/>
                </a:solidFill>
                <a:latin typeface="Lucida Sans Unicode"/>
                <a:cs typeface="Lucida Sans Unicode"/>
              </a:rPr>
              <a:t> </a:t>
            </a:r>
            <a:r>
              <a:rPr sz="1200" spc="-30">
                <a:solidFill>
                  <a:srgbClr val="171717"/>
                </a:solidFill>
                <a:latin typeface="Lucida Sans Unicode"/>
                <a:cs typeface="Lucida Sans Unicode"/>
              </a:rPr>
              <a:t>olduğun</a:t>
            </a:r>
            <a:r>
              <a:rPr sz="1200" spc="-65">
                <a:solidFill>
                  <a:srgbClr val="171717"/>
                </a:solidFill>
                <a:latin typeface="Lucida Sans Unicode"/>
                <a:cs typeface="Lucida Sans Unicode"/>
              </a:rPr>
              <a:t> </a:t>
            </a:r>
            <a:r>
              <a:rPr sz="1200" spc="-5">
                <a:solidFill>
                  <a:srgbClr val="171717"/>
                </a:solidFill>
                <a:latin typeface="Lucida Sans Unicode"/>
                <a:cs typeface="Lucida Sans Unicode"/>
              </a:rPr>
              <a:t>her</a:t>
            </a:r>
            <a:r>
              <a:rPr sz="1200" spc="-65">
                <a:solidFill>
                  <a:srgbClr val="171717"/>
                </a:solidFill>
                <a:latin typeface="Lucida Sans Unicode"/>
                <a:cs typeface="Lucida Sans Unicode"/>
              </a:rPr>
              <a:t> </a:t>
            </a:r>
            <a:r>
              <a:rPr sz="1200" spc="-20">
                <a:solidFill>
                  <a:srgbClr val="171717"/>
                </a:solidFill>
                <a:latin typeface="Lucida Sans Unicode"/>
                <a:cs typeface="Lucida Sans Unicode"/>
              </a:rPr>
              <a:t>şey</a:t>
            </a:r>
            <a:r>
              <a:rPr sz="1200" spc="-70">
                <a:solidFill>
                  <a:srgbClr val="171717"/>
                </a:solidFill>
                <a:latin typeface="Lucida Sans Unicode"/>
                <a:cs typeface="Lucida Sans Unicode"/>
              </a:rPr>
              <a:t> </a:t>
            </a:r>
            <a:r>
              <a:rPr sz="1200" spc="-25">
                <a:solidFill>
                  <a:srgbClr val="171717"/>
                </a:solidFill>
                <a:latin typeface="Lucida Sans Unicode"/>
                <a:cs typeface="Lucida Sans Unicode"/>
              </a:rPr>
              <a:t>aslında</a:t>
            </a:r>
            <a:r>
              <a:rPr sz="1200" spc="-65">
                <a:solidFill>
                  <a:srgbClr val="171717"/>
                </a:solidFill>
                <a:latin typeface="Lucida Sans Unicode"/>
                <a:cs typeface="Lucida Sans Unicode"/>
              </a:rPr>
              <a:t> </a:t>
            </a:r>
            <a:r>
              <a:rPr sz="1200" spc="-25">
                <a:solidFill>
                  <a:srgbClr val="171717"/>
                </a:solidFill>
                <a:latin typeface="Lucida Sans Unicode"/>
                <a:cs typeface="Lucida Sans Unicode"/>
              </a:rPr>
              <a:t>bir</a:t>
            </a:r>
            <a:r>
              <a:rPr sz="1200" spc="-65">
                <a:solidFill>
                  <a:srgbClr val="171717"/>
                </a:solidFill>
                <a:latin typeface="Lucida Sans Unicode"/>
                <a:cs typeface="Lucida Sans Unicode"/>
              </a:rPr>
              <a:t> </a:t>
            </a:r>
            <a:r>
              <a:rPr sz="1200" spc="-35">
                <a:solidFill>
                  <a:srgbClr val="171717"/>
                </a:solidFill>
                <a:latin typeface="Lucida Sans Unicode"/>
                <a:cs typeface="Lucida Sans Unicode"/>
              </a:rPr>
              <a:t>taslak.</a:t>
            </a:r>
            <a:endParaRPr sz="1200">
              <a:latin typeface="Lucida Sans Unicode"/>
              <a:cs typeface="Lucida Sans Unicode"/>
            </a:endParaRPr>
          </a:p>
          <a:p>
            <a:pPr marL="12700" marR="12700" algn="just">
              <a:lnSpc>
                <a:spcPct val="145700"/>
              </a:lnSpc>
            </a:pPr>
            <a:r>
              <a:rPr sz="1200" spc="-25">
                <a:solidFill>
                  <a:srgbClr val="171717"/>
                </a:solidFill>
                <a:latin typeface="Lucida Sans Unicode"/>
                <a:cs typeface="Lucida Sans Unicode"/>
              </a:rPr>
              <a:t>Fakat bir </a:t>
            </a:r>
            <a:r>
              <a:rPr sz="1200" spc="-40">
                <a:solidFill>
                  <a:srgbClr val="171717"/>
                </a:solidFill>
                <a:latin typeface="Lucida Sans Unicode"/>
                <a:cs typeface="Lucida Sans Unicode"/>
              </a:rPr>
              <a:t>gün </a:t>
            </a:r>
            <a:r>
              <a:rPr sz="1200" spc="-25">
                <a:solidFill>
                  <a:srgbClr val="171717"/>
                </a:solidFill>
                <a:latin typeface="Lucida Sans Unicode"/>
                <a:cs typeface="Lucida Sans Unicode"/>
              </a:rPr>
              <a:t>bir </a:t>
            </a:r>
            <a:r>
              <a:rPr sz="1200" spc="-10">
                <a:solidFill>
                  <a:srgbClr val="171717"/>
                </a:solidFill>
                <a:latin typeface="Lucida Sans Unicode"/>
                <a:cs typeface="Lucida Sans Unicode"/>
              </a:rPr>
              <a:t>eser ortaya </a:t>
            </a:r>
            <a:r>
              <a:rPr sz="1200" spc="-25">
                <a:solidFill>
                  <a:srgbClr val="171717"/>
                </a:solidFill>
                <a:latin typeface="Lucida Sans Unicode"/>
                <a:cs typeface="Lucida Sans Unicode"/>
              </a:rPr>
              <a:t>çıkarabiliyorsan eğer yıllarca </a:t>
            </a:r>
            <a:r>
              <a:rPr sz="1200" spc="-30">
                <a:solidFill>
                  <a:srgbClr val="171717"/>
                </a:solidFill>
                <a:latin typeface="Lucida Sans Unicode"/>
                <a:cs typeface="Lucida Sans Unicode"/>
              </a:rPr>
              <a:t>kötü </a:t>
            </a:r>
            <a:r>
              <a:rPr sz="1200" spc="-20">
                <a:solidFill>
                  <a:srgbClr val="171717"/>
                </a:solidFill>
                <a:latin typeface="Lucida Sans Unicode"/>
                <a:cs typeface="Lucida Sans Unicode"/>
              </a:rPr>
              <a:t>cümleler kurman sayesinde </a:t>
            </a:r>
            <a:r>
              <a:rPr sz="1200" spc="-15">
                <a:solidFill>
                  <a:srgbClr val="171717"/>
                </a:solidFill>
                <a:latin typeface="Lucida Sans Unicode"/>
                <a:cs typeface="Lucida Sans Unicode"/>
              </a:rPr>
              <a:t> </a:t>
            </a:r>
            <a:r>
              <a:rPr sz="1200" spc="-20">
                <a:solidFill>
                  <a:srgbClr val="171717"/>
                </a:solidFill>
                <a:latin typeface="Lucida Sans Unicode"/>
                <a:cs typeface="Lucida Sans Unicode"/>
              </a:rPr>
              <a:t>oluyor</a:t>
            </a:r>
            <a:r>
              <a:rPr sz="1200" spc="-70">
                <a:solidFill>
                  <a:srgbClr val="171717"/>
                </a:solidFill>
                <a:latin typeface="Lucida Sans Unicode"/>
                <a:cs typeface="Lucida Sans Unicode"/>
              </a:rPr>
              <a:t> </a:t>
            </a:r>
            <a:r>
              <a:rPr sz="1200" spc="-25">
                <a:solidFill>
                  <a:srgbClr val="171717"/>
                </a:solidFill>
                <a:latin typeface="Lucida Sans Unicode"/>
                <a:cs typeface="Lucida Sans Unicode"/>
              </a:rPr>
              <a:t>bence.</a:t>
            </a:r>
            <a:r>
              <a:rPr sz="1200" spc="-70">
                <a:solidFill>
                  <a:srgbClr val="171717"/>
                </a:solidFill>
                <a:latin typeface="Lucida Sans Unicode"/>
                <a:cs typeface="Lucida Sans Unicode"/>
              </a:rPr>
              <a:t> </a:t>
            </a:r>
            <a:r>
              <a:rPr sz="1200">
                <a:solidFill>
                  <a:srgbClr val="171717"/>
                </a:solidFill>
                <a:latin typeface="Lucida Sans Unicode"/>
                <a:cs typeface="Lucida Sans Unicode"/>
              </a:rPr>
              <a:t>O</a:t>
            </a:r>
            <a:r>
              <a:rPr sz="1200" spc="-70">
                <a:solidFill>
                  <a:srgbClr val="171717"/>
                </a:solidFill>
                <a:latin typeface="Lucida Sans Unicode"/>
                <a:cs typeface="Lucida Sans Unicode"/>
              </a:rPr>
              <a:t> </a:t>
            </a:r>
            <a:r>
              <a:rPr sz="1200" spc="-35">
                <a:solidFill>
                  <a:srgbClr val="171717"/>
                </a:solidFill>
                <a:latin typeface="Lucida Sans Unicode"/>
                <a:cs typeface="Lucida Sans Unicode"/>
              </a:rPr>
              <a:t>yüzden</a:t>
            </a:r>
            <a:r>
              <a:rPr sz="1200" spc="-70">
                <a:solidFill>
                  <a:srgbClr val="171717"/>
                </a:solidFill>
                <a:latin typeface="Lucida Sans Unicode"/>
                <a:cs typeface="Lucida Sans Unicode"/>
              </a:rPr>
              <a:t> </a:t>
            </a:r>
            <a:r>
              <a:rPr sz="1200" spc="-40">
                <a:solidFill>
                  <a:srgbClr val="171717"/>
                </a:solidFill>
                <a:latin typeface="Lucida Sans Unicode"/>
                <a:cs typeface="Lucida Sans Unicode"/>
              </a:rPr>
              <a:t>yazmak</a:t>
            </a:r>
            <a:r>
              <a:rPr sz="1200" spc="-70">
                <a:solidFill>
                  <a:srgbClr val="171717"/>
                </a:solidFill>
                <a:latin typeface="Lucida Sans Unicode"/>
                <a:cs typeface="Lucida Sans Unicode"/>
              </a:rPr>
              <a:t> </a:t>
            </a:r>
            <a:r>
              <a:rPr sz="1200" spc="-45">
                <a:solidFill>
                  <a:srgbClr val="171717"/>
                </a:solidFill>
                <a:latin typeface="Lucida Sans Unicode"/>
                <a:cs typeface="Lucida Sans Unicode"/>
              </a:rPr>
              <a:t>çok</a:t>
            </a:r>
            <a:r>
              <a:rPr sz="1200" spc="-70">
                <a:solidFill>
                  <a:srgbClr val="171717"/>
                </a:solidFill>
                <a:latin typeface="Lucida Sans Unicode"/>
                <a:cs typeface="Lucida Sans Unicode"/>
              </a:rPr>
              <a:t> </a:t>
            </a:r>
            <a:r>
              <a:rPr sz="1200" spc="-25">
                <a:solidFill>
                  <a:srgbClr val="171717"/>
                </a:solidFill>
                <a:latin typeface="Lucida Sans Unicode"/>
                <a:cs typeface="Lucida Sans Unicode"/>
              </a:rPr>
              <a:t>önemli.</a:t>
            </a:r>
            <a:endParaRPr sz="1200">
              <a:latin typeface="Lucida Sans Unicode"/>
              <a:cs typeface="Lucida Sans Unicode"/>
            </a:endParaRPr>
          </a:p>
          <a:p>
            <a:pPr>
              <a:lnSpc>
                <a:spcPct val="100000"/>
              </a:lnSpc>
              <a:spcBef>
                <a:spcPts val="65"/>
              </a:spcBef>
            </a:pPr>
            <a:endParaRPr sz="1750">
              <a:latin typeface="Lucida Sans Unicode"/>
              <a:cs typeface="Lucida Sans Unicode"/>
            </a:endParaRPr>
          </a:p>
          <a:p>
            <a:pPr marL="12700" algn="just">
              <a:lnSpc>
                <a:spcPct val="100000"/>
              </a:lnSpc>
              <a:spcBef>
                <a:spcPts val="5"/>
              </a:spcBef>
            </a:pPr>
            <a:r>
              <a:rPr sz="1200" spc="-30">
                <a:solidFill>
                  <a:srgbClr val="171717"/>
                </a:solidFill>
                <a:latin typeface="Lucida Sans Unicode"/>
                <a:cs typeface="Lucida Sans Unicode"/>
              </a:rPr>
              <a:t>Kıymetli</a:t>
            </a:r>
            <a:r>
              <a:rPr sz="1200" spc="-70">
                <a:solidFill>
                  <a:srgbClr val="171717"/>
                </a:solidFill>
                <a:latin typeface="Lucida Sans Unicode"/>
                <a:cs typeface="Lucida Sans Unicode"/>
              </a:rPr>
              <a:t> </a:t>
            </a:r>
            <a:r>
              <a:rPr sz="1200" spc="-35">
                <a:solidFill>
                  <a:srgbClr val="171717"/>
                </a:solidFill>
                <a:latin typeface="Lucida Sans Unicode"/>
                <a:cs typeface="Lucida Sans Unicode"/>
              </a:rPr>
              <a:t>yazarlarımıza</a:t>
            </a:r>
            <a:r>
              <a:rPr sz="1200" spc="-70">
                <a:solidFill>
                  <a:srgbClr val="171717"/>
                </a:solidFill>
                <a:latin typeface="Lucida Sans Unicode"/>
                <a:cs typeface="Lucida Sans Unicode"/>
              </a:rPr>
              <a:t> </a:t>
            </a:r>
            <a:r>
              <a:rPr sz="1200" spc="-45">
                <a:solidFill>
                  <a:srgbClr val="171717"/>
                </a:solidFill>
                <a:latin typeface="Lucida Sans Unicode"/>
                <a:cs typeface="Lucida Sans Unicode"/>
              </a:rPr>
              <a:t>çok</a:t>
            </a:r>
            <a:r>
              <a:rPr sz="1200" spc="-70">
                <a:solidFill>
                  <a:srgbClr val="171717"/>
                </a:solidFill>
                <a:latin typeface="Lucida Sans Unicode"/>
                <a:cs typeface="Lucida Sans Unicode"/>
              </a:rPr>
              <a:t> </a:t>
            </a:r>
            <a:r>
              <a:rPr sz="1200" spc="-30">
                <a:solidFill>
                  <a:srgbClr val="171717"/>
                </a:solidFill>
                <a:latin typeface="Lucida Sans Unicode"/>
                <a:cs typeface="Lucida Sans Unicode"/>
              </a:rPr>
              <a:t>teşekkür</a:t>
            </a:r>
            <a:r>
              <a:rPr sz="1200" spc="-70">
                <a:solidFill>
                  <a:srgbClr val="171717"/>
                </a:solidFill>
                <a:latin typeface="Lucida Sans Unicode"/>
                <a:cs typeface="Lucida Sans Unicode"/>
              </a:rPr>
              <a:t> </a:t>
            </a:r>
            <a:r>
              <a:rPr sz="1200" spc="-35">
                <a:solidFill>
                  <a:srgbClr val="171717"/>
                </a:solidFill>
                <a:latin typeface="Lucida Sans Unicode"/>
                <a:cs typeface="Lucida Sans Unicode"/>
              </a:rPr>
              <a:t>ederiz.</a:t>
            </a:r>
            <a:endParaRPr sz="1200">
              <a:latin typeface="Lucida Sans Unicode"/>
              <a:cs typeface="Lucida Sans Unicode"/>
            </a:endParaRPr>
          </a:p>
        </p:txBody>
      </p:sp>
      <p:sp>
        <p:nvSpPr>
          <p:cNvPr id="3" name="object 3"/>
          <p:cNvSpPr/>
          <p:nvPr/>
        </p:nvSpPr>
        <p:spPr>
          <a:xfrm>
            <a:off x="7131223" y="5214616"/>
            <a:ext cx="424815" cy="5473065"/>
          </a:xfrm>
          <a:custGeom>
            <a:avLst/>
            <a:gdLst/>
            <a:ahLst/>
            <a:cxnLst/>
            <a:rect l="l" t="t" r="r" b="b"/>
            <a:pathLst>
              <a:path w="424815" h="5473065">
                <a:moveTo>
                  <a:pt x="424767" y="5472977"/>
                </a:moveTo>
                <a:lnTo>
                  <a:pt x="0" y="5472977"/>
                </a:lnTo>
                <a:lnTo>
                  <a:pt x="0" y="0"/>
                </a:lnTo>
                <a:lnTo>
                  <a:pt x="424767" y="0"/>
                </a:lnTo>
                <a:lnTo>
                  <a:pt x="424767" y="5472977"/>
                </a:lnTo>
                <a:close/>
              </a:path>
            </a:pathLst>
          </a:custGeom>
          <a:solidFill>
            <a:srgbClr val="FE6D53"/>
          </a:solidFill>
        </p:spPr>
        <p:txBody>
          <a:bodyPr wrap="square" lIns="0" tIns="0" rIns="0" bIns="0" rtlCol="0"/>
          <a:lstStyle/>
          <a:p>
            <a:endParaRPr/>
          </a:p>
        </p:txBody>
      </p:sp>
      <p:sp>
        <p:nvSpPr>
          <p:cNvPr id="4" name="object 4"/>
          <p:cNvSpPr txBox="1"/>
          <p:nvPr/>
        </p:nvSpPr>
        <p:spPr>
          <a:xfrm>
            <a:off x="7275325" y="5583599"/>
            <a:ext cx="184666" cy="3102610"/>
          </a:xfrm>
          <a:prstGeom prst="rect">
            <a:avLst/>
          </a:prstGeom>
        </p:spPr>
        <p:txBody>
          <a:bodyPr vert="vert" wrap="square" lIns="0" tIns="24130" rIns="0" bIns="0" rtlCol="0">
            <a:spAutoFit/>
          </a:bodyPr>
          <a:lstStyle/>
          <a:p>
            <a:pPr marL="12700">
              <a:lnSpc>
                <a:spcPct val="100000"/>
              </a:lnSpc>
              <a:spcBef>
                <a:spcPts val="190"/>
              </a:spcBef>
            </a:pPr>
            <a:r>
              <a:rPr sz="1200" b="1" spc="105" dirty="0">
                <a:solidFill>
                  <a:srgbClr val="212121"/>
                </a:solidFill>
                <a:latin typeface="Trebuchet MS"/>
                <a:cs typeface="Trebuchet MS"/>
              </a:rPr>
              <a:t>Mustafa</a:t>
            </a:r>
            <a:r>
              <a:rPr sz="1200" b="1" spc="-30" dirty="0">
                <a:solidFill>
                  <a:srgbClr val="212121"/>
                </a:solidFill>
                <a:latin typeface="Trebuchet MS"/>
                <a:cs typeface="Trebuchet MS"/>
              </a:rPr>
              <a:t> </a:t>
            </a:r>
            <a:r>
              <a:rPr sz="1200" b="1" spc="45" dirty="0" err="1">
                <a:solidFill>
                  <a:srgbClr val="212121"/>
                </a:solidFill>
                <a:latin typeface="Trebuchet MS"/>
                <a:cs typeface="Trebuchet MS"/>
              </a:rPr>
              <a:t>Taner</a:t>
            </a:r>
            <a:r>
              <a:rPr sz="1200" b="1" spc="-30" dirty="0">
                <a:solidFill>
                  <a:srgbClr val="212121"/>
                </a:solidFill>
                <a:latin typeface="Trebuchet MS"/>
                <a:cs typeface="Trebuchet MS"/>
              </a:rPr>
              <a:t> </a:t>
            </a:r>
            <a:r>
              <a:rPr sz="1200" b="1" spc="60" dirty="0" smtClean="0">
                <a:solidFill>
                  <a:srgbClr val="212121"/>
                </a:solidFill>
                <a:latin typeface="Trebuchet MS"/>
                <a:cs typeface="Trebuchet MS"/>
              </a:rPr>
              <a:t>AVCI</a:t>
            </a:r>
            <a:endParaRPr sz="1200" dirty="0">
              <a:latin typeface="Trebuchet MS"/>
              <a:cs typeface="Trebuchet MS"/>
            </a:endParaRPr>
          </a:p>
        </p:txBody>
      </p:sp>
      <p:sp>
        <p:nvSpPr>
          <p:cNvPr id="5" name="object 5"/>
          <p:cNvSpPr txBox="1">
            <a:spLocks noGrp="1"/>
          </p:cNvSpPr>
          <p:nvPr>
            <p:ph type="sldNum" sz="quarter" idx="7"/>
          </p:nvPr>
        </p:nvSpPr>
        <p:spPr>
          <a:prstGeom prst="rect">
            <a:avLst/>
          </a:prstGeom>
        </p:spPr>
        <p:txBody>
          <a:bodyPr vert="horz" wrap="square" lIns="0" tIns="31115" rIns="0" bIns="0" rtlCol="0">
            <a:spAutoFit/>
          </a:bodyPr>
          <a:lstStyle/>
          <a:p>
            <a:pPr marL="38100">
              <a:lnSpc>
                <a:spcPct val="100000"/>
              </a:lnSpc>
              <a:spcBef>
                <a:spcPts val="245"/>
              </a:spcBef>
            </a:pPr>
            <a:r>
              <a:rPr spc="-25"/>
              <a:t>35</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object 2"/>
          <p:cNvSpPr/>
          <p:nvPr/>
        </p:nvSpPr>
        <p:spPr>
          <a:xfrm>
            <a:off x="0" y="0"/>
            <a:ext cx="1867535" cy="4278630"/>
          </a:xfrm>
          <a:custGeom>
            <a:avLst/>
            <a:gdLst/>
            <a:ahLst/>
            <a:cxnLst/>
            <a:rect l="l" t="t" r="r" b="b"/>
            <a:pathLst>
              <a:path w="1867535" h="4278630">
                <a:moveTo>
                  <a:pt x="1866950" y="0"/>
                </a:moveTo>
                <a:lnTo>
                  <a:pt x="0" y="0"/>
                </a:lnTo>
                <a:lnTo>
                  <a:pt x="0" y="195211"/>
                </a:lnTo>
                <a:lnTo>
                  <a:pt x="0" y="278269"/>
                </a:lnTo>
                <a:lnTo>
                  <a:pt x="0" y="4278007"/>
                </a:lnTo>
                <a:lnTo>
                  <a:pt x="301612" y="4278007"/>
                </a:lnTo>
                <a:lnTo>
                  <a:pt x="301612" y="278269"/>
                </a:lnTo>
                <a:lnTo>
                  <a:pt x="1866950" y="278269"/>
                </a:lnTo>
                <a:lnTo>
                  <a:pt x="1866950" y="0"/>
                </a:lnTo>
                <a:close/>
              </a:path>
            </a:pathLst>
          </a:custGeom>
          <a:solidFill>
            <a:srgbClr val="EC80CB"/>
          </a:solidFill>
        </p:spPr>
        <p:txBody>
          <a:bodyPr wrap="square" lIns="0" tIns="0" rIns="0" bIns="0" rtlCol="0"/>
          <a:lstStyle/>
          <a:p>
            <a:endParaRPr/>
          </a:p>
        </p:txBody>
      </p:sp>
      <p:pic>
        <p:nvPicPr>
          <p:cNvPr id="21" name="object 3"/>
          <p:cNvPicPr/>
          <p:nvPr/>
        </p:nvPicPr>
        <p:blipFill>
          <a:blip r:embed="rId2" cstate="print"/>
          <a:stretch>
            <a:fillRect/>
          </a:stretch>
        </p:blipFill>
        <p:spPr>
          <a:xfrm>
            <a:off x="4729041" y="1009486"/>
            <a:ext cx="2693311" cy="2683794"/>
          </a:xfrm>
          <a:prstGeom prst="rect">
            <a:avLst/>
          </a:prstGeom>
        </p:spPr>
      </p:pic>
      <p:sp>
        <p:nvSpPr>
          <p:cNvPr id="22" name="object 4"/>
          <p:cNvSpPr/>
          <p:nvPr/>
        </p:nvSpPr>
        <p:spPr>
          <a:xfrm>
            <a:off x="5322887" y="6663283"/>
            <a:ext cx="2233295" cy="4024629"/>
          </a:xfrm>
          <a:custGeom>
            <a:avLst/>
            <a:gdLst/>
            <a:ahLst/>
            <a:cxnLst/>
            <a:rect l="l" t="t" r="r" b="b"/>
            <a:pathLst>
              <a:path w="2233295" h="4024629">
                <a:moveTo>
                  <a:pt x="2233091" y="0"/>
                </a:moveTo>
                <a:lnTo>
                  <a:pt x="1868500" y="0"/>
                </a:lnTo>
                <a:lnTo>
                  <a:pt x="1868500" y="3604323"/>
                </a:lnTo>
                <a:lnTo>
                  <a:pt x="0" y="3604323"/>
                </a:lnTo>
                <a:lnTo>
                  <a:pt x="0" y="4024312"/>
                </a:lnTo>
                <a:lnTo>
                  <a:pt x="1868500" y="4024312"/>
                </a:lnTo>
                <a:lnTo>
                  <a:pt x="2226983" y="4024312"/>
                </a:lnTo>
                <a:lnTo>
                  <a:pt x="2233091" y="4024312"/>
                </a:lnTo>
                <a:lnTo>
                  <a:pt x="2233091" y="0"/>
                </a:lnTo>
                <a:close/>
              </a:path>
            </a:pathLst>
          </a:custGeom>
          <a:solidFill>
            <a:srgbClr val="EC80CB"/>
          </a:solidFill>
        </p:spPr>
        <p:txBody>
          <a:bodyPr wrap="square" lIns="0" tIns="0" rIns="0" bIns="0" rtlCol="0"/>
          <a:lstStyle/>
          <a:p>
            <a:endParaRPr/>
          </a:p>
        </p:txBody>
      </p:sp>
      <p:sp>
        <p:nvSpPr>
          <p:cNvPr id="24" name="object 17"/>
          <p:cNvSpPr txBox="1"/>
          <p:nvPr/>
        </p:nvSpPr>
        <p:spPr>
          <a:xfrm>
            <a:off x="7213624" y="10231821"/>
            <a:ext cx="196215" cy="330200"/>
          </a:xfrm>
          <a:prstGeom prst="rect">
            <a:avLst/>
          </a:prstGeom>
        </p:spPr>
        <p:txBody>
          <a:bodyPr vert="horz" wrap="square" lIns="0" tIns="31115" rIns="0" bIns="0" rtlCol="0">
            <a:spAutoFit/>
          </a:bodyPr>
          <a:lstStyle/>
          <a:p>
            <a:pPr marL="38100">
              <a:lnSpc>
                <a:spcPct val="100000"/>
              </a:lnSpc>
              <a:spcBef>
                <a:spcPts val="245"/>
              </a:spcBef>
            </a:pPr>
            <a:r>
              <a:rPr sz="1800" b="1" spc="25">
                <a:latin typeface="Calibri"/>
                <a:cs typeface="Calibri"/>
              </a:rPr>
              <a:t>2</a:t>
            </a:r>
            <a:endParaRPr sz="1800">
              <a:latin typeface="Calibri"/>
              <a:cs typeface="Calibri"/>
            </a:endParaRPr>
          </a:p>
        </p:txBody>
      </p:sp>
      <p:sp>
        <p:nvSpPr>
          <p:cNvPr id="31" name="object 12"/>
          <p:cNvSpPr txBox="1">
            <a:spLocks/>
          </p:cNvSpPr>
          <p:nvPr/>
        </p:nvSpPr>
        <p:spPr>
          <a:xfrm>
            <a:off x="2312957" y="272107"/>
            <a:ext cx="3027680" cy="671195"/>
          </a:xfrm>
          <a:prstGeom prst="rect">
            <a:avLst/>
          </a:prstGeom>
        </p:spPr>
        <p:txBody>
          <a:bodyPr vert="horz" wrap="square" lIns="0" tIns="17145" rIns="0" bIns="0" rtlCol="0">
            <a:spAutoFit/>
          </a:bodyPr>
          <a:lstStyle>
            <a:lvl1pPr>
              <a:defRPr sz="2700" b="1" i="0">
                <a:solidFill>
                  <a:srgbClr val="212121"/>
                </a:solidFill>
                <a:latin typeface="Times New Roman"/>
                <a:ea typeface="+mj-ea"/>
                <a:cs typeface="Times New Roman"/>
              </a:defRPr>
            </a:lvl1pPr>
          </a:lstStyle>
          <a:p>
            <a:pPr marL="12700">
              <a:spcBef>
                <a:spcPts val="135"/>
              </a:spcBef>
            </a:pPr>
            <a:r>
              <a:rPr lang="tr-TR" sz="4200" kern="0" spc="470" smtClean="0">
                <a:latin typeface="Calibri"/>
                <a:cs typeface="Calibri"/>
              </a:rPr>
              <a:t>BEN</a:t>
            </a:r>
            <a:r>
              <a:rPr lang="tr-TR" sz="4200" kern="0" spc="-40" smtClean="0">
                <a:latin typeface="Calibri"/>
                <a:cs typeface="Calibri"/>
              </a:rPr>
              <a:t> </a:t>
            </a:r>
            <a:r>
              <a:rPr lang="tr-TR" sz="4200" kern="0" spc="434" smtClean="0">
                <a:latin typeface="Calibri"/>
                <a:cs typeface="Calibri"/>
              </a:rPr>
              <a:t>KİMİM</a:t>
            </a:r>
            <a:endParaRPr lang="tr-TR" sz="4200" kern="0">
              <a:latin typeface="Calibri"/>
              <a:cs typeface="Calibri"/>
            </a:endParaRPr>
          </a:p>
        </p:txBody>
      </p:sp>
      <p:sp>
        <p:nvSpPr>
          <p:cNvPr id="32" name="object 13"/>
          <p:cNvSpPr txBox="1"/>
          <p:nvPr/>
        </p:nvSpPr>
        <p:spPr>
          <a:xfrm>
            <a:off x="4670188" y="3769061"/>
            <a:ext cx="2636520" cy="1624330"/>
          </a:xfrm>
          <a:prstGeom prst="rect">
            <a:avLst/>
          </a:prstGeom>
        </p:spPr>
        <p:txBody>
          <a:bodyPr vert="horz" wrap="square" lIns="0" tIns="12700" rIns="0" bIns="0" rtlCol="0">
            <a:spAutoFit/>
          </a:bodyPr>
          <a:lstStyle/>
          <a:p>
            <a:pPr marL="12700" marR="5080">
              <a:lnSpc>
                <a:spcPct val="145700"/>
              </a:lnSpc>
              <a:spcBef>
                <a:spcPts val="100"/>
              </a:spcBef>
            </a:pPr>
            <a:r>
              <a:rPr sz="1200" spc="50" dirty="0">
                <a:solidFill>
                  <a:srgbClr val="171717"/>
                </a:solidFill>
                <a:latin typeface="Trebuchet MS"/>
                <a:cs typeface="Trebuchet MS"/>
              </a:rPr>
              <a:t>Can </a:t>
            </a:r>
            <a:r>
              <a:rPr sz="1200" spc="30" dirty="0" err="1">
                <a:solidFill>
                  <a:srgbClr val="171717"/>
                </a:solidFill>
                <a:latin typeface="Trebuchet MS"/>
                <a:cs typeface="Trebuchet MS"/>
              </a:rPr>
              <a:t>konağını</a:t>
            </a:r>
            <a:r>
              <a:rPr sz="1200" spc="30" dirty="0">
                <a:solidFill>
                  <a:srgbClr val="171717"/>
                </a:solidFill>
                <a:latin typeface="Trebuchet MS"/>
                <a:cs typeface="Trebuchet MS"/>
              </a:rPr>
              <a:t> </a:t>
            </a:r>
            <a:r>
              <a:rPr sz="1200" spc="35" dirty="0" err="1">
                <a:solidFill>
                  <a:srgbClr val="171717"/>
                </a:solidFill>
                <a:latin typeface="Trebuchet MS"/>
                <a:cs typeface="Trebuchet MS"/>
              </a:rPr>
              <a:t>aramadaysan</a:t>
            </a:r>
            <a:r>
              <a:rPr sz="1200" spc="35" dirty="0">
                <a:solidFill>
                  <a:srgbClr val="171717"/>
                </a:solidFill>
                <a:latin typeface="Trebuchet MS"/>
                <a:cs typeface="Trebuchet MS"/>
              </a:rPr>
              <a:t>, </a:t>
            </a:r>
            <a:r>
              <a:rPr sz="1200" spc="10" dirty="0" err="1">
                <a:solidFill>
                  <a:srgbClr val="171717"/>
                </a:solidFill>
                <a:latin typeface="Trebuchet MS"/>
                <a:cs typeface="Trebuchet MS"/>
              </a:rPr>
              <a:t>cansın</a:t>
            </a:r>
            <a:r>
              <a:rPr sz="1200" spc="10" dirty="0">
                <a:solidFill>
                  <a:srgbClr val="171717"/>
                </a:solidFill>
                <a:latin typeface="Trebuchet MS"/>
                <a:cs typeface="Trebuchet MS"/>
              </a:rPr>
              <a:t>; </a:t>
            </a:r>
            <a:r>
              <a:rPr sz="1200" spc="15" dirty="0">
                <a:solidFill>
                  <a:srgbClr val="171717"/>
                </a:solidFill>
                <a:latin typeface="Trebuchet MS"/>
                <a:cs typeface="Trebuchet MS"/>
              </a:rPr>
              <a:t> </a:t>
            </a:r>
            <a:r>
              <a:rPr sz="1200" spc="25" dirty="0" err="1">
                <a:solidFill>
                  <a:srgbClr val="171717"/>
                </a:solidFill>
                <a:latin typeface="Trebuchet MS"/>
                <a:cs typeface="Trebuchet MS"/>
              </a:rPr>
              <a:t>Bir</a:t>
            </a:r>
            <a:r>
              <a:rPr sz="1200" spc="-70" dirty="0">
                <a:solidFill>
                  <a:srgbClr val="171717"/>
                </a:solidFill>
                <a:latin typeface="Trebuchet MS"/>
                <a:cs typeface="Trebuchet MS"/>
              </a:rPr>
              <a:t> </a:t>
            </a:r>
            <a:r>
              <a:rPr sz="1200" spc="40" dirty="0" err="1">
                <a:solidFill>
                  <a:srgbClr val="171717"/>
                </a:solidFill>
                <a:latin typeface="Trebuchet MS"/>
                <a:cs typeface="Trebuchet MS"/>
              </a:rPr>
              <a:t>lokma</a:t>
            </a:r>
            <a:r>
              <a:rPr sz="1200" spc="-65" dirty="0">
                <a:solidFill>
                  <a:srgbClr val="171717"/>
                </a:solidFill>
                <a:latin typeface="Trebuchet MS"/>
                <a:cs typeface="Trebuchet MS"/>
              </a:rPr>
              <a:t> </a:t>
            </a:r>
            <a:r>
              <a:rPr sz="1200" spc="40" dirty="0" err="1">
                <a:solidFill>
                  <a:srgbClr val="171717"/>
                </a:solidFill>
                <a:latin typeface="Trebuchet MS"/>
                <a:cs typeface="Trebuchet MS"/>
              </a:rPr>
              <a:t>ekmek</a:t>
            </a:r>
            <a:r>
              <a:rPr sz="1200" spc="-65" dirty="0">
                <a:solidFill>
                  <a:srgbClr val="171717"/>
                </a:solidFill>
                <a:latin typeface="Trebuchet MS"/>
                <a:cs typeface="Trebuchet MS"/>
              </a:rPr>
              <a:t> </a:t>
            </a:r>
            <a:r>
              <a:rPr sz="1200" spc="35" dirty="0" err="1">
                <a:solidFill>
                  <a:srgbClr val="171717"/>
                </a:solidFill>
                <a:latin typeface="Trebuchet MS"/>
                <a:cs typeface="Trebuchet MS"/>
              </a:rPr>
              <a:t>arıyorsan</a:t>
            </a:r>
            <a:r>
              <a:rPr sz="1200" spc="-65" dirty="0">
                <a:solidFill>
                  <a:srgbClr val="171717"/>
                </a:solidFill>
                <a:latin typeface="Trebuchet MS"/>
                <a:cs typeface="Trebuchet MS"/>
              </a:rPr>
              <a:t> </a:t>
            </a:r>
            <a:r>
              <a:rPr sz="1200" spc="40" dirty="0" err="1">
                <a:solidFill>
                  <a:srgbClr val="171717"/>
                </a:solidFill>
                <a:latin typeface="Trebuchet MS"/>
                <a:cs typeface="Trebuchet MS"/>
              </a:rPr>
              <a:t>ekmeksin</a:t>
            </a:r>
            <a:r>
              <a:rPr sz="1200" spc="40" dirty="0">
                <a:solidFill>
                  <a:srgbClr val="171717"/>
                </a:solidFill>
                <a:latin typeface="Trebuchet MS"/>
                <a:cs typeface="Trebuchet MS"/>
              </a:rPr>
              <a:t> </a:t>
            </a:r>
            <a:r>
              <a:rPr sz="1200" spc="-350" dirty="0">
                <a:solidFill>
                  <a:srgbClr val="171717"/>
                </a:solidFill>
                <a:latin typeface="Trebuchet MS"/>
                <a:cs typeface="Trebuchet MS"/>
              </a:rPr>
              <a:t> </a:t>
            </a:r>
            <a:r>
              <a:rPr sz="1200" spc="25" dirty="0" err="1">
                <a:solidFill>
                  <a:srgbClr val="171717"/>
                </a:solidFill>
                <a:latin typeface="Trebuchet MS"/>
                <a:cs typeface="Trebuchet MS"/>
              </a:rPr>
              <a:t>Bir</a:t>
            </a:r>
            <a:r>
              <a:rPr sz="1200" spc="25" dirty="0">
                <a:solidFill>
                  <a:srgbClr val="171717"/>
                </a:solidFill>
                <a:latin typeface="Trebuchet MS"/>
                <a:cs typeface="Trebuchet MS"/>
              </a:rPr>
              <a:t> </a:t>
            </a:r>
            <a:r>
              <a:rPr sz="1200" spc="40" dirty="0" err="1">
                <a:solidFill>
                  <a:srgbClr val="171717"/>
                </a:solidFill>
                <a:latin typeface="Trebuchet MS"/>
                <a:cs typeface="Trebuchet MS"/>
              </a:rPr>
              <a:t>damla</a:t>
            </a:r>
            <a:r>
              <a:rPr sz="1200" spc="40" dirty="0">
                <a:solidFill>
                  <a:srgbClr val="171717"/>
                </a:solidFill>
                <a:latin typeface="Trebuchet MS"/>
                <a:cs typeface="Trebuchet MS"/>
              </a:rPr>
              <a:t> </a:t>
            </a:r>
            <a:r>
              <a:rPr sz="1200" spc="80" dirty="0" err="1">
                <a:solidFill>
                  <a:srgbClr val="171717"/>
                </a:solidFill>
                <a:latin typeface="Trebuchet MS"/>
                <a:cs typeface="Trebuchet MS"/>
              </a:rPr>
              <a:t>su</a:t>
            </a:r>
            <a:r>
              <a:rPr sz="1200" spc="80" dirty="0">
                <a:solidFill>
                  <a:srgbClr val="171717"/>
                </a:solidFill>
                <a:latin typeface="Trebuchet MS"/>
                <a:cs typeface="Trebuchet MS"/>
              </a:rPr>
              <a:t> </a:t>
            </a:r>
            <a:r>
              <a:rPr sz="1200" spc="35" dirty="0" err="1">
                <a:solidFill>
                  <a:srgbClr val="171717"/>
                </a:solidFill>
                <a:latin typeface="Trebuchet MS"/>
                <a:cs typeface="Trebuchet MS"/>
              </a:rPr>
              <a:t>arıyorsan</a:t>
            </a:r>
            <a:r>
              <a:rPr sz="1200" spc="35" dirty="0">
                <a:solidFill>
                  <a:srgbClr val="171717"/>
                </a:solidFill>
                <a:latin typeface="Trebuchet MS"/>
                <a:cs typeface="Trebuchet MS"/>
              </a:rPr>
              <a:t> </a:t>
            </a:r>
            <a:r>
              <a:rPr sz="1200" spc="40" dirty="0" err="1">
                <a:solidFill>
                  <a:srgbClr val="171717"/>
                </a:solidFill>
                <a:latin typeface="Trebuchet MS"/>
                <a:cs typeface="Trebuchet MS"/>
              </a:rPr>
              <a:t>susun</a:t>
            </a:r>
            <a:r>
              <a:rPr sz="1200" spc="40" dirty="0">
                <a:solidFill>
                  <a:srgbClr val="171717"/>
                </a:solidFill>
                <a:latin typeface="Trebuchet MS"/>
                <a:cs typeface="Trebuchet MS"/>
              </a:rPr>
              <a:t>, </a:t>
            </a:r>
            <a:r>
              <a:rPr sz="1200" spc="45" dirty="0">
                <a:solidFill>
                  <a:srgbClr val="171717"/>
                </a:solidFill>
                <a:latin typeface="Trebuchet MS"/>
                <a:cs typeface="Trebuchet MS"/>
              </a:rPr>
              <a:t> </a:t>
            </a:r>
            <a:r>
              <a:rPr sz="1200" spc="55" dirty="0" err="1">
                <a:solidFill>
                  <a:srgbClr val="171717"/>
                </a:solidFill>
                <a:latin typeface="Trebuchet MS"/>
                <a:cs typeface="Trebuchet MS"/>
              </a:rPr>
              <a:t>Zulmün</a:t>
            </a:r>
            <a:r>
              <a:rPr sz="1200" spc="-60" dirty="0">
                <a:solidFill>
                  <a:srgbClr val="171717"/>
                </a:solidFill>
                <a:latin typeface="Trebuchet MS"/>
                <a:cs typeface="Trebuchet MS"/>
              </a:rPr>
              <a:t> </a:t>
            </a:r>
            <a:r>
              <a:rPr sz="1200" spc="40" dirty="0" err="1">
                <a:solidFill>
                  <a:srgbClr val="171717"/>
                </a:solidFill>
                <a:latin typeface="Trebuchet MS"/>
                <a:cs typeface="Trebuchet MS"/>
              </a:rPr>
              <a:t>peşindeysen</a:t>
            </a:r>
            <a:r>
              <a:rPr sz="1200" spc="-55" dirty="0">
                <a:solidFill>
                  <a:srgbClr val="171717"/>
                </a:solidFill>
                <a:latin typeface="Trebuchet MS"/>
                <a:cs typeface="Trebuchet MS"/>
              </a:rPr>
              <a:t> </a:t>
            </a:r>
            <a:r>
              <a:rPr sz="1200" dirty="0" err="1">
                <a:solidFill>
                  <a:srgbClr val="171717"/>
                </a:solidFill>
                <a:latin typeface="Trebuchet MS"/>
                <a:cs typeface="Trebuchet MS"/>
              </a:rPr>
              <a:t>zalimsin</a:t>
            </a:r>
            <a:r>
              <a:rPr sz="1200" dirty="0">
                <a:solidFill>
                  <a:srgbClr val="171717"/>
                </a:solidFill>
                <a:latin typeface="Trebuchet MS"/>
                <a:cs typeface="Trebuchet MS"/>
              </a:rPr>
              <a:t>,</a:t>
            </a:r>
            <a:endParaRPr sz="1200" dirty="0">
              <a:latin typeface="Trebuchet MS"/>
              <a:cs typeface="Trebuchet MS"/>
            </a:endParaRPr>
          </a:p>
          <a:p>
            <a:pPr marL="12700">
              <a:lnSpc>
                <a:spcPct val="100000"/>
              </a:lnSpc>
              <a:spcBef>
                <a:spcPts val="655"/>
              </a:spcBef>
            </a:pPr>
            <a:r>
              <a:rPr sz="1200" spc="30" dirty="0" err="1">
                <a:solidFill>
                  <a:srgbClr val="171717"/>
                </a:solidFill>
                <a:latin typeface="Trebuchet MS"/>
                <a:cs typeface="Trebuchet MS"/>
              </a:rPr>
              <a:t>Aşkı</a:t>
            </a:r>
            <a:r>
              <a:rPr sz="1200" spc="-75" dirty="0">
                <a:solidFill>
                  <a:srgbClr val="171717"/>
                </a:solidFill>
                <a:latin typeface="Trebuchet MS"/>
                <a:cs typeface="Trebuchet MS"/>
              </a:rPr>
              <a:t> </a:t>
            </a:r>
            <a:r>
              <a:rPr sz="1200" spc="35" dirty="0" err="1">
                <a:solidFill>
                  <a:srgbClr val="171717"/>
                </a:solidFill>
                <a:latin typeface="Trebuchet MS"/>
                <a:cs typeface="Trebuchet MS"/>
              </a:rPr>
              <a:t>arıyorsan</a:t>
            </a:r>
            <a:r>
              <a:rPr sz="1200" spc="-75" dirty="0">
                <a:solidFill>
                  <a:srgbClr val="171717"/>
                </a:solidFill>
                <a:latin typeface="Trebuchet MS"/>
                <a:cs typeface="Trebuchet MS"/>
              </a:rPr>
              <a:t> </a:t>
            </a:r>
            <a:r>
              <a:rPr sz="1200" spc="10" dirty="0" err="1">
                <a:solidFill>
                  <a:srgbClr val="171717"/>
                </a:solidFill>
                <a:latin typeface="Trebuchet MS"/>
                <a:cs typeface="Trebuchet MS"/>
              </a:rPr>
              <a:t>aşıksın</a:t>
            </a:r>
            <a:r>
              <a:rPr sz="1200" spc="10" dirty="0">
                <a:solidFill>
                  <a:srgbClr val="171717"/>
                </a:solidFill>
                <a:latin typeface="Trebuchet MS"/>
                <a:cs typeface="Trebuchet MS"/>
              </a:rPr>
              <a:t>,</a:t>
            </a:r>
            <a:endParaRPr sz="1200" dirty="0">
              <a:latin typeface="Trebuchet MS"/>
              <a:cs typeface="Trebuchet MS"/>
            </a:endParaRPr>
          </a:p>
          <a:p>
            <a:pPr marL="12700">
              <a:lnSpc>
                <a:spcPct val="100000"/>
              </a:lnSpc>
              <a:spcBef>
                <a:spcPts val="660"/>
              </a:spcBef>
            </a:pPr>
            <a:r>
              <a:rPr sz="1200" spc="55" dirty="0" err="1">
                <a:solidFill>
                  <a:srgbClr val="171717"/>
                </a:solidFill>
                <a:latin typeface="Trebuchet MS"/>
                <a:cs typeface="Trebuchet MS"/>
              </a:rPr>
              <a:t>Gönlün</a:t>
            </a:r>
            <a:r>
              <a:rPr sz="1200" spc="-65" dirty="0">
                <a:solidFill>
                  <a:srgbClr val="171717"/>
                </a:solidFill>
                <a:latin typeface="Trebuchet MS"/>
                <a:cs typeface="Trebuchet MS"/>
              </a:rPr>
              <a:t> </a:t>
            </a:r>
            <a:r>
              <a:rPr sz="1200" spc="30" dirty="0" err="1">
                <a:solidFill>
                  <a:srgbClr val="171717"/>
                </a:solidFill>
                <a:latin typeface="Trebuchet MS"/>
                <a:cs typeface="Trebuchet MS"/>
              </a:rPr>
              <a:t>neye</a:t>
            </a:r>
            <a:r>
              <a:rPr sz="1200" spc="-65" dirty="0">
                <a:solidFill>
                  <a:srgbClr val="171717"/>
                </a:solidFill>
                <a:latin typeface="Trebuchet MS"/>
                <a:cs typeface="Trebuchet MS"/>
              </a:rPr>
              <a:t> </a:t>
            </a:r>
            <a:r>
              <a:rPr sz="1200" spc="30" dirty="0" err="1">
                <a:solidFill>
                  <a:srgbClr val="171717"/>
                </a:solidFill>
                <a:latin typeface="Trebuchet MS"/>
                <a:cs typeface="Trebuchet MS"/>
              </a:rPr>
              <a:t>kapılmışsa</a:t>
            </a:r>
            <a:r>
              <a:rPr sz="1200" spc="-65" dirty="0">
                <a:solidFill>
                  <a:srgbClr val="171717"/>
                </a:solidFill>
                <a:latin typeface="Trebuchet MS"/>
                <a:cs typeface="Trebuchet MS"/>
              </a:rPr>
              <a:t> </a:t>
            </a:r>
            <a:r>
              <a:rPr sz="1200" spc="25" dirty="0" err="1">
                <a:solidFill>
                  <a:srgbClr val="171717"/>
                </a:solidFill>
                <a:latin typeface="Trebuchet MS"/>
                <a:cs typeface="Trebuchet MS"/>
              </a:rPr>
              <a:t>O’sun</a:t>
            </a:r>
            <a:r>
              <a:rPr sz="1200" spc="-65" dirty="0">
                <a:solidFill>
                  <a:srgbClr val="171717"/>
                </a:solidFill>
                <a:latin typeface="Trebuchet MS"/>
                <a:cs typeface="Trebuchet MS"/>
              </a:rPr>
              <a:t> </a:t>
            </a:r>
            <a:r>
              <a:rPr sz="1200" spc="15" dirty="0" err="1">
                <a:solidFill>
                  <a:srgbClr val="171717"/>
                </a:solidFill>
                <a:latin typeface="Trebuchet MS"/>
                <a:cs typeface="Trebuchet MS"/>
              </a:rPr>
              <a:t>sen.</a:t>
            </a:r>
            <a:endParaRPr sz="1200" dirty="0">
              <a:latin typeface="Trebuchet MS"/>
              <a:cs typeface="Trebuchet MS"/>
            </a:endParaRPr>
          </a:p>
        </p:txBody>
      </p:sp>
      <p:sp>
        <p:nvSpPr>
          <p:cNvPr id="33" name="object 14"/>
          <p:cNvSpPr txBox="1"/>
          <p:nvPr/>
        </p:nvSpPr>
        <p:spPr>
          <a:xfrm>
            <a:off x="4670188" y="5367917"/>
            <a:ext cx="1823085" cy="824865"/>
          </a:xfrm>
          <a:prstGeom prst="rect">
            <a:avLst/>
          </a:prstGeom>
        </p:spPr>
        <p:txBody>
          <a:bodyPr vert="horz" wrap="square" lIns="0" tIns="12700" rIns="0" bIns="0" rtlCol="0">
            <a:spAutoFit/>
          </a:bodyPr>
          <a:lstStyle/>
          <a:p>
            <a:pPr marL="12700" marR="82550">
              <a:lnSpc>
                <a:spcPct val="145700"/>
              </a:lnSpc>
              <a:spcBef>
                <a:spcPts val="100"/>
              </a:spcBef>
              <a:tabLst>
                <a:tab pos="335915" algn="l"/>
                <a:tab pos="1003935" algn="l"/>
              </a:tabLst>
            </a:pPr>
            <a:r>
              <a:rPr sz="1200" spc="80">
                <a:solidFill>
                  <a:srgbClr val="171717"/>
                </a:solidFill>
                <a:latin typeface="Trebuchet MS"/>
                <a:cs typeface="Trebuchet MS"/>
              </a:rPr>
              <a:t>Şu	</a:t>
            </a:r>
            <a:r>
              <a:rPr sz="1200" spc="15">
                <a:solidFill>
                  <a:srgbClr val="171717"/>
                </a:solidFill>
                <a:latin typeface="Trebuchet MS"/>
                <a:cs typeface="Trebuchet MS"/>
              </a:rPr>
              <a:t>nükteyi	</a:t>
            </a:r>
            <a:r>
              <a:rPr sz="1200" spc="5">
                <a:solidFill>
                  <a:srgbClr val="171717"/>
                </a:solidFill>
                <a:latin typeface="Trebuchet MS"/>
                <a:cs typeface="Trebuchet MS"/>
              </a:rPr>
              <a:t>biliyorsan,  demektir:</a:t>
            </a:r>
            <a:endParaRPr sz="1200">
              <a:latin typeface="Trebuchet MS"/>
              <a:cs typeface="Trebuchet MS"/>
            </a:endParaRPr>
          </a:p>
          <a:p>
            <a:pPr marL="12700">
              <a:lnSpc>
                <a:spcPct val="100000"/>
              </a:lnSpc>
              <a:spcBef>
                <a:spcPts val="655"/>
              </a:spcBef>
            </a:pPr>
            <a:r>
              <a:rPr sz="1200" spc="30">
                <a:solidFill>
                  <a:srgbClr val="171717"/>
                </a:solidFill>
                <a:latin typeface="Trebuchet MS"/>
                <a:cs typeface="Trebuchet MS"/>
              </a:rPr>
              <a:t>Neyi</a:t>
            </a:r>
            <a:r>
              <a:rPr sz="1200" spc="-75">
                <a:solidFill>
                  <a:srgbClr val="171717"/>
                </a:solidFill>
                <a:latin typeface="Trebuchet MS"/>
                <a:cs typeface="Trebuchet MS"/>
              </a:rPr>
              <a:t> </a:t>
            </a:r>
            <a:r>
              <a:rPr sz="1200" spc="35">
                <a:solidFill>
                  <a:srgbClr val="171717"/>
                </a:solidFill>
                <a:latin typeface="Trebuchet MS"/>
                <a:cs typeface="Trebuchet MS"/>
              </a:rPr>
              <a:t>arıyorsan</a:t>
            </a:r>
            <a:r>
              <a:rPr sz="1200" spc="-70">
                <a:solidFill>
                  <a:srgbClr val="171717"/>
                </a:solidFill>
                <a:latin typeface="Trebuchet MS"/>
                <a:cs typeface="Trebuchet MS"/>
              </a:rPr>
              <a:t> </a:t>
            </a:r>
            <a:r>
              <a:rPr sz="1200" spc="25">
                <a:solidFill>
                  <a:srgbClr val="171717"/>
                </a:solidFill>
                <a:latin typeface="Trebuchet MS"/>
                <a:cs typeface="Trebuchet MS"/>
              </a:rPr>
              <a:t>O’sun</a:t>
            </a:r>
            <a:r>
              <a:rPr sz="1200" spc="-70">
                <a:solidFill>
                  <a:srgbClr val="171717"/>
                </a:solidFill>
                <a:latin typeface="Trebuchet MS"/>
                <a:cs typeface="Trebuchet MS"/>
              </a:rPr>
              <a:t> </a:t>
            </a:r>
            <a:r>
              <a:rPr sz="1200" spc="15">
                <a:solidFill>
                  <a:srgbClr val="171717"/>
                </a:solidFill>
                <a:latin typeface="Trebuchet MS"/>
                <a:cs typeface="Trebuchet MS"/>
              </a:rPr>
              <a:t>sen.</a:t>
            </a:r>
            <a:endParaRPr sz="1200">
              <a:latin typeface="Trebuchet MS"/>
              <a:cs typeface="Trebuchet MS"/>
            </a:endParaRPr>
          </a:p>
        </p:txBody>
      </p:sp>
      <p:sp>
        <p:nvSpPr>
          <p:cNvPr id="34" name="object 15"/>
          <p:cNvSpPr txBox="1"/>
          <p:nvPr/>
        </p:nvSpPr>
        <p:spPr>
          <a:xfrm>
            <a:off x="6536190" y="5451666"/>
            <a:ext cx="1021080" cy="208279"/>
          </a:xfrm>
          <a:prstGeom prst="rect">
            <a:avLst/>
          </a:prstGeom>
        </p:spPr>
        <p:txBody>
          <a:bodyPr vert="horz" wrap="square" lIns="0" tIns="12065" rIns="0" bIns="0" rtlCol="0">
            <a:spAutoFit/>
          </a:bodyPr>
          <a:lstStyle/>
          <a:p>
            <a:pPr marL="12700">
              <a:lnSpc>
                <a:spcPct val="100000"/>
              </a:lnSpc>
              <a:spcBef>
                <a:spcPts val="95"/>
              </a:spcBef>
              <a:tabLst>
                <a:tab pos="308610" algn="l"/>
              </a:tabLst>
            </a:pPr>
            <a:r>
              <a:rPr sz="1200" dirty="0" err="1">
                <a:solidFill>
                  <a:srgbClr val="171717"/>
                </a:solidFill>
                <a:latin typeface="Trebuchet MS"/>
                <a:cs typeface="Trebuchet MS"/>
              </a:rPr>
              <a:t>işi</a:t>
            </a:r>
            <a:r>
              <a:rPr sz="1200" dirty="0">
                <a:solidFill>
                  <a:srgbClr val="171717"/>
                </a:solidFill>
                <a:latin typeface="Trebuchet MS"/>
                <a:cs typeface="Trebuchet MS"/>
              </a:rPr>
              <a:t>	</a:t>
            </a:r>
            <a:r>
              <a:rPr sz="1200" spc="30" dirty="0" err="1">
                <a:solidFill>
                  <a:srgbClr val="171717"/>
                </a:solidFill>
                <a:latin typeface="Trebuchet MS"/>
                <a:cs typeface="Trebuchet MS"/>
              </a:rPr>
              <a:t>biliyorsun</a:t>
            </a:r>
            <a:endParaRPr sz="1200" dirty="0">
              <a:latin typeface="Trebuchet MS"/>
              <a:cs typeface="Trebuchet MS"/>
            </a:endParaRPr>
          </a:p>
        </p:txBody>
      </p:sp>
      <p:sp>
        <p:nvSpPr>
          <p:cNvPr id="35" name="object 16"/>
          <p:cNvSpPr txBox="1"/>
          <p:nvPr/>
        </p:nvSpPr>
        <p:spPr>
          <a:xfrm>
            <a:off x="7298546" y="6807554"/>
            <a:ext cx="215900" cy="1489075"/>
          </a:xfrm>
          <a:prstGeom prst="rect">
            <a:avLst/>
          </a:prstGeom>
        </p:spPr>
        <p:txBody>
          <a:bodyPr vert="vert" wrap="square" lIns="0" tIns="22225" rIns="0" bIns="0" rtlCol="0">
            <a:spAutoFit/>
          </a:bodyPr>
          <a:lstStyle/>
          <a:p>
            <a:pPr marL="12700">
              <a:lnSpc>
                <a:spcPct val="100000"/>
              </a:lnSpc>
              <a:spcBef>
                <a:spcPts val="175"/>
              </a:spcBef>
            </a:pPr>
            <a:r>
              <a:rPr sz="1100" b="1" spc="25">
                <a:solidFill>
                  <a:srgbClr val="212121"/>
                </a:solidFill>
                <a:latin typeface="Trebuchet MS"/>
                <a:cs typeface="Trebuchet MS"/>
              </a:rPr>
              <a:t>Yazan:</a:t>
            </a:r>
            <a:r>
              <a:rPr sz="1100" b="1" spc="-50">
                <a:solidFill>
                  <a:srgbClr val="212121"/>
                </a:solidFill>
                <a:latin typeface="Trebuchet MS"/>
                <a:cs typeface="Trebuchet MS"/>
              </a:rPr>
              <a:t> </a:t>
            </a:r>
            <a:r>
              <a:rPr sz="1100" b="1" spc="70">
                <a:solidFill>
                  <a:srgbClr val="212121"/>
                </a:solidFill>
                <a:latin typeface="Trebuchet MS"/>
                <a:cs typeface="Trebuchet MS"/>
              </a:rPr>
              <a:t>Büşra</a:t>
            </a:r>
            <a:r>
              <a:rPr sz="1100" b="1" spc="-45">
                <a:solidFill>
                  <a:srgbClr val="212121"/>
                </a:solidFill>
                <a:latin typeface="Trebuchet MS"/>
                <a:cs typeface="Trebuchet MS"/>
              </a:rPr>
              <a:t> </a:t>
            </a:r>
            <a:r>
              <a:rPr sz="1100" b="1" spc="45">
                <a:solidFill>
                  <a:srgbClr val="212121"/>
                </a:solidFill>
                <a:latin typeface="Trebuchet MS"/>
                <a:cs typeface="Trebuchet MS"/>
              </a:rPr>
              <a:t>Polater</a:t>
            </a:r>
            <a:endParaRPr sz="1100">
              <a:latin typeface="Trebuchet MS"/>
              <a:cs typeface="Trebuchet MS"/>
            </a:endParaRPr>
          </a:p>
        </p:txBody>
      </p:sp>
      <p:pic>
        <p:nvPicPr>
          <p:cNvPr id="36" name="Resim 35">
            <a:extLst>
              <a:ext uri="{FF2B5EF4-FFF2-40B4-BE49-F238E27FC236}">
                <a16:creationId xmlns:a16="http://schemas.microsoft.com/office/drawing/2014/main" id="{699F09A2-876F-1D1E-4B7A-C45DC28830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0188" y="6807554"/>
            <a:ext cx="2433006" cy="3358444"/>
          </a:xfrm>
          <a:prstGeom prst="rect">
            <a:avLst/>
          </a:prstGeom>
        </p:spPr>
      </p:pic>
      <p:sp>
        <p:nvSpPr>
          <p:cNvPr id="39" name="Metin kutusu 38"/>
          <p:cNvSpPr txBox="1"/>
          <p:nvPr/>
        </p:nvSpPr>
        <p:spPr>
          <a:xfrm>
            <a:off x="468340" y="886701"/>
            <a:ext cx="4065403" cy="8879354"/>
          </a:xfrm>
          <a:prstGeom prst="rect">
            <a:avLst/>
          </a:prstGeom>
          <a:noFill/>
        </p:spPr>
        <p:txBody>
          <a:bodyPr wrap="square" rtlCol="0">
            <a:spAutoFit/>
          </a:bodyPr>
          <a:lstStyle/>
          <a:p>
            <a:r>
              <a:rPr lang="tr-TR" sz="1500" dirty="0" smtClean="0">
                <a:latin typeface="Trebuchet MS" panose="020B0603020202020204" pitchFamily="34" charset="0"/>
              </a:rPr>
              <a:t>Yıllar içinde değişiyorum. Hangi ben benim? Şu an mı? Beş yıl önceki mi? Yoksa elli yıl sonra olacak kişi mi benim? Fiziksel vücudum mu, duygu ve düşüncelerim mi? Yoksa davranışlarım mı ‘benim?’ Doğduğumuz günden itibaren sürekli değişiyoruz. Sadece fikirlerimiz ve düşüncelerimiz değil. Bizi oluşturan atomlar ve yapı taşlarımız da değişiyor. Bizi oluşturan bu maddeler değişirken biz halen nasıl biziz? Eğer beş sene önceki ben ile şu anki  ben arasındaki düşünceler değişmişse ben nasıl halen benim diyebilirim? Bu açıdan bakarsak bizi biz yapan ne bedenimiz ne de düşüncelerimiz… Oysaki beni ben yapan şeyin ne olduğunu düşündüğümde aklıma gelen anılarım ve geçmişimdir. Eğer ki bu coğrafyada değil de başka bir yerde doğmuş olsaydık, hayatımız daha farklı şekillenebilirdi ve bizler belki de farklı biri olurduk. Bu düşünceler çerçevesinde baktığımızda yaşadığımız olayların bizim üstümüzde bıraktığı izler ve kazandırdığı bilinç yani farkındalıktır. </a:t>
            </a:r>
          </a:p>
          <a:p>
            <a:endParaRPr lang="tr-TR" sz="1500" dirty="0" smtClean="0">
              <a:latin typeface="Trebuchet MS" panose="020B0603020202020204" pitchFamily="34" charset="0"/>
            </a:endParaRPr>
          </a:p>
          <a:p>
            <a:r>
              <a:rPr lang="tr-TR" sz="1500" dirty="0">
                <a:latin typeface="Trebuchet MS" panose="020B0603020202020204" pitchFamily="34" charset="0"/>
              </a:rPr>
              <a:t> </a:t>
            </a:r>
            <a:r>
              <a:rPr lang="tr-TR" sz="1500" dirty="0" smtClean="0">
                <a:latin typeface="Trebuchet MS" panose="020B0603020202020204" pitchFamily="34" charset="0"/>
              </a:rPr>
              <a:t>  Ben kimim? </a:t>
            </a:r>
          </a:p>
          <a:p>
            <a:r>
              <a:rPr lang="tr-TR" sz="1500" dirty="0" smtClean="0">
                <a:latin typeface="Trebuchet MS" panose="020B0603020202020204" pitchFamily="34" charset="0"/>
              </a:rPr>
              <a:t>Cevap bulabilmem için adım, soyadım bir de o anki konumum ya da eğitim hayatım ‘ben kimim’ sorusuna cevap için yeterli olmaz. Ben kimim sorusuna bir cevap bulabilmem için ne kadar çok kişiyle tanışırsam o kadar çok kendimi keşfeder ve kendimi tanıtmak için daha çok cümle kurma şansım olur. Bu da bana ‘ben kimim?’ sorusuna cevap verirken çevrenin de etkisi olduğunu gösteriyor. Fakat şunu kesinlikle söyleyebilirim ki ben düşüncelerimle kendimi tanıtmaya çalışan kişiyim. Tıpkı Mevlana’nın şu dizeleri gibi</a:t>
            </a:r>
            <a:r>
              <a:rPr lang="tr-TR" sz="1600" dirty="0" smtClean="0">
                <a:latin typeface="Trebuchet MS" panose="020B0603020202020204" pitchFamily="34"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96465" y="315596"/>
            <a:ext cx="6951290" cy="1905009"/>
          </a:xfrm>
          <a:prstGeom prst="rect">
            <a:avLst/>
          </a:prstGeom>
        </p:spPr>
        <p:txBody>
          <a:bodyPr vert="horz" wrap="square" lIns="0" tIns="12700" rIns="0" bIns="0" rtlCol="0">
            <a:spAutoFit/>
          </a:bodyPr>
          <a:lstStyle/>
          <a:p>
            <a:pPr marL="12700" marR="335280">
              <a:lnSpc>
                <a:spcPct val="145700"/>
              </a:lnSpc>
              <a:spcBef>
                <a:spcPts val="100"/>
              </a:spcBef>
            </a:pPr>
            <a:r>
              <a:rPr sz="1200" spc="55" dirty="0" err="1">
                <a:solidFill>
                  <a:srgbClr val="171717"/>
                </a:solidFill>
                <a:latin typeface="Trebuchet MS"/>
                <a:cs typeface="Trebuchet MS"/>
              </a:rPr>
              <a:t>İnsan</a:t>
            </a:r>
            <a:r>
              <a:rPr sz="1200" spc="-50" dirty="0">
                <a:solidFill>
                  <a:srgbClr val="171717"/>
                </a:solidFill>
                <a:latin typeface="Trebuchet MS"/>
                <a:cs typeface="Trebuchet MS"/>
              </a:rPr>
              <a:t> </a:t>
            </a:r>
            <a:r>
              <a:rPr sz="1200" spc="30" dirty="0" err="1">
                <a:solidFill>
                  <a:srgbClr val="171717"/>
                </a:solidFill>
                <a:latin typeface="Trebuchet MS"/>
                <a:cs typeface="Trebuchet MS"/>
              </a:rPr>
              <a:t>mıyım</a:t>
            </a:r>
            <a:r>
              <a:rPr sz="1200" spc="-50" dirty="0">
                <a:solidFill>
                  <a:srgbClr val="171717"/>
                </a:solidFill>
                <a:latin typeface="Trebuchet MS"/>
                <a:cs typeface="Trebuchet MS"/>
              </a:rPr>
              <a:t> </a:t>
            </a:r>
            <a:r>
              <a:rPr sz="1200" spc="45" dirty="0" err="1">
                <a:solidFill>
                  <a:srgbClr val="171717"/>
                </a:solidFill>
                <a:latin typeface="Trebuchet MS"/>
                <a:cs typeface="Trebuchet MS"/>
              </a:rPr>
              <a:t>yoksa</a:t>
            </a:r>
            <a:r>
              <a:rPr sz="1200" spc="-45" dirty="0">
                <a:solidFill>
                  <a:srgbClr val="171717"/>
                </a:solidFill>
                <a:latin typeface="Trebuchet MS"/>
                <a:cs typeface="Trebuchet MS"/>
              </a:rPr>
              <a:t> </a:t>
            </a:r>
            <a:r>
              <a:rPr sz="1200" spc="45" dirty="0" err="1">
                <a:solidFill>
                  <a:srgbClr val="171717"/>
                </a:solidFill>
                <a:latin typeface="Trebuchet MS"/>
                <a:cs typeface="Trebuchet MS"/>
              </a:rPr>
              <a:t>insana</a:t>
            </a:r>
            <a:r>
              <a:rPr sz="1200" spc="-50" dirty="0">
                <a:solidFill>
                  <a:srgbClr val="171717"/>
                </a:solidFill>
                <a:latin typeface="Trebuchet MS"/>
                <a:cs typeface="Trebuchet MS"/>
              </a:rPr>
              <a:t> </a:t>
            </a:r>
            <a:r>
              <a:rPr sz="1200" spc="15" dirty="0" err="1">
                <a:solidFill>
                  <a:srgbClr val="171717"/>
                </a:solidFill>
                <a:latin typeface="Trebuchet MS"/>
                <a:cs typeface="Trebuchet MS"/>
              </a:rPr>
              <a:t>benzetilmeye</a:t>
            </a:r>
            <a:r>
              <a:rPr sz="1200" spc="-50" dirty="0">
                <a:solidFill>
                  <a:srgbClr val="171717"/>
                </a:solidFill>
                <a:latin typeface="Trebuchet MS"/>
                <a:cs typeface="Trebuchet MS"/>
              </a:rPr>
              <a:t> </a:t>
            </a:r>
            <a:r>
              <a:rPr sz="1200" dirty="0" err="1">
                <a:solidFill>
                  <a:srgbClr val="171717"/>
                </a:solidFill>
                <a:latin typeface="Trebuchet MS"/>
                <a:cs typeface="Trebuchet MS"/>
              </a:rPr>
              <a:t>çalışılan</a:t>
            </a:r>
            <a:r>
              <a:rPr sz="1200" spc="-45" dirty="0">
                <a:solidFill>
                  <a:srgbClr val="171717"/>
                </a:solidFill>
                <a:latin typeface="Trebuchet MS"/>
                <a:cs typeface="Trebuchet MS"/>
              </a:rPr>
              <a:t> </a:t>
            </a:r>
            <a:r>
              <a:rPr sz="1200" spc="35" dirty="0" err="1">
                <a:solidFill>
                  <a:srgbClr val="171717"/>
                </a:solidFill>
                <a:latin typeface="Trebuchet MS"/>
                <a:cs typeface="Trebuchet MS"/>
              </a:rPr>
              <a:t>robotlardan</a:t>
            </a:r>
            <a:r>
              <a:rPr sz="1200" spc="-50" dirty="0">
                <a:solidFill>
                  <a:srgbClr val="171717"/>
                </a:solidFill>
                <a:latin typeface="Trebuchet MS"/>
                <a:cs typeface="Trebuchet MS"/>
              </a:rPr>
              <a:t> </a:t>
            </a:r>
            <a:r>
              <a:rPr sz="1200" dirty="0" err="1">
                <a:solidFill>
                  <a:srgbClr val="171717"/>
                </a:solidFill>
                <a:latin typeface="Trebuchet MS"/>
                <a:cs typeface="Trebuchet MS"/>
              </a:rPr>
              <a:t>biri</a:t>
            </a:r>
            <a:r>
              <a:rPr sz="1200" spc="-45" dirty="0">
                <a:solidFill>
                  <a:srgbClr val="171717"/>
                </a:solidFill>
                <a:latin typeface="Trebuchet MS"/>
                <a:cs typeface="Trebuchet MS"/>
              </a:rPr>
              <a:t> </a:t>
            </a:r>
            <a:r>
              <a:rPr sz="1200" spc="50" dirty="0">
                <a:solidFill>
                  <a:srgbClr val="171717"/>
                </a:solidFill>
                <a:latin typeface="Trebuchet MS"/>
                <a:cs typeface="Trebuchet MS"/>
              </a:rPr>
              <a:t>mi?</a:t>
            </a:r>
            <a:r>
              <a:rPr sz="1200" spc="-50" dirty="0">
                <a:solidFill>
                  <a:srgbClr val="171717"/>
                </a:solidFill>
                <a:latin typeface="Trebuchet MS"/>
                <a:cs typeface="Trebuchet MS"/>
              </a:rPr>
              <a:t> </a:t>
            </a:r>
            <a:r>
              <a:rPr sz="1200" spc="55" dirty="0" err="1">
                <a:solidFill>
                  <a:srgbClr val="171717"/>
                </a:solidFill>
                <a:latin typeface="Trebuchet MS"/>
                <a:cs typeface="Trebuchet MS"/>
              </a:rPr>
              <a:t>İnsan</a:t>
            </a:r>
            <a:r>
              <a:rPr sz="1200" spc="-50" dirty="0">
                <a:solidFill>
                  <a:srgbClr val="171717"/>
                </a:solidFill>
                <a:latin typeface="Trebuchet MS"/>
                <a:cs typeface="Trebuchet MS"/>
              </a:rPr>
              <a:t> </a:t>
            </a:r>
            <a:r>
              <a:rPr sz="1200" spc="35" dirty="0" err="1">
                <a:solidFill>
                  <a:srgbClr val="171717"/>
                </a:solidFill>
                <a:latin typeface="Trebuchet MS"/>
                <a:cs typeface="Trebuchet MS"/>
              </a:rPr>
              <a:t>anatomisine</a:t>
            </a:r>
            <a:r>
              <a:rPr sz="1200" spc="-45" dirty="0">
                <a:solidFill>
                  <a:srgbClr val="171717"/>
                </a:solidFill>
                <a:latin typeface="Trebuchet MS"/>
                <a:cs typeface="Trebuchet MS"/>
              </a:rPr>
              <a:t> </a:t>
            </a:r>
            <a:r>
              <a:rPr sz="1200" spc="40" dirty="0" err="1">
                <a:solidFill>
                  <a:srgbClr val="171717"/>
                </a:solidFill>
                <a:latin typeface="Trebuchet MS"/>
                <a:cs typeface="Trebuchet MS"/>
              </a:rPr>
              <a:t>göre</a:t>
            </a:r>
            <a:r>
              <a:rPr sz="1200" spc="40" dirty="0">
                <a:solidFill>
                  <a:srgbClr val="171717"/>
                </a:solidFill>
                <a:latin typeface="Trebuchet MS"/>
                <a:cs typeface="Trebuchet MS"/>
              </a:rPr>
              <a:t> </a:t>
            </a:r>
            <a:r>
              <a:rPr sz="1200" spc="-345" dirty="0">
                <a:solidFill>
                  <a:srgbClr val="171717"/>
                </a:solidFill>
                <a:latin typeface="Trebuchet MS"/>
                <a:cs typeface="Trebuchet MS"/>
              </a:rPr>
              <a:t> </a:t>
            </a:r>
            <a:r>
              <a:rPr sz="1200" spc="10" dirty="0" err="1">
                <a:solidFill>
                  <a:srgbClr val="171717"/>
                </a:solidFill>
                <a:latin typeface="Trebuchet MS"/>
                <a:cs typeface="Trebuchet MS"/>
              </a:rPr>
              <a:t>yetişkin</a:t>
            </a:r>
            <a:r>
              <a:rPr sz="1200" spc="-55" dirty="0">
                <a:solidFill>
                  <a:srgbClr val="171717"/>
                </a:solidFill>
                <a:latin typeface="Trebuchet MS"/>
                <a:cs typeface="Trebuchet MS"/>
              </a:rPr>
              <a:t> </a:t>
            </a:r>
            <a:r>
              <a:rPr sz="1200" spc="15" dirty="0" err="1">
                <a:solidFill>
                  <a:srgbClr val="171717"/>
                </a:solidFill>
                <a:latin typeface="Trebuchet MS"/>
                <a:cs typeface="Trebuchet MS"/>
              </a:rPr>
              <a:t>bir</a:t>
            </a:r>
            <a:r>
              <a:rPr sz="1200" spc="-55" dirty="0">
                <a:solidFill>
                  <a:srgbClr val="171717"/>
                </a:solidFill>
                <a:latin typeface="Trebuchet MS"/>
                <a:cs typeface="Trebuchet MS"/>
              </a:rPr>
              <a:t> </a:t>
            </a:r>
            <a:r>
              <a:rPr sz="1200" spc="45" dirty="0" err="1">
                <a:solidFill>
                  <a:srgbClr val="171717"/>
                </a:solidFill>
                <a:latin typeface="Trebuchet MS"/>
                <a:cs typeface="Trebuchet MS"/>
              </a:rPr>
              <a:t>insanda</a:t>
            </a:r>
            <a:r>
              <a:rPr sz="1200" spc="-55" dirty="0">
                <a:solidFill>
                  <a:srgbClr val="171717"/>
                </a:solidFill>
                <a:latin typeface="Trebuchet MS"/>
                <a:cs typeface="Trebuchet MS"/>
              </a:rPr>
              <a:t> </a:t>
            </a:r>
            <a:r>
              <a:rPr sz="1200" spc="55" dirty="0">
                <a:solidFill>
                  <a:srgbClr val="171717"/>
                </a:solidFill>
                <a:latin typeface="Trebuchet MS"/>
                <a:cs typeface="Trebuchet MS"/>
              </a:rPr>
              <a:t>206</a:t>
            </a:r>
            <a:r>
              <a:rPr sz="1200" spc="-55" dirty="0">
                <a:solidFill>
                  <a:srgbClr val="171717"/>
                </a:solidFill>
                <a:latin typeface="Trebuchet MS"/>
                <a:cs typeface="Trebuchet MS"/>
              </a:rPr>
              <a:t> </a:t>
            </a:r>
            <a:r>
              <a:rPr sz="1200" spc="25" dirty="0" err="1">
                <a:solidFill>
                  <a:srgbClr val="171717"/>
                </a:solidFill>
                <a:latin typeface="Trebuchet MS"/>
                <a:cs typeface="Trebuchet MS"/>
              </a:rPr>
              <a:t>kemik</a:t>
            </a:r>
            <a:r>
              <a:rPr sz="1200" spc="-55" dirty="0">
                <a:solidFill>
                  <a:srgbClr val="171717"/>
                </a:solidFill>
                <a:latin typeface="Trebuchet MS"/>
                <a:cs typeface="Trebuchet MS"/>
              </a:rPr>
              <a:t> </a:t>
            </a:r>
            <a:r>
              <a:rPr sz="1200" spc="25" dirty="0" err="1">
                <a:solidFill>
                  <a:srgbClr val="171717"/>
                </a:solidFill>
                <a:latin typeface="Trebuchet MS"/>
                <a:cs typeface="Trebuchet MS"/>
              </a:rPr>
              <a:t>bulunur</a:t>
            </a:r>
            <a:r>
              <a:rPr sz="1200" spc="25" dirty="0">
                <a:solidFill>
                  <a:srgbClr val="171717"/>
                </a:solidFill>
                <a:latin typeface="Trebuchet MS"/>
                <a:cs typeface="Trebuchet MS"/>
              </a:rPr>
              <a:t>.</a:t>
            </a:r>
            <a:r>
              <a:rPr sz="1200" spc="-55" dirty="0">
                <a:solidFill>
                  <a:srgbClr val="171717"/>
                </a:solidFill>
                <a:latin typeface="Trebuchet MS"/>
                <a:cs typeface="Trebuchet MS"/>
              </a:rPr>
              <a:t> </a:t>
            </a:r>
            <a:r>
              <a:rPr sz="1200" spc="50" dirty="0" err="1" smtClean="0">
                <a:solidFill>
                  <a:srgbClr val="171717"/>
                </a:solidFill>
                <a:latin typeface="Trebuchet MS"/>
                <a:cs typeface="Trebuchet MS"/>
              </a:rPr>
              <a:t>En</a:t>
            </a:r>
            <a:r>
              <a:rPr lang="tr-TR" sz="1200" spc="50" dirty="0" smtClean="0">
                <a:solidFill>
                  <a:srgbClr val="171717"/>
                </a:solidFill>
                <a:latin typeface="Trebuchet MS"/>
                <a:cs typeface="Trebuchet MS"/>
              </a:rPr>
              <a:t> </a:t>
            </a:r>
            <a:r>
              <a:rPr sz="1200" spc="25" dirty="0" err="1" smtClean="0">
                <a:solidFill>
                  <a:srgbClr val="171717"/>
                </a:solidFill>
                <a:latin typeface="Trebuchet MS"/>
                <a:cs typeface="Trebuchet MS"/>
              </a:rPr>
              <a:t>ufak</a:t>
            </a:r>
            <a:r>
              <a:rPr sz="1200" spc="-50" dirty="0" smtClean="0">
                <a:solidFill>
                  <a:srgbClr val="171717"/>
                </a:solidFill>
                <a:latin typeface="Trebuchet MS"/>
                <a:cs typeface="Trebuchet MS"/>
              </a:rPr>
              <a:t> </a:t>
            </a:r>
            <a:r>
              <a:rPr sz="1200" spc="15" dirty="0" err="1">
                <a:solidFill>
                  <a:srgbClr val="171717"/>
                </a:solidFill>
                <a:latin typeface="Trebuchet MS"/>
                <a:cs typeface="Trebuchet MS"/>
              </a:rPr>
              <a:t>ayrıntısına</a:t>
            </a:r>
            <a:r>
              <a:rPr sz="1200" spc="-50" dirty="0">
                <a:solidFill>
                  <a:srgbClr val="171717"/>
                </a:solidFill>
                <a:latin typeface="Trebuchet MS"/>
                <a:cs typeface="Trebuchet MS"/>
              </a:rPr>
              <a:t> </a:t>
            </a:r>
            <a:r>
              <a:rPr sz="1200" spc="35" dirty="0" err="1">
                <a:solidFill>
                  <a:srgbClr val="171717"/>
                </a:solidFill>
                <a:latin typeface="Trebuchet MS"/>
                <a:cs typeface="Trebuchet MS"/>
              </a:rPr>
              <a:t>kadar</a:t>
            </a:r>
            <a:r>
              <a:rPr sz="1200" spc="-50" dirty="0">
                <a:solidFill>
                  <a:srgbClr val="171717"/>
                </a:solidFill>
                <a:latin typeface="Trebuchet MS"/>
                <a:cs typeface="Trebuchet MS"/>
              </a:rPr>
              <a:t> </a:t>
            </a:r>
            <a:r>
              <a:rPr sz="1200" spc="45" dirty="0" err="1">
                <a:solidFill>
                  <a:srgbClr val="171717"/>
                </a:solidFill>
                <a:latin typeface="Trebuchet MS"/>
                <a:cs typeface="Trebuchet MS"/>
              </a:rPr>
              <a:t>insana</a:t>
            </a:r>
            <a:r>
              <a:rPr sz="1200" spc="-50" dirty="0">
                <a:solidFill>
                  <a:srgbClr val="171717"/>
                </a:solidFill>
                <a:latin typeface="Trebuchet MS"/>
                <a:cs typeface="Trebuchet MS"/>
              </a:rPr>
              <a:t> </a:t>
            </a:r>
            <a:r>
              <a:rPr sz="1200" spc="35" dirty="0" err="1">
                <a:solidFill>
                  <a:srgbClr val="171717"/>
                </a:solidFill>
                <a:latin typeface="Trebuchet MS"/>
                <a:cs typeface="Trebuchet MS"/>
              </a:rPr>
              <a:t>benzeyen</a:t>
            </a:r>
            <a:r>
              <a:rPr sz="1200" spc="-50" dirty="0">
                <a:solidFill>
                  <a:srgbClr val="171717"/>
                </a:solidFill>
                <a:latin typeface="Trebuchet MS"/>
                <a:cs typeface="Trebuchet MS"/>
              </a:rPr>
              <a:t> </a:t>
            </a:r>
            <a:r>
              <a:rPr sz="1200" spc="25" dirty="0" err="1">
                <a:solidFill>
                  <a:srgbClr val="171717"/>
                </a:solidFill>
                <a:latin typeface="Trebuchet MS"/>
                <a:cs typeface="Trebuchet MS"/>
              </a:rPr>
              <a:t>robotlar</a:t>
            </a:r>
            <a:r>
              <a:rPr sz="1200" spc="-50" dirty="0">
                <a:solidFill>
                  <a:srgbClr val="171717"/>
                </a:solidFill>
                <a:latin typeface="Trebuchet MS"/>
                <a:cs typeface="Trebuchet MS"/>
              </a:rPr>
              <a:t> </a:t>
            </a:r>
            <a:r>
              <a:rPr sz="1200" spc="50" dirty="0">
                <a:solidFill>
                  <a:srgbClr val="171717"/>
                </a:solidFill>
                <a:latin typeface="Trebuchet MS"/>
                <a:cs typeface="Trebuchet MS"/>
              </a:rPr>
              <a:t>da</a:t>
            </a:r>
            <a:r>
              <a:rPr sz="1200" spc="-50" dirty="0">
                <a:solidFill>
                  <a:srgbClr val="171717"/>
                </a:solidFill>
                <a:latin typeface="Trebuchet MS"/>
                <a:cs typeface="Trebuchet MS"/>
              </a:rPr>
              <a:t> </a:t>
            </a:r>
            <a:r>
              <a:rPr sz="1200" spc="5" dirty="0" err="1">
                <a:solidFill>
                  <a:srgbClr val="171717"/>
                </a:solidFill>
                <a:latin typeface="Trebuchet MS"/>
                <a:cs typeface="Trebuchet MS"/>
              </a:rPr>
              <a:t>böyledir</a:t>
            </a:r>
            <a:r>
              <a:rPr sz="1200" spc="5" dirty="0">
                <a:solidFill>
                  <a:srgbClr val="171717"/>
                </a:solidFill>
                <a:latin typeface="Trebuchet MS"/>
                <a:cs typeface="Trebuchet MS"/>
              </a:rPr>
              <a:t>.</a:t>
            </a:r>
            <a:r>
              <a:rPr sz="1200" spc="-50" dirty="0">
                <a:solidFill>
                  <a:srgbClr val="171717"/>
                </a:solidFill>
                <a:latin typeface="Trebuchet MS"/>
                <a:cs typeface="Trebuchet MS"/>
              </a:rPr>
              <a:t> </a:t>
            </a:r>
            <a:r>
              <a:rPr sz="1200" spc="10" dirty="0" err="1">
                <a:solidFill>
                  <a:srgbClr val="171717"/>
                </a:solidFill>
                <a:latin typeface="Trebuchet MS"/>
                <a:cs typeface="Trebuchet MS"/>
              </a:rPr>
              <a:t>Peki</a:t>
            </a:r>
            <a:r>
              <a:rPr sz="1200" spc="-50" dirty="0">
                <a:solidFill>
                  <a:srgbClr val="171717"/>
                </a:solidFill>
                <a:latin typeface="Trebuchet MS"/>
                <a:cs typeface="Trebuchet MS"/>
              </a:rPr>
              <a:t> </a:t>
            </a:r>
            <a:r>
              <a:rPr sz="1200" spc="20" dirty="0" err="1">
                <a:solidFill>
                  <a:srgbClr val="171717"/>
                </a:solidFill>
                <a:latin typeface="Trebuchet MS"/>
                <a:cs typeface="Trebuchet MS"/>
              </a:rPr>
              <a:t>ya</a:t>
            </a:r>
            <a:r>
              <a:rPr sz="1200" spc="-50" dirty="0">
                <a:solidFill>
                  <a:srgbClr val="171717"/>
                </a:solidFill>
                <a:latin typeface="Trebuchet MS"/>
                <a:cs typeface="Trebuchet MS"/>
              </a:rPr>
              <a:t> </a:t>
            </a:r>
            <a:r>
              <a:rPr sz="1200" spc="10" dirty="0" err="1">
                <a:solidFill>
                  <a:srgbClr val="171717"/>
                </a:solidFill>
                <a:latin typeface="Trebuchet MS"/>
                <a:cs typeface="Trebuchet MS"/>
              </a:rPr>
              <a:t>duygular</a:t>
            </a:r>
            <a:r>
              <a:rPr sz="1200" spc="10" dirty="0">
                <a:solidFill>
                  <a:srgbClr val="171717"/>
                </a:solidFill>
                <a:latin typeface="Trebuchet MS"/>
                <a:cs typeface="Trebuchet MS"/>
              </a:rPr>
              <a:t>?..</a:t>
            </a:r>
            <a:r>
              <a:rPr sz="1200" spc="-50" dirty="0">
                <a:solidFill>
                  <a:srgbClr val="171717"/>
                </a:solidFill>
                <a:latin typeface="Trebuchet MS"/>
                <a:cs typeface="Trebuchet MS"/>
              </a:rPr>
              <a:t> </a:t>
            </a:r>
            <a:r>
              <a:rPr sz="1200" spc="25" dirty="0" err="1">
                <a:solidFill>
                  <a:srgbClr val="171717"/>
                </a:solidFill>
                <a:latin typeface="Trebuchet MS"/>
                <a:cs typeface="Trebuchet MS"/>
              </a:rPr>
              <a:t>Bir</a:t>
            </a:r>
            <a:r>
              <a:rPr sz="1200" spc="-50" dirty="0">
                <a:solidFill>
                  <a:srgbClr val="171717"/>
                </a:solidFill>
                <a:latin typeface="Trebuchet MS"/>
                <a:cs typeface="Trebuchet MS"/>
              </a:rPr>
              <a:t> </a:t>
            </a:r>
            <a:r>
              <a:rPr sz="1200" spc="35" dirty="0">
                <a:solidFill>
                  <a:srgbClr val="171717"/>
                </a:solidFill>
                <a:latin typeface="Trebuchet MS"/>
                <a:cs typeface="Trebuchet MS"/>
              </a:rPr>
              <a:t>robot</a:t>
            </a:r>
            <a:r>
              <a:rPr sz="1200" spc="-50" dirty="0">
                <a:solidFill>
                  <a:srgbClr val="171717"/>
                </a:solidFill>
                <a:latin typeface="Trebuchet MS"/>
                <a:cs typeface="Trebuchet MS"/>
              </a:rPr>
              <a:t> </a:t>
            </a:r>
            <a:r>
              <a:rPr sz="1200" spc="5" dirty="0" err="1">
                <a:solidFill>
                  <a:srgbClr val="171717"/>
                </a:solidFill>
                <a:latin typeface="Trebuchet MS"/>
                <a:cs typeface="Trebuchet MS"/>
              </a:rPr>
              <a:t>aldatılm</a:t>
            </a:r>
            <a:r>
              <a:rPr sz="1200" spc="5" dirty="0">
                <a:solidFill>
                  <a:srgbClr val="171717"/>
                </a:solidFill>
                <a:latin typeface="Trebuchet MS"/>
                <a:cs typeface="Trebuchet MS"/>
              </a:rPr>
              <a:t> </a:t>
            </a:r>
            <a:r>
              <a:rPr sz="1200" spc="-345" dirty="0">
                <a:solidFill>
                  <a:srgbClr val="171717"/>
                </a:solidFill>
                <a:latin typeface="Trebuchet MS"/>
                <a:cs typeface="Trebuchet MS"/>
              </a:rPr>
              <a:t> </a:t>
            </a:r>
            <a:r>
              <a:rPr sz="1200" spc="15" dirty="0" err="1">
                <a:solidFill>
                  <a:srgbClr val="171717"/>
                </a:solidFill>
                <a:latin typeface="Trebuchet MS"/>
                <a:cs typeface="Trebuchet MS"/>
              </a:rPr>
              <a:t>ve</a:t>
            </a:r>
            <a:r>
              <a:rPr sz="1200" spc="-60" dirty="0">
                <a:solidFill>
                  <a:srgbClr val="171717"/>
                </a:solidFill>
                <a:latin typeface="Trebuchet MS"/>
                <a:cs typeface="Trebuchet MS"/>
              </a:rPr>
              <a:t> </a:t>
            </a:r>
            <a:r>
              <a:rPr sz="1200" spc="-5" dirty="0" err="1">
                <a:solidFill>
                  <a:srgbClr val="171717"/>
                </a:solidFill>
                <a:latin typeface="Trebuchet MS"/>
                <a:cs typeface="Trebuchet MS"/>
              </a:rPr>
              <a:t>çaresizliğin</a:t>
            </a:r>
            <a:r>
              <a:rPr sz="1200" spc="-5" dirty="0">
                <a:solidFill>
                  <a:srgbClr val="171717"/>
                </a:solidFill>
                <a:latin typeface="Trebuchet MS"/>
                <a:cs typeface="Trebuchet MS"/>
              </a:rPr>
              <a:t>,</a:t>
            </a:r>
            <a:r>
              <a:rPr sz="1200" spc="-55" dirty="0">
                <a:solidFill>
                  <a:srgbClr val="171717"/>
                </a:solidFill>
                <a:latin typeface="Trebuchet MS"/>
                <a:cs typeface="Trebuchet MS"/>
              </a:rPr>
              <a:t> </a:t>
            </a:r>
            <a:r>
              <a:rPr sz="1200" spc="20" dirty="0" err="1">
                <a:solidFill>
                  <a:srgbClr val="171717"/>
                </a:solidFill>
                <a:latin typeface="Trebuchet MS"/>
                <a:cs typeface="Trebuchet MS"/>
              </a:rPr>
              <a:t>sevdiğini</a:t>
            </a:r>
            <a:r>
              <a:rPr sz="1200" spc="-55" dirty="0">
                <a:solidFill>
                  <a:srgbClr val="171717"/>
                </a:solidFill>
                <a:latin typeface="Trebuchet MS"/>
                <a:cs typeface="Trebuchet MS"/>
              </a:rPr>
              <a:t> </a:t>
            </a:r>
            <a:r>
              <a:rPr sz="1200" spc="30" dirty="0" err="1" smtClean="0">
                <a:solidFill>
                  <a:srgbClr val="171717"/>
                </a:solidFill>
                <a:latin typeface="Trebuchet MS"/>
                <a:cs typeface="Trebuchet MS"/>
              </a:rPr>
              <a:t>kaybetmenin</a:t>
            </a:r>
            <a:r>
              <a:rPr lang="tr-TR" sz="1200" dirty="0">
                <a:latin typeface="Trebuchet MS"/>
                <a:cs typeface="Trebuchet MS"/>
              </a:rPr>
              <a:t> </a:t>
            </a:r>
            <a:r>
              <a:rPr sz="1200" spc="20" dirty="0" err="1" smtClean="0">
                <a:solidFill>
                  <a:srgbClr val="171717"/>
                </a:solidFill>
                <a:latin typeface="Trebuchet MS"/>
                <a:cs typeface="Trebuchet MS"/>
              </a:rPr>
              <a:t>ya</a:t>
            </a:r>
            <a:r>
              <a:rPr sz="1200" spc="-50" dirty="0" smtClean="0">
                <a:solidFill>
                  <a:srgbClr val="171717"/>
                </a:solidFill>
                <a:latin typeface="Trebuchet MS"/>
                <a:cs typeface="Trebuchet MS"/>
              </a:rPr>
              <a:t> </a:t>
            </a:r>
            <a:r>
              <a:rPr sz="1200" spc="50" dirty="0">
                <a:solidFill>
                  <a:srgbClr val="171717"/>
                </a:solidFill>
                <a:latin typeface="Trebuchet MS"/>
                <a:cs typeface="Trebuchet MS"/>
              </a:rPr>
              <a:t>da</a:t>
            </a:r>
            <a:r>
              <a:rPr sz="1200" spc="-50" dirty="0">
                <a:solidFill>
                  <a:srgbClr val="171717"/>
                </a:solidFill>
                <a:latin typeface="Trebuchet MS"/>
                <a:cs typeface="Trebuchet MS"/>
              </a:rPr>
              <a:t> </a:t>
            </a:r>
            <a:r>
              <a:rPr sz="1200" dirty="0" err="1">
                <a:solidFill>
                  <a:srgbClr val="171717"/>
                </a:solidFill>
                <a:latin typeface="Trebuchet MS"/>
                <a:cs typeface="Trebuchet MS"/>
              </a:rPr>
              <a:t>sevincin</a:t>
            </a:r>
            <a:r>
              <a:rPr sz="1200" dirty="0">
                <a:solidFill>
                  <a:srgbClr val="171717"/>
                </a:solidFill>
                <a:latin typeface="Trebuchet MS"/>
                <a:cs typeface="Trebuchet MS"/>
              </a:rPr>
              <a:t>,</a:t>
            </a:r>
            <a:r>
              <a:rPr sz="1200" spc="-45" dirty="0">
                <a:solidFill>
                  <a:srgbClr val="171717"/>
                </a:solidFill>
                <a:latin typeface="Trebuchet MS"/>
                <a:cs typeface="Trebuchet MS"/>
              </a:rPr>
              <a:t> </a:t>
            </a:r>
            <a:r>
              <a:rPr sz="1200" spc="35" dirty="0" err="1">
                <a:solidFill>
                  <a:srgbClr val="171717"/>
                </a:solidFill>
                <a:latin typeface="Trebuchet MS"/>
                <a:cs typeface="Trebuchet MS"/>
              </a:rPr>
              <a:t>coşkunun</a:t>
            </a:r>
            <a:r>
              <a:rPr sz="1200" spc="35" dirty="0">
                <a:solidFill>
                  <a:srgbClr val="171717"/>
                </a:solidFill>
                <a:latin typeface="Trebuchet MS"/>
                <a:cs typeface="Trebuchet MS"/>
              </a:rPr>
              <a:t>,</a:t>
            </a:r>
            <a:r>
              <a:rPr sz="1200" spc="-50" dirty="0">
                <a:solidFill>
                  <a:srgbClr val="171717"/>
                </a:solidFill>
                <a:latin typeface="Trebuchet MS"/>
                <a:cs typeface="Trebuchet MS"/>
              </a:rPr>
              <a:t> </a:t>
            </a:r>
            <a:r>
              <a:rPr sz="1200" spc="60" dirty="0" err="1">
                <a:solidFill>
                  <a:srgbClr val="171717"/>
                </a:solidFill>
                <a:latin typeface="Trebuchet MS"/>
                <a:cs typeface="Trebuchet MS"/>
              </a:rPr>
              <a:t>gururun</a:t>
            </a:r>
            <a:r>
              <a:rPr sz="1200" spc="-45" dirty="0">
                <a:solidFill>
                  <a:srgbClr val="171717"/>
                </a:solidFill>
                <a:latin typeface="Trebuchet MS"/>
                <a:cs typeface="Trebuchet MS"/>
              </a:rPr>
              <a:t> </a:t>
            </a:r>
            <a:r>
              <a:rPr sz="1200" spc="20" dirty="0" err="1">
                <a:solidFill>
                  <a:srgbClr val="171717"/>
                </a:solidFill>
                <a:latin typeface="Trebuchet MS"/>
                <a:cs typeface="Trebuchet MS"/>
              </a:rPr>
              <a:t>nasıl</a:t>
            </a:r>
            <a:r>
              <a:rPr sz="1200" spc="-50" dirty="0">
                <a:solidFill>
                  <a:srgbClr val="171717"/>
                </a:solidFill>
                <a:latin typeface="Trebuchet MS"/>
                <a:cs typeface="Trebuchet MS"/>
              </a:rPr>
              <a:t> </a:t>
            </a:r>
            <a:r>
              <a:rPr sz="1200" spc="10" dirty="0" err="1">
                <a:solidFill>
                  <a:srgbClr val="171717"/>
                </a:solidFill>
                <a:latin typeface="Trebuchet MS"/>
                <a:cs typeface="Trebuchet MS"/>
              </a:rPr>
              <a:t>hissettirdiğini</a:t>
            </a:r>
            <a:r>
              <a:rPr sz="1200" spc="-45" dirty="0">
                <a:solidFill>
                  <a:srgbClr val="171717"/>
                </a:solidFill>
                <a:latin typeface="Trebuchet MS"/>
                <a:cs typeface="Trebuchet MS"/>
              </a:rPr>
              <a:t> </a:t>
            </a:r>
            <a:r>
              <a:rPr sz="1200" spc="-10" dirty="0" err="1">
                <a:solidFill>
                  <a:srgbClr val="171717"/>
                </a:solidFill>
                <a:latin typeface="Trebuchet MS"/>
                <a:cs typeface="Trebuchet MS"/>
              </a:rPr>
              <a:t>bilir</a:t>
            </a:r>
            <a:r>
              <a:rPr sz="1200" spc="-50" dirty="0">
                <a:solidFill>
                  <a:srgbClr val="171717"/>
                </a:solidFill>
                <a:latin typeface="Trebuchet MS"/>
                <a:cs typeface="Trebuchet MS"/>
              </a:rPr>
              <a:t> </a:t>
            </a:r>
            <a:r>
              <a:rPr sz="1200" spc="50" dirty="0">
                <a:solidFill>
                  <a:srgbClr val="171717"/>
                </a:solidFill>
                <a:latin typeface="Trebuchet MS"/>
                <a:cs typeface="Trebuchet MS"/>
              </a:rPr>
              <a:t>mi?</a:t>
            </a:r>
            <a:r>
              <a:rPr sz="1200" spc="-45" dirty="0">
                <a:solidFill>
                  <a:srgbClr val="171717"/>
                </a:solidFill>
                <a:latin typeface="Trebuchet MS"/>
                <a:cs typeface="Trebuchet MS"/>
              </a:rPr>
              <a:t> </a:t>
            </a:r>
            <a:r>
              <a:rPr sz="1200" spc="25" dirty="0" err="1" smtClean="0">
                <a:solidFill>
                  <a:srgbClr val="171717"/>
                </a:solidFill>
                <a:latin typeface="Trebuchet MS"/>
                <a:cs typeface="Trebuchet MS"/>
              </a:rPr>
              <a:t>Hayır</a:t>
            </a:r>
            <a:r>
              <a:rPr lang="tr-TR" sz="1200" spc="25" dirty="0" smtClean="0">
                <a:solidFill>
                  <a:srgbClr val="171717"/>
                </a:solidFill>
                <a:latin typeface="Trebuchet MS"/>
                <a:cs typeface="Trebuchet MS"/>
              </a:rPr>
              <a:t>,</a:t>
            </a:r>
            <a:r>
              <a:rPr sz="1200" spc="-50" dirty="0" smtClean="0">
                <a:solidFill>
                  <a:srgbClr val="171717"/>
                </a:solidFill>
                <a:latin typeface="Trebuchet MS"/>
                <a:cs typeface="Trebuchet MS"/>
              </a:rPr>
              <a:t> </a:t>
            </a:r>
            <a:r>
              <a:rPr sz="1200" spc="30" dirty="0" err="1">
                <a:solidFill>
                  <a:srgbClr val="171717"/>
                </a:solidFill>
                <a:latin typeface="Trebuchet MS"/>
                <a:cs typeface="Trebuchet MS"/>
              </a:rPr>
              <a:t>insanı</a:t>
            </a:r>
            <a:r>
              <a:rPr sz="1200" spc="-45" dirty="0">
                <a:solidFill>
                  <a:srgbClr val="171717"/>
                </a:solidFill>
                <a:latin typeface="Trebuchet MS"/>
                <a:cs typeface="Trebuchet MS"/>
              </a:rPr>
              <a:t> </a:t>
            </a:r>
            <a:r>
              <a:rPr sz="1200" spc="15" dirty="0" err="1">
                <a:solidFill>
                  <a:srgbClr val="171717"/>
                </a:solidFill>
                <a:latin typeface="Trebuchet MS"/>
                <a:cs typeface="Trebuchet MS"/>
              </a:rPr>
              <a:t>ve</a:t>
            </a:r>
            <a:r>
              <a:rPr sz="1200" spc="-50" dirty="0">
                <a:solidFill>
                  <a:srgbClr val="171717"/>
                </a:solidFill>
                <a:latin typeface="Trebuchet MS"/>
                <a:cs typeface="Trebuchet MS"/>
              </a:rPr>
              <a:t> </a:t>
            </a:r>
            <a:r>
              <a:rPr sz="1200" spc="45" dirty="0" err="1" smtClean="0">
                <a:solidFill>
                  <a:srgbClr val="171717"/>
                </a:solidFill>
                <a:latin typeface="Trebuchet MS"/>
                <a:cs typeface="Trebuchet MS"/>
              </a:rPr>
              <a:t>robotu</a:t>
            </a:r>
            <a:r>
              <a:rPr lang="tr-TR" sz="1200" spc="-45" dirty="0">
                <a:solidFill>
                  <a:srgbClr val="171717"/>
                </a:solidFill>
                <a:latin typeface="Trebuchet MS"/>
                <a:cs typeface="Trebuchet MS"/>
              </a:rPr>
              <a:t> </a:t>
            </a:r>
            <a:r>
              <a:rPr sz="1200" spc="20" dirty="0" err="1" smtClean="0">
                <a:solidFill>
                  <a:srgbClr val="171717"/>
                </a:solidFill>
                <a:latin typeface="Trebuchet MS"/>
                <a:cs typeface="Trebuchet MS"/>
              </a:rPr>
              <a:t>karşılaştırm</a:t>
            </a:r>
            <a:r>
              <a:rPr lang="tr-TR" sz="1200" spc="20" dirty="0" smtClean="0">
                <a:solidFill>
                  <a:srgbClr val="171717"/>
                </a:solidFill>
                <a:latin typeface="Trebuchet MS"/>
                <a:cs typeface="Trebuchet MS"/>
              </a:rPr>
              <a:t>ak</a:t>
            </a:r>
            <a:r>
              <a:rPr sz="1200" spc="20" dirty="0" smtClean="0">
                <a:solidFill>
                  <a:srgbClr val="171717"/>
                </a:solidFill>
                <a:latin typeface="Trebuchet MS"/>
                <a:cs typeface="Trebuchet MS"/>
              </a:rPr>
              <a:t> </a:t>
            </a:r>
            <a:r>
              <a:rPr sz="1200" spc="-350" dirty="0" smtClean="0">
                <a:solidFill>
                  <a:srgbClr val="171717"/>
                </a:solidFill>
                <a:latin typeface="Trebuchet MS"/>
                <a:cs typeface="Trebuchet MS"/>
              </a:rPr>
              <a:t> </a:t>
            </a:r>
            <a:r>
              <a:rPr sz="1200" spc="20" dirty="0" err="1">
                <a:solidFill>
                  <a:srgbClr val="171717"/>
                </a:solidFill>
                <a:latin typeface="Trebuchet MS"/>
                <a:cs typeface="Trebuchet MS"/>
              </a:rPr>
              <a:t>saçmalık</a:t>
            </a:r>
            <a:r>
              <a:rPr sz="1200" spc="-60" dirty="0">
                <a:solidFill>
                  <a:srgbClr val="171717"/>
                </a:solidFill>
                <a:latin typeface="Trebuchet MS"/>
                <a:cs typeface="Trebuchet MS"/>
              </a:rPr>
              <a:t> </a:t>
            </a:r>
            <a:r>
              <a:rPr sz="1200" spc="-5" dirty="0" err="1">
                <a:solidFill>
                  <a:srgbClr val="171717"/>
                </a:solidFill>
                <a:latin typeface="Trebuchet MS"/>
                <a:cs typeface="Trebuchet MS"/>
              </a:rPr>
              <a:t>değildir</a:t>
            </a:r>
            <a:r>
              <a:rPr sz="1200" spc="-5" dirty="0">
                <a:solidFill>
                  <a:srgbClr val="171717"/>
                </a:solidFill>
                <a:latin typeface="Trebuchet MS"/>
                <a:cs typeface="Trebuchet MS"/>
              </a:rPr>
              <a:t>.</a:t>
            </a:r>
            <a:r>
              <a:rPr sz="1200" spc="-55" dirty="0">
                <a:solidFill>
                  <a:srgbClr val="171717"/>
                </a:solidFill>
                <a:latin typeface="Trebuchet MS"/>
                <a:cs typeface="Trebuchet MS"/>
              </a:rPr>
              <a:t> </a:t>
            </a:r>
            <a:r>
              <a:rPr sz="1200" spc="15" dirty="0">
                <a:solidFill>
                  <a:srgbClr val="171717"/>
                </a:solidFill>
                <a:latin typeface="Trebuchet MS"/>
                <a:cs typeface="Trebuchet MS"/>
              </a:rPr>
              <a:t>Biz</a:t>
            </a:r>
            <a:r>
              <a:rPr sz="1200" spc="-55" dirty="0">
                <a:solidFill>
                  <a:srgbClr val="171717"/>
                </a:solidFill>
                <a:latin typeface="Trebuchet MS"/>
                <a:cs typeface="Trebuchet MS"/>
              </a:rPr>
              <a:t> </a:t>
            </a:r>
            <a:r>
              <a:rPr sz="1200" spc="-15" dirty="0" err="1">
                <a:solidFill>
                  <a:srgbClr val="171717"/>
                </a:solidFill>
                <a:latin typeface="Trebuchet MS"/>
                <a:cs typeface="Trebuchet MS"/>
              </a:rPr>
              <a:t>kimiz</a:t>
            </a:r>
            <a:r>
              <a:rPr sz="1200" spc="-15" dirty="0">
                <a:solidFill>
                  <a:srgbClr val="171717"/>
                </a:solidFill>
                <a:latin typeface="Trebuchet MS"/>
                <a:cs typeface="Trebuchet MS"/>
              </a:rPr>
              <a:t>,</a:t>
            </a:r>
            <a:r>
              <a:rPr sz="1200" spc="-55" dirty="0">
                <a:solidFill>
                  <a:srgbClr val="171717"/>
                </a:solidFill>
                <a:latin typeface="Trebuchet MS"/>
                <a:cs typeface="Trebuchet MS"/>
              </a:rPr>
              <a:t> </a:t>
            </a:r>
            <a:r>
              <a:rPr sz="1200" spc="40" dirty="0" err="1" smtClean="0">
                <a:solidFill>
                  <a:srgbClr val="171717"/>
                </a:solidFill>
                <a:latin typeface="Trebuchet MS"/>
                <a:cs typeface="Trebuchet MS"/>
              </a:rPr>
              <a:t>kimden</a:t>
            </a:r>
            <a:r>
              <a:rPr lang="tr-TR" sz="1200" dirty="0">
                <a:latin typeface="Trebuchet MS"/>
                <a:cs typeface="Trebuchet MS"/>
              </a:rPr>
              <a:t> </a:t>
            </a:r>
            <a:r>
              <a:rPr sz="1200" spc="10" dirty="0" err="1" smtClean="0">
                <a:solidFill>
                  <a:srgbClr val="171717"/>
                </a:solidFill>
                <a:latin typeface="Trebuchet MS"/>
                <a:cs typeface="Trebuchet MS"/>
              </a:rPr>
              <a:t>geldik</a:t>
            </a:r>
            <a:r>
              <a:rPr sz="1200" spc="-55" dirty="0" smtClean="0">
                <a:solidFill>
                  <a:srgbClr val="171717"/>
                </a:solidFill>
                <a:latin typeface="Trebuchet MS"/>
                <a:cs typeface="Trebuchet MS"/>
              </a:rPr>
              <a:t> </a:t>
            </a:r>
            <a:r>
              <a:rPr sz="1200" spc="15" dirty="0" err="1">
                <a:solidFill>
                  <a:srgbClr val="171717"/>
                </a:solidFill>
                <a:latin typeface="Trebuchet MS"/>
                <a:cs typeface="Trebuchet MS"/>
              </a:rPr>
              <a:t>ve</a:t>
            </a:r>
            <a:r>
              <a:rPr sz="1200" spc="-50" dirty="0">
                <a:solidFill>
                  <a:srgbClr val="171717"/>
                </a:solidFill>
                <a:latin typeface="Trebuchet MS"/>
                <a:cs typeface="Trebuchet MS"/>
              </a:rPr>
              <a:t> </a:t>
            </a:r>
            <a:r>
              <a:rPr sz="1200" spc="30" dirty="0" err="1">
                <a:solidFill>
                  <a:srgbClr val="171717"/>
                </a:solidFill>
                <a:latin typeface="Trebuchet MS"/>
                <a:cs typeface="Trebuchet MS"/>
              </a:rPr>
              <a:t>kime</a:t>
            </a:r>
            <a:r>
              <a:rPr sz="1200" spc="-50" dirty="0">
                <a:solidFill>
                  <a:srgbClr val="171717"/>
                </a:solidFill>
                <a:latin typeface="Trebuchet MS"/>
                <a:cs typeface="Trebuchet MS"/>
              </a:rPr>
              <a:t> </a:t>
            </a:r>
            <a:r>
              <a:rPr sz="1200" spc="15" dirty="0" err="1">
                <a:solidFill>
                  <a:srgbClr val="171717"/>
                </a:solidFill>
                <a:latin typeface="Trebuchet MS"/>
                <a:cs typeface="Trebuchet MS"/>
              </a:rPr>
              <a:t>gideceğiz</a:t>
            </a:r>
            <a:r>
              <a:rPr sz="1200" spc="15" dirty="0">
                <a:solidFill>
                  <a:srgbClr val="171717"/>
                </a:solidFill>
                <a:latin typeface="Trebuchet MS"/>
                <a:cs typeface="Trebuchet MS"/>
              </a:rPr>
              <a:t>?</a:t>
            </a:r>
            <a:r>
              <a:rPr sz="1200" spc="-50" dirty="0">
                <a:solidFill>
                  <a:srgbClr val="171717"/>
                </a:solidFill>
                <a:latin typeface="Trebuchet MS"/>
                <a:cs typeface="Trebuchet MS"/>
              </a:rPr>
              <a:t> </a:t>
            </a:r>
            <a:r>
              <a:rPr sz="1200" spc="70" dirty="0" err="1">
                <a:solidFill>
                  <a:srgbClr val="171717"/>
                </a:solidFill>
                <a:latin typeface="Trebuchet MS"/>
                <a:cs typeface="Trebuchet MS"/>
              </a:rPr>
              <a:t>Konu</a:t>
            </a:r>
            <a:r>
              <a:rPr sz="1200" spc="-50" dirty="0">
                <a:solidFill>
                  <a:srgbClr val="171717"/>
                </a:solidFill>
                <a:latin typeface="Trebuchet MS"/>
                <a:cs typeface="Trebuchet MS"/>
              </a:rPr>
              <a:t> </a:t>
            </a:r>
            <a:r>
              <a:rPr sz="1200" spc="80" dirty="0" err="1">
                <a:solidFill>
                  <a:srgbClr val="171717"/>
                </a:solidFill>
                <a:latin typeface="Trebuchet MS"/>
                <a:cs typeface="Trebuchet MS"/>
              </a:rPr>
              <a:t>şu</a:t>
            </a:r>
            <a:r>
              <a:rPr sz="1200" spc="-50" dirty="0">
                <a:solidFill>
                  <a:srgbClr val="171717"/>
                </a:solidFill>
                <a:latin typeface="Trebuchet MS"/>
                <a:cs typeface="Trebuchet MS"/>
              </a:rPr>
              <a:t> </a:t>
            </a:r>
            <a:r>
              <a:rPr sz="1200" spc="55" dirty="0">
                <a:solidFill>
                  <a:srgbClr val="171717"/>
                </a:solidFill>
                <a:latin typeface="Trebuchet MS"/>
                <a:cs typeface="Trebuchet MS"/>
              </a:rPr>
              <a:t>an</a:t>
            </a:r>
            <a:r>
              <a:rPr sz="1200" spc="-50" dirty="0">
                <a:solidFill>
                  <a:srgbClr val="171717"/>
                </a:solidFill>
                <a:latin typeface="Trebuchet MS"/>
                <a:cs typeface="Trebuchet MS"/>
              </a:rPr>
              <a:t> </a:t>
            </a:r>
            <a:r>
              <a:rPr sz="1200" spc="5" dirty="0">
                <a:solidFill>
                  <a:srgbClr val="171717"/>
                </a:solidFill>
                <a:latin typeface="Trebuchet MS"/>
                <a:cs typeface="Trebuchet MS"/>
              </a:rPr>
              <a:t>bu.</a:t>
            </a:r>
            <a:r>
              <a:rPr sz="1200" spc="-50" dirty="0">
                <a:solidFill>
                  <a:srgbClr val="171717"/>
                </a:solidFill>
                <a:latin typeface="Trebuchet MS"/>
                <a:cs typeface="Trebuchet MS"/>
              </a:rPr>
              <a:t> </a:t>
            </a:r>
            <a:r>
              <a:rPr sz="1200" spc="5" dirty="0" err="1">
                <a:solidFill>
                  <a:srgbClr val="171717"/>
                </a:solidFill>
                <a:latin typeface="Trebuchet MS"/>
                <a:cs typeface="Trebuchet MS"/>
              </a:rPr>
              <a:t>Bazıları</a:t>
            </a:r>
            <a:r>
              <a:rPr sz="1200" spc="-50" dirty="0">
                <a:solidFill>
                  <a:srgbClr val="171717"/>
                </a:solidFill>
                <a:latin typeface="Trebuchet MS"/>
                <a:cs typeface="Trebuchet MS"/>
              </a:rPr>
              <a:t> </a:t>
            </a:r>
            <a:r>
              <a:rPr sz="1200" spc="10" dirty="0" err="1">
                <a:solidFill>
                  <a:srgbClr val="171717"/>
                </a:solidFill>
                <a:latin typeface="Trebuchet MS"/>
                <a:cs typeface="Trebuchet MS"/>
              </a:rPr>
              <a:t>Tanrıların</a:t>
            </a:r>
            <a:r>
              <a:rPr sz="1200" spc="-55" dirty="0">
                <a:solidFill>
                  <a:srgbClr val="171717"/>
                </a:solidFill>
                <a:latin typeface="Trebuchet MS"/>
                <a:cs typeface="Trebuchet MS"/>
              </a:rPr>
              <a:t> </a:t>
            </a:r>
            <a:r>
              <a:rPr sz="1200" spc="30" dirty="0" err="1">
                <a:solidFill>
                  <a:srgbClr val="171717"/>
                </a:solidFill>
                <a:latin typeface="Trebuchet MS"/>
                <a:cs typeface="Trebuchet MS"/>
              </a:rPr>
              <a:t>yaratma</a:t>
            </a:r>
            <a:r>
              <a:rPr sz="1200" spc="-50" dirty="0">
                <a:solidFill>
                  <a:srgbClr val="171717"/>
                </a:solidFill>
                <a:latin typeface="Trebuchet MS"/>
                <a:cs typeface="Trebuchet MS"/>
              </a:rPr>
              <a:t> </a:t>
            </a:r>
            <a:r>
              <a:rPr sz="1200" spc="-10" dirty="0" err="1" smtClean="0">
                <a:solidFill>
                  <a:srgbClr val="171717"/>
                </a:solidFill>
                <a:latin typeface="Trebuchet MS"/>
                <a:cs typeface="Trebuchet MS"/>
              </a:rPr>
              <a:t>eylemiyle</a:t>
            </a:r>
            <a:r>
              <a:rPr sz="1200" spc="-50" dirty="0" smtClean="0">
                <a:solidFill>
                  <a:srgbClr val="171717"/>
                </a:solidFill>
                <a:latin typeface="Trebuchet MS"/>
                <a:cs typeface="Trebuchet MS"/>
              </a:rPr>
              <a:t> </a:t>
            </a:r>
            <a:r>
              <a:rPr sz="1200" dirty="0" err="1">
                <a:solidFill>
                  <a:srgbClr val="171717"/>
                </a:solidFill>
                <a:latin typeface="Trebuchet MS"/>
                <a:cs typeface="Trebuchet MS"/>
              </a:rPr>
              <a:t>bazıları</a:t>
            </a:r>
            <a:r>
              <a:rPr sz="1200" spc="-50" dirty="0">
                <a:solidFill>
                  <a:srgbClr val="171717"/>
                </a:solidFill>
                <a:latin typeface="Trebuchet MS"/>
                <a:cs typeface="Trebuchet MS"/>
              </a:rPr>
              <a:t> </a:t>
            </a:r>
            <a:r>
              <a:rPr lang="tr-TR" sz="1200" spc="-50" dirty="0" smtClean="0">
                <a:solidFill>
                  <a:srgbClr val="171717"/>
                </a:solidFill>
                <a:latin typeface="Trebuchet MS"/>
                <a:cs typeface="Trebuchet MS"/>
              </a:rPr>
              <a:t> ise </a:t>
            </a:r>
            <a:r>
              <a:rPr sz="1200" spc="25" dirty="0" err="1" smtClean="0">
                <a:solidFill>
                  <a:srgbClr val="171717"/>
                </a:solidFill>
                <a:latin typeface="Trebuchet MS"/>
                <a:cs typeface="Trebuchet MS"/>
              </a:rPr>
              <a:t>topraktan</a:t>
            </a:r>
            <a:r>
              <a:rPr sz="1200" spc="25" dirty="0" smtClean="0">
                <a:solidFill>
                  <a:srgbClr val="171717"/>
                </a:solidFill>
                <a:latin typeface="Trebuchet MS"/>
                <a:cs typeface="Trebuchet MS"/>
              </a:rPr>
              <a:t> </a:t>
            </a:r>
            <a:r>
              <a:rPr sz="1200" spc="-345" dirty="0" smtClean="0">
                <a:solidFill>
                  <a:srgbClr val="171717"/>
                </a:solidFill>
                <a:latin typeface="Trebuchet MS"/>
                <a:cs typeface="Trebuchet MS"/>
              </a:rPr>
              <a:t> </a:t>
            </a:r>
            <a:r>
              <a:rPr sz="1200" spc="5" dirty="0" err="1">
                <a:solidFill>
                  <a:srgbClr val="171717"/>
                </a:solidFill>
                <a:latin typeface="Trebuchet MS"/>
                <a:cs typeface="Trebuchet MS"/>
              </a:rPr>
              <a:t>geldiğimizi</a:t>
            </a:r>
            <a:r>
              <a:rPr sz="1200" spc="-55" dirty="0">
                <a:solidFill>
                  <a:srgbClr val="171717"/>
                </a:solidFill>
                <a:latin typeface="Trebuchet MS"/>
                <a:cs typeface="Trebuchet MS"/>
              </a:rPr>
              <a:t> </a:t>
            </a:r>
            <a:r>
              <a:rPr sz="1200" spc="5" dirty="0" err="1">
                <a:solidFill>
                  <a:srgbClr val="171717"/>
                </a:solidFill>
                <a:latin typeface="Trebuchet MS"/>
                <a:cs typeface="Trebuchet MS"/>
              </a:rPr>
              <a:t>söyler</a:t>
            </a:r>
            <a:r>
              <a:rPr sz="1200" spc="5" dirty="0">
                <a:solidFill>
                  <a:srgbClr val="171717"/>
                </a:solidFill>
                <a:latin typeface="Trebuchet MS"/>
                <a:cs typeface="Trebuchet MS"/>
              </a:rPr>
              <a:t>.</a:t>
            </a:r>
            <a:r>
              <a:rPr sz="1200" spc="-60" dirty="0">
                <a:solidFill>
                  <a:srgbClr val="171717"/>
                </a:solidFill>
                <a:latin typeface="Trebuchet MS"/>
                <a:cs typeface="Trebuchet MS"/>
              </a:rPr>
              <a:t> </a:t>
            </a:r>
            <a:r>
              <a:rPr sz="1200" spc="10" dirty="0" err="1">
                <a:solidFill>
                  <a:srgbClr val="171717"/>
                </a:solidFill>
                <a:latin typeface="Trebuchet MS"/>
                <a:cs typeface="Trebuchet MS"/>
              </a:rPr>
              <a:t>Hatta</a:t>
            </a:r>
            <a:r>
              <a:rPr sz="1200" spc="-55" dirty="0">
                <a:solidFill>
                  <a:srgbClr val="171717"/>
                </a:solidFill>
                <a:latin typeface="Trebuchet MS"/>
                <a:cs typeface="Trebuchet MS"/>
              </a:rPr>
              <a:t> </a:t>
            </a:r>
            <a:r>
              <a:rPr sz="1200" spc="15" dirty="0" err="1">
                <a:solidFill>
                  <a:srgbClr val="171717"/>
                </a:solidFill>
                <a:latin typeface="Trebuchet MS"/>
                <a:cs typeface="Trebuchet MS"/>
              </a:rPr>
              <a:t>bir</a:t>
            </a:r>
            <a:r>
              <a:rPr sz="1200" spc="-55" dirty="0">
                <a:solidFill>
                  <a:srgbClr val="171717"/>
                </a:solidFill>
                <a:latin typeface="Trebuchet MS"/>
                <a:cs typeface="Trebuchet MS"/>
              </a:rPr>
              <a:t> </a:t>
            </a:r>
            <a:r>
              <a:rPr sz="1200" spc="40" dirty="0" err="1" smtClean="0">
                <a:solidFill>
                  <a:srgbClr val="171717"/>
                </a:solidFill>
                <a:latin typeface="Trebuchet MS"/>
                <a:cs typeface="Trebuchet MS"/>
              </a:rPr>
              <a:t>hayvan</a:t>
            </a:r>
            <a:r>
              <a:rPr lang="tr-TR" sz="1200" dirty="0">
                <a:latin typeface="Trebuchet MS"/>
                <a:cs typeface="Trebuchet MS"/>
              </a:rPr>
              <a:t> </a:t>
            </a:r>
            <a:r>
              <a:rPr sz="1200" spc="20" dirty="0" err="1" smtClean="0">
                <a:solidFill>
                  <a:srgbClr val="171717"/>
                </a:solidFill>
                <a:latin typeface="Trebuchet MS"/>
                <a:cs typeface="Trebuchet MS"/>
              </a:rPr>
              <a:t>iken</a:t>
            </a:r>
            <a:r>
              <a:rPr lang="tr-TR" sz="1200" spc="-55" dirty="0" smtClean="0">
                <a:solidFill>
                  <a:srgbClr val="171717"/>
                </a:solidFill>
                <a:latin typeface="Trebuchet MS"/>
                <a:cs typeface="Trebuchet MS"/>
              </a:rPr>
              <a:t> </a:t>
            </a:r>
            <a:r>
              <a:rPr sz="1200" spc="5" dirty="0" err="1" smtClean="0">
                <a:solidFill>
                  <a:srgbClr val="171717"/>
                </a:solidFill>
                <a:latin typeface="Trebuchet MS"/>
                <a:cs typeface="Trebuchet MS"/>
              </a:rPr>
              <a:t>evrimleştiğimizi</a:t>
            </a:r>
            <a:r>
              <a:rPr sz="1200" spc="-55" dirty="0" smtClean="0">
                <a:solidFill>
                  <a:srgbClr val="171717"/>
                </a:solidFill>
                <a:latin typeface="Trebuchet MS"/>
                <a:cs typeface="Trebuchet MS"/>
              </a:rPr>
              <a:t> </a:t>
            </a:r>
            <a:r>
              <a:rPr sz="1200" spc="30" dirty="0" err="1">
                <a:solidFill>
                  <a:srgbClr val="171717"/>
                </a:solidFill>
                <a:latin typeface="Trebuchet MS"/>
                <a:cs typeface="Trebuchet MS"/>
              </a:rPr>
              <a:t>söyleyen</a:t>
            </a:r>
            <a:r>
              <a:rPr sz="1200" spc="-50" dirty="0">
                <a:solidFill>
                  <a:srgbClr val="171717"/>
                </a:solidFill>
                <a:latin typeface="Trebuchet MS"/>
                <a:cs typeface="Trebuchet MS"/>
              </a:rPr>
              <a:t> </a:t>
            </a:r>
            <a:r>
              <a:rPr sz="1200" spc="-5" dirty="0">
                <a:solidFill>
                  <a:srgbClr val="171717"/>
                </a:solidFill>
                <a:latin typeface="Trebuchet MS"/>
                <a:cs typeface="Trebuchet MS"/>
              </a:rPr>
              <a:t>bile</a:t>
            </a:r>
            <a:r>
              <a:rPr sz="1200" spc="-55" dirty="0">
                <a:solidFill>
                  <a:srgbClr val="171717"/>
                </a:solidFill>
                <a:latin typeface="Trebuchet MS"/>
                <a:cs typeface="Trebuchet MS"/>
              </a:rPr>
              <a:t> </a:t>
            </a:r>
            <a:r>
              <a:rPr sz="1200" spc="-15" dirty="0">
                <a:solidFill>
                  <a:srgbClr val="171717"/>
                </a:solidFill>
                <a:latin typeface="Trebuchet MS"/>
                <a:cs typeface="Trebuchet MS"/>
              </a:rPr>
              <a:t>var.</a:t>
            </a:r>
            <a:endParaRPr sz="1200" dirty="0">
              <a:latin typeface="Trebuchet MS"/>
              <a:cs typeface="Trebuchet MS"/>
            </a:endParaRPr>
          </a:p>
        </p:txBody>
      </p:sp>
      <p:pic>
        <p:nvPicPr>
          <p:cNvPr id="4" name="object 4"/>
          <p:cNvPicPr/>
          <p:nvPr/>
        </p:nvPicPr>
        <p:blipFill>
          <a:blip r:embed="rId2" cstate="print"/>
          <a:stretch>
            <a:fillRect/>
          </a:stretch>
        </p:blipFill>
        <p:spPr>
          <a:xfrm>
            <a:off x="209165" y="2686460"/>
            <a:ext cx="3054957" cy="1832854"/>
          </a:xfrm>
          <a:prstGeom prst="rect">
            <a:avLst/>
          </a:prstGeom>
        </p:spPr>
      </p:pic>
      <p:pic>
        <p:nvPicPr>
          <p:cNvPr id="5" name="object 5"/>
          <p:cNvPicPr/>
          <p:nvPr/>
        </p:nvPicPr>
        <p:blipFill>
          <a:blip r:embed="rId3" cstate="print"/>
          <a:stretch>
            <a:fillRect/>
          </a:stretch>
        </p:blipFill>
        <p:spPr>
          <a:xfrm>
            <a:off x="3583642" y="2686460"/>
            <a:ext cx="3388052" cy="1836781"/>
          </a:xfrm>
          <a:prstGeom prst="rect">
            <a:avLst/>
          </a:prstGeom>
        </p:spPr>
      </p:pic>
      <p:grpSp>
        <p:nvGrpSpPr>
          <p:cNvPr id="6" name="object 6"/>
          <p:cNvGrpSpPr/>
          <p:nvPr/>
        </p:nvGrpSpPr>
        <p:grpSpPr>
          <a:xfrm>
            <a:off x="4436566" y="0"/>
            <a:ext cx="3119755" cy="10687685"/>
            <a:chOff x="4436566" y="0"/>
            <a:chExt cx="3119755" cy="10687685"/>
          </a:xfrm>
        </p:grpSpPr>
        <p:pic>
          <p:nvPicPr>
            <p:cNvPr id="7" name="object 7"/>
            <p:cNvPicPr/>
            <p:nvPr/>
          </p:nvPicPr>
          <p:blipFill>
            <a:blip r:embed="rId4" cstate="print"/>
            <a:stretch>
              <a:fillRect/>
            </a:stretch>
          </p:blipFill>
          <p:spPr>
            <a:xfrm>
              <a:off x="4436566" y="5505405"/>
              <a:ext cx="2864617" cy="4120861"/>
            </a:xfrm>
            <a:prstGeom prst="rect">
              <a:avLst/>
            </a:prstGeom>
          </p:spPr>
        </p:pic>
        <p:sp>
          <p:nvSpPr>
            <p:cNvPr id="8" name="object 8"/>
            <p:cNvSpPr/>
            <p:nvPr/>
          </p:nvSpPr>
          <p:spPr>
            <a:xfrm>
              <a:off x="7147755" y="0"/>
              <a:ext cx="408305" cy="10687685"/>
            </a:xfrm>
            <a:custGeom>
              <a:avLst/>
              <a:gdLst/>
              <a:ahLst/>
              <a:cxnLst/>
              <a:rect l="l" t="t" r="r" b="b"/>
              <a:pathLst>
                <a:path w="408304" h="10687685">
                  <a:moveTo>
                    <a:pt x="0" y="0"/>
                  </a:moveTo>
                  <a:lnTo>
                    <a:pt x="408235" y="0"/>
                  </a:lnTo>
                  <a:lnTo>
                    <a:pt x="408235" y="10687589"/>
                  </a:lnTo>
                  <a:lnTo>
                    <a:pt x="0" y="10687589"/>
                  </a:lnTo>
                  <a:lnTo>
                    <a:pt x="0" y="0"/>
                  </a:lnTo>
                  <a:close/>
                </a:path>
              </a:pathLst>
            </a:custGeom>
            <a:solidFill>
              <a:srgbClr val="EC80CB"/>
            </a:solidFill>
          </p:spPr>
          <p:txBody>
            <a:bodyPr wrap="square" lIns="0" tIns="0" rIns="0" bIns="0" rtlCol="0"/>
            <a:lstStyle/>
            <a:p>
              <a:endParaRPr/>
            </a:p>
          </p:txBody>
        </p:sp>
      </p:grpSp>
      <p:sp>
        <p:nvSpPr>
          <p:cNvPr id="9" name="object 9"/>
          <p:cNvSpPr txBox="1"/>
          <p:nvPr/>
        </p:nvSpPr>
        <p:spPr>
          <a:xfrm>
            <a:off x="196465" y="5329582"/>
            <a:ext cx="4173220" cy="4472506"/>
          </a:xfrm>
          <a:prstGeom prst="rect">
            <a:avLst/>
          </a:prstGeom>
        </p:spPr>
        <p:txBody>
          <a:bodyPr vert="horz" wrap="square" lIns="0" tIns="12700" rIns="0" bIns="0" rtlCol="0">
            <a:spAutoFit/>
          </a:bodyPr>
          <a:lstStyle/>
          <a:p>
            <a:pPr marL="12700" marR="5715" algn="just">
              <a:lnSpc>
                <a:spcPct val="114500"/>
              </a:lnSpc>
              <a:spcBef>
                <a:spcPts val="100"/>
              </a:spcBef>
            </a:pPr>
            <a:r>
              <a:rPr sz="1200" spc="25" dirty="0">
                <a:solidFill>
                  <a:srgbClr val="171717"/>
                </a:solidFill>
                <a:latin typeface="Trebuchet MS"/>
                <a:cs typeface="Trebuchet MS"/>
              </a:rPr>
              <a:t>Hal </a:t>
            </a:r>
            <a:r>
              <a:rPr sz="1200" spc="25" dirty="0" err="1">
                <a:solidFill>
                  <a:srgbClr val="171717"/>
                </a:solidFill>
                <a:latin typeface="Trebuchet MS"/>
                <a:cs typeface="Trebuchet MS"/>
              </a:rPr>
              <a:t>böyleyken</a:t>
            </a:r>
            <a:r>
              <a:rPr sz="1200" spc="25" dirty="0">
                <a:solidFill>
                  <a:srgbClr val="171717"/>
                </a:solidFill>
                <a:latin typeface="Trebuchet MS"/>
                <a:cs typeface="Trebuchet MS"/>
              </a:rPr>
              <a:t> </a:t>
            </a:r>
            <a:r>
              <a:rPr sz="1200" spc="45" dirty="0" err="1">
                <a:solidFill>
                  <a:srgbClr val="171717"/>
                </a:solidFill>
                <a:latin typeface="Trebuchet MS"/>
                <a:cs typeface="Trebuchet MS"/>
              </a:rPr>
              <a:t>bunlardan</a:t>
            </a:r>
            <a:r>
              <a:rPr sz="1200" spc="45" dirty="0">
                <a:solidFill>
                  <a:srgbClr val="171717"/>
                </a:solidFill>
                <a:latin typeface="Trebuchet MS"/>
                <a:cs typeface="Trebuchet MS"/>
              </a:rPr>
              <a:t> </a:t>
            </a:r>
            <a:r>
              <a:rPr sz="1200" spc="35" dirty="0" err="1">
                <a:solidFill>
                  <a:srgbClr val="171717"/>
                </a:solidFill>
                <a:latin typeface="Trebuchet MS"/>
                <a:cs typeface="Trebuchet MS"/>
              </a:rPr>
              <a:t>hangisi</a:t>
            </a:r>
            <a:r>
              <a:rPr sz="1200" spc="35" dirty="0">
                <a:solidFill>
                  <a:srgbClr val="171717"/>
                </a:solidFill>
                <a:latin typeface="Trebuchet MS"/>
                <a:cs typeface="Trebuchet MS"/>
              </a:rPr>
              <a:t> </a:t>
            </a:r>
            <a:r>
              <a:rPr sz="1200" spc="30" dirty="0" err="1" smtClean="0">
                <a:solidFill>
                  <a:srgbClr val="171717"/>
                </a:solidFill>
                <a:latin typeface="Trebuchet MS"/>
                <a:cs typeface="Trebuchet MS"/>
              </a:rPr>
              <a:t>doğru</a:t>
            </a:r>
            <a:r>
              <a:rPr lang="tr-TR" sz="1200" spc="30" dirty="0" smtClean="0">
                <a:solidFill>
                  <a:srgbClr val="171717"/>
                </a:solidFill>
                <a:latin typeface="Trebuchet MS"/>
                <a:cs typeface="Trebuchet MS"/>
              </a:rPr>
              <a:t>?</a:t>
            </a:r>
            <a:r>
              <a:rPr sz="1200" spc="30" dirty="0" smtClean="0">
                <a:solidFill>
                  <a:srgbClr val="171717"/>
                </a:solidFill>
                <a:latin typeface="Trebuchet MS"/>
                <a:cs typeface="Trebuchet MS"/>
              </a:rPr>
              <a:t> </a:t>
            </a:r>
            <a:r>
              <a:rPr lang="tr-TR" sz="1200" spc="40" dirty="0" err="1">
                <a:solidFill>
                  <a:srgbClr val="171717"/>
                </a:solidFill>
                <a:latin typeface="Trebuchet MS"/>
                <a:cs typeface="Trebuchet MS"/>
              </a:rPr>
              <a:t>k</a:t>
            </a:r>
            <a:r>
              <a:rPr sz="1200" spc="40" dirty="0" err="1" smtClean="0">
                <a:solidFill>
                  <a:srgbClr val="171717"/>
                </a:solidFill>
                <a:latin typeface="Trebuchet MS"/>
                <a:cs typeface="Trebuchet MS"/>
              </a:rPr>
              <a:t>imse</a:t>
            </a:r>
            <a:r>
              <a:rPr sz="1200" spc="40" dirty="0" smtClean="0">
                <a:solidFill>
                  <a:srgbClr val="171717"/>
                </a:solidFill>
                <a:latin typeface="Trebuchet MS"/>
                <a:cs typeface="Trebuchet MS"/>
              </a:rPr>
              <a:t> </a:t>
            </a:r>
            <a:r>
              <a:rPr sz="1200" dirty="0" err="1">
                <a:solidFill>
                  <a:srgbClr val="171717"/>
                </a:solidFill>
                <a:latin typeface="Trebuchet MS"/>
                <a:cs typeface="Trebuchet MS"/>
              </a:rPr>
              <a:t>bilemez</a:t>
            </a:r>
            <a:r>
              <a:rPr sz="1200" dirty="0">
                <a:solidFill>
                  <a:srgbClr val="171717"/>
                </a:solidFill>
                <a:latin typeface="Trebuchet MS"/>
                <a:cs typeface="Trebuchet MS"/>
              </a:rPr>
              <a:t>. </a:t>
            </a:r>
            <a:r>
              <a:rPr sz="1200" spc="5" dirty="0">
                <a:solidFill>
                  <a:srgbClr val="171717"/>
                </a:solidFill>
                <a:latin typeface="Trebuchet MS"/>
                <a:cs typeface="Trebuchet MS"/>
              </a:rPr>
              <a:t> </a:t>
            </a:r>
            <a:r>
              <a:rPr sz="1200" spc="65" dirty="0" err="1">
                <a:solidFill>
                  <a:srgbClr val="171717"/>
                </a:solidFill>
                <a:latin typeface="Trebuchet MS"/>
                <a:cs typeface="Trebuchet MS"/>
              </a:rPr>
              <a:t>Ama</a:t>
            </a:r>
            <a:r>
              <a:rPr sz="1200" spc="65" dirty="0">
                <a:solidFill>
                  <a:srgbClr val="171717"/>
                </a:solidFill>
                <a:latin typeface="Trebuchet MS"/>
                <a:cs typeface="Trebuchet MS"/>
              </a:rPr>
              <a:t> </a:t>
            </a:r>
            <a:r>
              <a:rPr sz="1200" dirty="0" err="1">
                <a:solidFill>
                  <a:srgbClr val="171717"/>
                </a:solidFill>
                <a:latin typeface="Trebuchet MS"/>
                <a:cs typeface="Trebuchet MS"/>
              </a:rPr>
              <a:t>belki</a:t>
            </a:r>
            <a:r>
              <a:rPr sz="1200" spc="5" dirty="0">
                <a:solidFill>
                  <a:srgbClr val="171717"/>
                </a:solidFill>
                <a:latin typeface="Trebuchet MS"/>
                <a:cs typeface="Trebuchet MS"/>
              </a:rPr>
              <a:t> </a:t>
            </a:r>
            <a:r>
              <a:rPr sz="1200" spc="10" dirty="0" err="1">
                <a:solidFill>
                  <a:srgbClr val="171717"/>
                </a:solidFill>
                <a:latin typeface="Trebuchet MS"/>
                <a:cs typeface="Trebuchet MS"/>
              </a:rPr>
              <a:t>birkaç</a:t>
            </a:r>
            <a:r>
              <a:rPr sz="1200" spc="15" dirty="0">
                <a:solidFill>
                  <a:srgbClr val="171717"/>
                </a:solidFill>
                <a:latin typeface="Trebuchet MS"/>
                <a:cs typeface="Trebuchet MS"/>
              </a:rPr>
              <a:t> </a:t>
            </a:r>
            <a:r>
              <a:rPr sz="1200" spc="-30" dirty="0" err="1" smtClean="0">
                <a:solidFill>
                  <a:srgbClr val="171717"/>
                </a:solidFill>
                <a:latin typeface="Trebuchet MS"/>
                <a:cs typeface="Trebuchet MS"/>
              </a:rPr>
              <a:t>yıl</a:t>
            </a:r>
            <a:r>
              <a:rPr lang="tr-TR" sz="1200" spc="-30" dirty="0" smtClean="0">
                <a:solidFill>
                  <a:srgbClr val="171717"/>
                </a:solidFill>
                <a:latin typeface="Trebuchet MS"/>
                <a:cs typeface="Trebuchet MS"/>
              </a:rPr>
              <a:t>!!!</a:t>
            </a:r>
            <a:r>
              <a:rPr sz="1200" spc="-25" dirty="0" smtClean="0">
                <a:solidFill>
                  <a:srgbClr val="171717"/>
                </a:solidFill>
                <a:latin typeface="Trebuchet MS"/>
                <a:cs typeface="Trebuchet MS"/>
              </a:rPr>
              <a:t> </a:t>
            </a:r>
            <a:r>
              <a:rPr sz="1200" spc="45" dirty="0">
                <a:solidFill>
                  <a:srgbClr val="171717"/>
                </a:solidFill>
                <a:latin typeface="Trebuchet MS"/>
                <a:cs typeface="Trebuchet MS"/>
              </a:rPr>
              <a:t>ne </a:t>
            </a:r>
            <a:r>
              <a:rPr sz="1200" spc="10" dirty="0" err="1" smtClean="0">
                <a:solidFill>
                  <a:srgbClr val="171717"/>
                </a:solidFill>
                <a:latin typeface="Trebuchet MS"/>
                <a:cs typeface="Trebuchet MS"/>
              </a:rPr>
              <a:t>bileyim</a:t>
            </a:r>
            <a:r>
              <a:rPr lang="tr-TR" sz="1200" spc="10" dirty="0" smtClean="0">
                <a:solidFill>
                  <a:srgbClr val="171717"/>
                </a:solidFill>
                <a:latin typeface="Trebuchet MS"/>
                <a:cs typeface="Trebuchet MS"/>
              </a:rPr>
              <a:t>…</a:t>
            </a:r>
            <a:r>
              <a:rPr sz="1200" spc="15" dirty="0" smtClean="0">
                <a:solidFill>
                  <a:srgbClr val="171717"/>
                </a:solidFill>
                <a:latin typeface="Trebuchet MS"/>
                <a:cs typeface="Trebuchet MS"/>
              </a:rPr>
              <a:t> </a:t>
            </a:r>
            <a:r>
              <a:rPr sz="1200" spc="35" dirty="0">
                <a:solidFill>
                  <a:srgbClr val="171717"/>
                </a:solidFill>
                <a:latin typeface="Trebuchet MS"/>
                <a:cs typeface="Trebuchet MS"/>
              </a:rPr>
              <a:t>100-200-500 </a:t>
            </a:r>
            <a:r>
              <a:rPr sz="1200" spc="-30" dirty="0" err="1">
                <a:solidFill>
                  <a:srgbClr val="171717"/>
                </a:solidFill>
                <a:latin typeface="Trebuchet MS"/>
                <a:cs typeface="Trebuchet MS"/>
              </a:rPr>
              <a:t>yıl</a:t>
            </a:r>
            <a:r>
              <a:rPr sz="1200" spc="-25" dirty="0">
                <a:solidFill>
                  <a:srgbClr val="171717"/>
                </a:solidFill>
                <a:latin typeface="Trebuchet MS"/>
                <a:cs typeface="Trebuchet MS"/>
              </a:rPr>
              <a:t> </a:t>
            </a:r>
            <a:r>
              <a:rPr sz="1200" spc="60" dirty="0" err="1">
                <a:solidFill>
                  <a:srgbClr val="171717"/>
                </a:solidFill>
                <a:latin typeface="Trebuchet MS"/>
                <a:cs typeface="Trebuchet MS"/>
              </a:rPr>
              <a:t>sonra</a:t>
            </a:r>
            <a:r>
              <a:rPr sz="1200" spc="60" dirty="0">
                <a:solidFill>
                  <a:srgbClr val="171717"/>
                </a:solidFill>
                <a:latin typeface="Trebuchet MS"/>
                <a:cs typeface="Trebuchet MS"/>
              </a:rPr>
              <a:t> </a:t>
            </a:r>
            <a:r>
              <a:rPr sz="1200" spc="65" dirty="0">
                <a:solidFill>
                  <a:srgbClr val="171717"/>
                </a:solidFill>
                <a:latin typeface="Trebuchet MS"/>
                <a:cs typeface="Trebuchet MS"/>
              </a:rPr>
              <a:t> </a:t>
            </a:r>
            <a:r>
              <a:rPr sz="1200" spc="10" dirty="0" err="1">
                <a:solidFill>
                  <a:srgbClr val="171717"/>
                </a:solidFill>
                <a:latin typeface="Trebuchet MS"/>
                <a:cs typeface="Trebuchet MS"/>
              </a:rPr>
              <a:t>öğreneceğiz</a:t>
            </a:r>
            <a:r>
              <a:rPr sz="1200" spc="10" dirty="0">
                <a:solidFill>
                  <a:srgbClr val="171717"/>
                </a:solidFill>
                <a:latin typeface="Trebuchet MS"/>
                <a:cs typeface="Trebuchet MS"/>
              </a:rPr>
              <a:t>. </a:t>
            </a:r>
            <a:r>
              <a:rPr sz="1200" spc="10" dirty="0" err="1">
                <a:solidFill>
                  <a:srgbClr val="171717"/>
                </a:solidFill>
                <a:latin typeface="Trebuchet MS"/>
                <a:cs typeface="Trebuchet MS"/>
              </a:rPr>
              <a:t>Hiç</a:t>
            </a:r>
            <a:r>
              <a:rPr sz="1200" spc="10" dirty="0">
                <a:solidFill>
                  <a:srgbClr val="171717"/>
                </a:solidFill>
                <a:latin typeface="Trebuchet MS"/>
                <a:cs typeface="Trebuchet MS"/>
              </a:rPr>
              <a:t> </a:t>
            </a:r>
            <a:r>
              <a:rPr sz="1200" spc="65" dirty="0" err="1">
                <a:solidFill>
                  <a:srgbClr val="171717"/>
                </a:solidFill>
                <a:latin typeface="Trebuchet MS"/>
                <a:cs typeface="Trebuchet MS"/>
              </a:rPr>
              <a:t>düşündünüz</a:t>
            </a:r>
            <a:r>
              <a:rPr sz="1200" spc="65" dirty="0">
                <a:solidFill>
                  <a:srgbClr val="171717"/>
                </a:solidFill>
                <a:latin typeface="Trebuchet MS"/>
                <a:cs typeface="Trebuchet MS"/>
              </a:rPr>
              <a:t> </a:t>
            </a:r>
            <a:r>
              <a:rPr sz="1200" spc="95" dirty="0" err="1">
                <a:solidFill>
                  <a:srgbClr val="171717"/>
                </a:solidFill>
                <a:latin typeface="Trebuchet MS"/>
                <a:cs typeface="Trebuchet MS"/>
              </a:rPr>
              <a:t>mü</a:t>
            </a:r>
            <a:r>
              <a:rPr sz="1200" spc="95" dirty="0">
                <a:solidFill>
                  <a:srgbClr val="171717"/>
                </a:solidFill>
                <a:latin typeface="Trebuchet MS"/>
                <a:cs typeface="Trebuchet MS"/>
              </a:rPr>
              <a:t> </a:t>
            </a:r>
            <a:r>
              <a:rPr sz="1200" spc="50" dirty="0" err="1">
                <a:solidFill>
                  <a:srgbClr val="171717"/>
                </a:solidFill>
                <a:latin typeface="Trebuchet MS"/>
                <a:cs typeface="Trebuchet MS"/>
              </a:rPr>
              <a:t>öldüğü</a:t>
            </a:r>
            <a:r>
              <a:rPr sz="1200" spc="50" dirty="0">
                <a:solidFill>
                  <a:srgbClr val="171717"/>
                </a:solidFill>
                <a:latin typeface="Trebuchet MS"/>
                <a:cs typeface="Trebuchet MS"/>
              </a:rPr>
              <a:t> zaman </a:t>
            </a:r>
            <a:r>
              <a:rPr sz="1200" spc="45" dirty="0" err="1">
                <a:solidFill>
                  <a:srgbClr val="171717"/>
                </a:solidFill>
                <a:latin typeface="Trebuchet MS"/>
                <a:cs typeface="Trebuchet MS"/>
              </a:rPr>
              <a:t>insan</a:t>
            </a:r>
            <a:r>
              <a:rPr sz="1200" spc="45" dirty="0">
                <a:solidFill>
                  <a:srgbClr val="171717"/>
                </a:solidFill>
                <a:latin typeface="Trebuchet MS"/>
                <a:cs typeface="Trebuchet MS"/>
              </a:rPr>
              <a:t> ne </a:t>
            </a:r>
            <a:r>
              <a:rPr sz="1200" spc="-350" dirty="0">
                <a:solidFill>
                  <a:srgbClr val="171717"/>
                </a:solidFill>
                <a:latin typeface="Trebuchet MS"/>
                <a:cs typeface="Trebuchet MS"/>
              </a:rPr>
              <a:t> </a:t>
            </a:r>
            <a:r>
              <a:rPr sz="1200" spc="15" dirty="0" err="1">
                <a:solidFill>
                  <a:srgbClr val="171717"/>
                </a:solidFill>
                <a:latin typeface="Trebuchet MS"/>
                <a:cs typeface="Trebuchet MS"/>
              </a:rPr>
              <a:t>olacak</a:t>
            </a:r>
            <a:r>
              <a:rPr sz="1200" spc="15" dirty="0">
                <a:solidFill>
                  <a:srgbClr val="171717"/>
                </a:solidFill>
                <a:latin typeface="Trebuchet MS"/>
                <a:cs typeface="Trebuchet MS"/>
              </a:rPr>
              <a:t> </a:t>
            </a:r>
            <a:r>
              <a:rPr sz="1200" spc="25" dirty="0" err="1">
                <a:solidFill>
                  <a:srgbClr val="171717"/>
                </a:solidFill>
                <a:latin typeface="Trebuchet MS"/>
                <a:cs typeface="Trebuchet MS"/>
              </a:rPr>
              <a:t>diye</a:t>
            </a:r>
            <a:r>
              <a:rPr sz="1200" spc="25" dirty="0">
                <a:solidFill>
                  <a:srgbClr val="171717"/>
                </a:solidFill>
                <a:latin typeface="Trebuchet MS"/>
                <a:cs typeface="Trebuchet MS"/>
              </a:rPr>
              <a:t>? </a:t>
            </a:r>
            <a:r>
              <a:rPr sz="1200" spc="5" dirty="0" err="1">
                <a:solidFill>
                  <a:srgbClr val="171717"/>
                </a:solidFill>
                <a:latin typeface="Trebuchet MS"/>
                <a:cs typeface="Trebuchet MS"/>
              </a:rPr>
              <a:t>Filmlerdeki</a:t>
            </a:r>
            <a:r>
              <a:rPr sz="1200" spc="5" dirty="0">
                <a:solidFill>
                  <a:srgbClr val="171717"/>
                </a:solidFill>
                <a:latin typeface="Trebuchet MS"/>
                <a:cs typeface="Trebuchet MS"/>
              </a:rPr>
              <a:t> </a:t>
            </a:r>
            <a:r>
              <a:rPr sz="1200" spc="10" dirty="0" err="1">
                <a:solidFill>
                  <a:srgbClr val="171717"/>
                </a:solidFill>
                <a:latin typeface="Trebuchet MS"/>
                <a:cs typeface="Trebuchet MS"/>
              </a:rPr>
              <a:t>gibi</a:t>
            </a:r>
            <a:r>
              <a:rPr sz="1200" spc="10" dirty="0">
                <a:solidFill>
                  <a:srgbClr val="171717"/>
                </a:solidFill>
                <a:latin typeface="Trebuchet MS"/>
                <a:cs typeface="Trebuchet MS"/>
              </a:rPr>
              <a:t> </a:t>
            </a:r>
            <a:r>
              <a:rPr sz="1200" spc="10" dirty="0" err="1">
                <a:solidFill>
                  <a:srgbClr val="171717"/>
                </a:solidFill>
                <a:latin typeface="Trebuchet MS"/>
                <a:cs typeface="Trebuchet MS"/>
              </a:rPr>
              <a:t>hayalet</a:t>
            </a:r>
            <a:r>
              <a:rPr sz="1200" spc="10" dirty="0">
                <a:solidFill>
                  <a:srgbClr val="171717"/>
                </a:solidFill>
                <a:latin typeface="Trebuchet MS"/>
                <a:cs typeface="Trebuchet MS"/>
              </a:rPr>
              <a:t> </a:t>
            </a:r>
            <a:r>
              <a:rPr sz="1200" spc="20" dirty="0" err="1">
                <a:solidFill>
                  <a:srgbClr val="171717"/>
                </a:solidFill>
                <a:latin typeface="Trebuchet MS"/>
                <a:cs typeface="Trebuchet MS"/>
              </a:rPr>
              <a:t>olarak</a:t>
            </a:r>
            <a:r>
              <a:rPr sz="1200" spc="20" dirty="0">
                <a:solidFill>
                  <a:srgbClr val="171717"/>
                </a:solidFill>
                <a:latin typeface="Trebuchet MS"/>
                <a:cs typeface="Trebuchet MS"/>
              </a:rPr>
              <a:t> </a:t>
            </a:r>
            <a:r>
              <a:rPr sz="1200" spc="35" dirty="0" err="1">
                <a:solidFill>
                  <a:srgbClr val="171717"/>
                </a:solidFill>
                <a:latin typeface="Trebuchet MS"/>
                <a:cs typeface="Trebuchet MS"/>
              </a:rPr>
              <a:t>dünyayı</a:t>
            </a:r>
            <a:r>
              <a:rPr sz="1200" spc="35" dirty="0">
                <a:solidFill>
                  <a:srgbClr val="171717"/>
                </a:solidFill>
                <a:latin typeface="Trebuchet MS"/>
                <a:cs typeface="Trebuchet MS"/>
              </a:rPr>
              <a:t> </a:t>
            </a:r>
            <a:r>
              <a:rPr sz="1200" spc="40" dirty="0" err="1">
                <a:solidFill>
                  <a:srgbClr val="171717"/>
                </a:solidFill>
                <a:latin typeface="Trebuchet MS"/>
                <a:cs typeface="Trebuchet MS"/>
              </a:rPr>
              <a:t>mı</a:t>
            </a:r>
            <a:r>
              <a:rPr sz="1200" spc="40" dirty="0">
                <a:solidFill>
                  <a:srgbClr val="171717"/>
                </a:solidFill>
                <a:latin typeface="Trebuchet MS"/>
                <a:cs typeface="Trebuchet MS"/>
              </a:rPr>
              <a:t> </a:t>
            </a:r>
            <a:r>
              <a:rPr sz="1200" spc="45" dirty="0">
                <a:solidFill>
                  <a:srgbClr val="171717"/>
                </a:solidFill>
                <a:latin typeface="Trebuchet MS"/>
                <a:cs typeface="Trebuchet MS"/>
              </a:rPr>
              <a:t> </a:t>
            </a:r>
            <a:r>
              <a:rPr sz="1200" spc="15" dirty="0" err="1">
                <a:solidFill>
                  <a:srgbClr val="171717"/>
                </a:solidFill>
                <a:latin typeface="Trebuchet MS"/>
                <a:cs typeface="Trebuchet MS"/>
              </a:rPr>
              <a:t>göreceğiz</a:t>
            </a:r>
            <a:r>
              <a:rPr sz="1200" spc="-55" dirty="0">
                <a:solidFill>
                  <a:srgbClr val="171717"/>
                </a:solidFill>
                <a:latin typeface="Trebuchet MS"/>
                <a:cs typeface="Trebuchet MS"/>
              </a:rPr>
              <a:t> </a:t>
            </a:r>
            <a:r>
              <a:rPr sz="1200" spc="45" dirty="0" err="1">
                <a:solidFill>
                  <a:srgbClr val="171717"/>
                </a:solidFill>
                <a:latin typeface="Trebuchet MS"/>
                <a:cs typeface="Trebuchet MS"/>
              </a:rPr>
              <a:t>yoksa</a:t>
            </a:r>
            <a:r>
              <a:rPr sz="1200" spc="-55" dirty="0">
                <a:solidFill>
                  <a:srgbClr val="171717"/>
                </a:solidFill>
                <a:latin typeface="Trebuchet MS"/>
                <a:cs typeface="Trebuchet MS"/>
              </a:rPr>
              <a:t> </a:t>
            </a:r>
            <a:r>
              <a:rPr sz="1200" spc="15" dirty="0" err="1">
                <a:solidFill>
                  <a:srgbClr val="171717"/>
                </a:solidFill>
                <a:latin typeface="Trebuchet MS"/>
                <a:cs typeface="Trebuchet MS"/>
              </a:rPr>
              <a:t>gerçekten</a:t>
            </a:r>
            <a:r>
              <a:rPr sz="1200" spc="-55" dirty="0">
                <a:solidFill>
                  <a:srgbClr val="171717"/>
                </a:solidFill>
                <a:latin typeface="Trebuchet MS"/>
                <a:cs typeface="Trebuchet MS"/>
              </a:rPr>
              <a:t> </a:t>
            </a:r>
            <a:r>
              <a:rPr sz="1200" spc="45" dirty="0" err="1">
                <a:solidFill>
                  <a:srgbClr val="171717"/>
                </a:solidFill>
                <a:latin typeface="Trebuchet MS"/>
                <a:cs typeface="Trebuchet MS"/>
              </a:rPr>
              <a:t>cehennem</a:t>
            </a:r>
            <a:r>
              <a:rPr sz="1200" spc="-55" dirty="0">
                <a:solidFill>
                  <a:srgbClr val="171717"/>
                </a:solidFill>
                <a:latin typeface="Trebuchet MS"/>
                <a:cs typeface="Trebuchet MS"/>
              </a:rPr>
              <a:t> </a:t>
            </a:r>
            <a:r>
              <a:rPr sz="1200" spc="15" dirty="0" err="1" smtClean="0">
                <a:solidFill>
                  <a:srgbClr val="171717"/>
                </a:solidFill>
                <a:latin typeface="Trebuchet MS"/>
                <a:cs typeface="Trebuchet MS"/>
              </a:rPr>
              <a:t>ve</a:t>
            </a:r>
            <a:r>
              <a:rPr lang="tr-TR" sz="1200" dirty="0">
                <a:latin typeface="Trebuchet MS"/>
                <a:cs typeface="Trebuchet MS"/>
              </a:rPr>
              <a:t> </a:t>
            </a:r>
            <a:r>
              <a:rPr sz="1200" spc="20" dirty="0" err="1" smtClean="0">
                <a:solidFill>
                  <a:srgbClr val="171717"/>
                </a:solidFill>
                <a:latin typeface="Trebuchet MS"/>
                <a:cs typeface="Trebuchet MS"/>
              </a:rPr>
              <a:t>cennet</a:t>
            </a:r>
            <a:r>
              <a:rPr sz="1200" spc="25" dirty="0" smtClean="0">
                <a:solidFill>
                  <a:srgbClr val="171717"/>
                </a:solidFill>
                <a:latin typeface="Trebuchet MS"/>
                <a:cs typeface="Trebuchet MS"/>
              </a:rPr>
              <a:t> </a:t>
            </a:r>
            <a:r>
              <a:rPr sz="1200" spc="30" dirty="0" err="1">
                <a:solidFill>
                  <a:srgbClr val="171717"/>
                </a:solidFill>
                <a:latin typeface="Trebuchet MS"/>
                <a:cs typeface="Trebuchet MS"/>
              </a:rPr>
              <a:t>kavramı</a:t>
            </a:r>
            <a:r>
              <a:rPr sz="1200" spc="35" dirty="0">
                <a:solidFill>
                  <a:srgbClr val="171717"/>
                </a:solidFill>
                <a:latin typeface="Trebuchet MS"/>
                <a:cs typeface="Trebuchet MS"/>
              </a:rPr>
              <a:t> </a:t>
            </a:r>
            <a:r>
              <a:rPr sz="1200" spc="20" dirty="0" err="1">
                <a:solidFill>
                  <a:srgbClr val="171717"/>
                </a:solidFill>
                <a:latin typeface="Trebuchet MS"/>
                <a:cs typeface="Trebuchet MS"/>
              </a:rPr>
              <a:t>var</a:t>
            </a:r>
            <a:r>
              <a:rPr sz="1200" spc="25" dirty="0">
                <a:solidFill>
                  <a:srgbClr val="171717"/>
                </a:solidFill>
                <a:latin typeface="Trebuchet MS"/>
                <a:cs typeface="Trebuchet MS"/>
              </a:rPr>
              <a:t> </a:t>
            </a:r>
            <a:r>
              <a:rPr sz="1200" spc="50" dirty="0" err="1">
                <a:solidFill>
                  <a:srgbClr val="171717"/>
                </a:solidFill>
                <a:latin typeface="Trebuchet MS"/>
                <a:cs typeface="Trebuchet MS"/>
              </a:rPr>
              <a:t>mı</a:t>
            </a:r>
            <a:r>
              <a:rPr sz="1200" spc="50" dirty="0">
                <a:solidFill>
                  <a:srgbClr val="171717"/>
                </a:solidFill>
                <a:latin typeface="Trebuchet MS"/>
                <a:cs typeface="Trebuchet MS"/>
              </a:rPr>
              <a:t>?</a:t>
            </a:r>
            <a:r>
              <a:rPr sz="1200" spc="55" dirty="0">
                <a:solidFill>
                  <a:srgbClr val="171717"/>
                </a:solidFill>
                <a:latin typeface="Trebuchet MS"/>
                <a:cs typeface="Trebuchet MS"/>
              </a:rPr>
              <a:t> </a:t>
            </a:r>
            <a:r>
              <a:rPr sz="1200" spc="60" dirty="0" err="1">
                <a:solidFill>
                  <a:srgbClr val="171717"/>
                </a:solidFill>
                <a:latin typeface="Trebuchet MS"/>
                <a:cs typeface="Trebuchet MS"/>
              </a:rPr>
              <a:t>Çoğumuz</a:t>
            </a:r>
            <a:r>
              <a:rPr sz="1200" spc="65" dirty="0">
                <a:solidFill>
                  <a:srgbClr val="171717"/>
                </a:solidFill>
                <a:latin typeface="Trebuchet MS"/>
                <a:cs typeface="Trebuchet MS"/>
              </a:rPr>
              <a:t> </a:t>
            </a:r>
            <a:r>
              <a:rPr sz="1200" spc="45" dirty="0" err="1">
                <a:solidFill>
                  <a:srgbClr val="171717"/>
                </a:solidFill>
                <a:latin typeface="Trebuchet MS"/>
                <a:cs typeface="Trebuchet MS"/>
              </a:rPr>
              <a:t>cehennem</a:t>
            </a:r>
            <a:r>
              <a:rPr sz="1200" spc="50" dirty="0">
                <a:solidFill>
                  <a:srgbClr val="171717"/>
                </a:solidFill>
                <a:latin typeface="Trebuchet MS"/>
                <a:cs typeface="Trebuchet MS"/>
              </a:rPr>
              <a:t> </a:t>
            </a:r>
            <a:r>
              <a:rPr sz="1200" spc="55" dirty="0" err="1">
                <a:solidFill>
                  <a:srgbClr val="171717"/>
                </a:solidFill>
                <a:latin typeface="Trebuchet MS"/>
                <a:cs typeface="Trebuchet MS"/>
              </a:rPr>
              <a:t>korkusu</a:t>
            </a:r>
            <a:r>
              <a:rPr sz="1200" spc="55" dirty="0">
                <a:solidFill>
                  <a:srgbClr val="171717"/>
                </a:solidFill>
                <a:latin typeface="Trebuchet MS"/>
                <a:cs typeface="Trebuchet MS"/>
              </a:rPr>
              <a:t> </a:t>
            </a:r>
            <a:r>
              <a:rPr sz="1200" spc="-350" dirty="0">
                <a:solidFill>
                  <a:srgbClr val="171717"/>
                </a:solidFill>
                <a:latin typeface="Trebuchet MS"/>
                <a:cs typeface="Trebuchet MS"/>
              </a:rPr>
              <a:t> </a:t>
            </a:r>
            <a:r>
              <a:rPr sz="1200" spc="5" dirty="0" err="1">
                <a:solidFill>
                  <a:srgbClr val="171717"/>
                </a:solidFill>
                <a:latin typeface="Trebuchet MS"/>
                <a:cs typeface="Trebuchet MS"/>
              </a:rPr>
              <a:t>yaşıyor</a:t>
            </a:r>
            <a:r>
              <a:rPr sz="1200" spc="5" dirty="0">
                <a:solidFill>
                  <a:srgbClr val="171717"/>
                </a:solidFill>
                <a:latin typeface="Trebuchet MS"/>
                <a:cs typeface="Trebuchet MS"/>
              </a:rPr>
              <a:t>, </a:t>
            </a:r>
            <a:r>
              <a:rPr sz="1200" spc="40" dirty="0" err="1">
                <a:solidFill>
                  <a:srgbClr val="171717"/>
                </a:solidFill>
                <a:latin typeface="Trebuchet MS"/>
                <a:cs typeface="Trebuchet MS"/>
              </a:rPr>
              <a:t>herkes</a:t>
            </a:r>
            <a:r>
              <a:rPr sz="1200" spc="40" dirty="0">
                <a:solidFill>
                  <a:srgbClr val="171717"/>
                </a:solidFill>
                <a:latin typeface="Trebuchet MS"/>
                <a:cs typeface="Trebuchet MS"/>
              </a:rPr>
              <a:t> </a:t>
            </a:r>
            <a:r>
              <a:rPr sz="1200" spc="15" dirty="0" err="1">
                <a:solidFill>
                  <a:srgbClr val="171717"/>
                </a:solidFill>
                <a:latin typeface="Trebuchet MS"/>
                <a:cs typeface="Trebuchet MS"/>
              </a:rPr>
              <a:t>cennete</a:t>
            </a:r>
            <a:r>
              <a:rPr sz="1200" spc="15" dirty="0">
                <a:solidFill>
                  <a:srgbClr val="171717"/>
                </a:solidFill>
                <a:latin typeface="Trebuchet MS"/>
                <a:cs typeface="Trebuchet MS"/>
              </a:rPr>
              <a:t> </a:t>
            </a:r>
            <a:r>
              <a:rPr sz="1200" spc="20" dirty="0" err="1">
                <a:solidFill>
                  <a:srgbClr val="171717"/>
                </a:solidFill>
                <a:latin typeface="Trebuchet MS"/>
                <a:cs typeface="Trebuchet MS"/>
              </a:rPr>
              <a:t>gitmek</a:t>
            </a:r>
            <a:r>
              <a:rPr sz="1200" spc="20" dirty="0">
                <a:solidFill>
                  <a:srgbClr val="171717"/>
                </a:solidFill>
                <a:latin typeface="Trebuchet MS"/>
                <a:cs typeface="Trebuchet MS"/>
              </a:rPr>
              <a:t> </a:t>
            </a:r>
            <a:r>
              <a:rPr sz="1200" spc="-10" dirty="0" err="1">
                <a:solidFill>
                  <a:srgbClr val="171717"/>
                </a:solidFill>
                <a:latin typeface="Trebuchet MS"/>
                <a:cs typeface="Trebuchet MS"/>
              </a:rPr>
              <a:t>istiyor</a:t>
            </a:r>
            <a:r>
              <a:rPr sz="1200" spc="-10" dirty="0">
                <a:solidFill>
                  <a:srgbClr val="171717"/>
                </a:solidFill>
                <a:latin typeface="Trebuchet MS"/>
                <a:cs typeface="Trebuchet MS"/>
              </a:rPr>
              <a:t>. </a:t>
            </a:r>
            <a:r>
              <a:rPr sz="1200" spc="10" dirty="0" err="1">
                <a:solidFill>
                  <a:srgbClr val="171717"/>
                </a:solidFill>
                <a:latin typeface="Trebuchet MS"/>
                <a:cs typeface="Trebuchet MS"/>
              </a:rPr>
              <a:t>Peki</a:t>
            </a:r>
            <a:r>
              <a:rPr sz="1200" spc="10" dirty="0">
                <a:solidFill>
                  <a:srgbClr val="171717"/>
                </a:solidFill>
                <a:latin typeface="Trebuchet MS"/>
                <a:cs typeface="Trebuchet MS"/>
              </a:rPr>
              <a:t> </a:t>
            </a:r>
            <a:r>
              <a:rPr sz="1200" spc="35" dirty="0" err="1">
                <a:solidFill>
                  <a:srgbClr val="171717"/>
                </a:solidFill>
                <a:latin typeface="Trebuchet MS"/>
                <a:cs typeface="Trebuchet MS"/>
              </a:rPr>
              <a:t>bunlar</a:t>
            </a:r>
            <a:r>
              <a:rPr sz="1200" spc="35" dirty="0">
                <a:solidFill>
                  <a:srgbClr val="171717"/>
                </a:solidFill>
                <a:latin typeface="Trebuchet MS"/>
                <a:cs typeface="Trebuchet MS"/>
              </a:rPr>
              <a:t> </a:t>
            </a:r>
            <a:r>
              <a:rPr sz="1200" spc="20" dirty="0" err="1">
                <a:solidFill>
                  <a:srgbClr val="171717"/>
                </a:solidFill>
                <a:latin typeface="Trebuchet MS"/>
                <a:cs typeface="Trebuchet MS"/>
              </a:rPr>
              <a:t>var</a:t>
            </a:r>
            <a:r>
              <a:rPr sz="1200" spc="20" dirty="0">
                <a:solidFill>
                  <a:srgbClr val="171717"/>
                </a:solidFill>
                <a:latin typeface="Trebuchet MS"/>
                <a:cs typeface="Trebuchet MS"/>
              </a:rPr>
              <a:t> </a:t>
            </a:r>
            <a:r>
              <a:rPr sz="1200" spc="40" dirty="0" err="1">
                <a:solidFill>
                  <a:srgbClr val="171717"/>
                </a:solidFill>
                <a:latin typeface="Trebuchet MS"/>
                <a:cs typeface="Trebuchet MS"/>
              </a:rPr>
              <a:t>mı</a:t>
            </a:r>
            <a:r>
              <a:rPr sz="1200" spc="40" dirty="0">
                <a:solidFill>
                  <a:srgbClr val="171717"/>
                </a:solidFill>
                <a:latin typeface="Trebuchet MS"/>
                <a:cs typeface="Trebuchet MS"/>
              </a:rPr>
              <a:t> </a:t>
            </a:r>
            <a:r>
              <a:rPr sz="1200" spc="45" dirty="0">
                <a:solidFill>
                  <a:srgbClr val="171717"/>
                </a:solidFill>
                <a:latin typeface="Trebuchet MS"/>
                <a:cs typeface="Trebuchet MS"/>
              </a:rPr>
              <a:t> </a:t>
            </a:r>
            <a:r>
              <a:rPr sz="1200" spc="20" dirty="0" err="1">
                <a:solidFill>
                  <a:srgbClr val="171717"/>
                </a:solidFill>
                <a:latin typeface="Trebuchet MS"/>
                <a:cs typeface="Trebuchet MS"/>
              </a:rPr>
              <a:t>gerçekten</a:t>
            </a:r>
            <a:r>
              <a:rPr sz="1200" spc="20" dirty="0">
                <a:solidFill>
                  <a:srgbClr val="171717"/>
                </a:solidFill>
                <a:latin typeface="Trebuchet MS"/>
                <a:cs typeface="Trebuchet MS"/>
              </a:rPr>
              <a:t>?</a:t>
            </a:r>
            <a:r>
              <a:rPr sz="1200" spc="-60" dirty="0">
                <a:solidFill>
                  <a:srgbClr val="171717"/>
                </a:solidFill>
                <a:latin typeface="Trebuchet MS"/>
                <a:cs typeface="Trebuchet MS"/>
              </a:rPr>
              <a:t> </a:t>
            </a:r>
            <a:r>
              <a:rPr sz="1200" i="1" spc="-30" dirty="0" err="1">
                <a:solidFill>
                  <a:srgbClr val="171717"/>
                </a:solidFill>
                <a:latin typeface="Arial"/>
                <a:cs typeface="Arial"/>
              </a:rPr>
              <a:t>Neden</a:t>
            </a:r>
            <a:r>
              <a:rPr sz="1200" i="1" spc="-25" dirty="0">
                <a:solidFill>
                  <a:srgbClr val="171717"/>
                </a:solidFill>
                <a:latin typeface="Arial"/>
                <a:cs typeface="Arial"/>
              </a:rPr>
              <a:t> </a:t>
            </a:r>
            <a:r>
              <a:rPr sz="1200" i="1" spc="5" dirty="0" err="1">
                <a:solidFill>
                  <a:srgbClr val="171717"/>
                </a:solidFill>
                <a:latin typeface="Arial"/>
                <a:cs typeface="Arial"/>
              </a:rPr>
              <a:t>korkuyoruz</a:t>
            </a:r>
            <a:r>
              <a:rPr sz="1200" i="1" spc="-25" dirty="0">
                <a:solidFill>
                  <a:srgbClr val="171717"/>
                </a:solidFill>
                <a:latin typeface="Arial"/>
                <a:cs typeface="Arial"/>
              </a:rPr>
              <a:t> </a:t>
            </a:r>
            <a:r>
              <a:rPr lang="tr-TR" sz="1200" i="1" spc="-45" dirty="0" smtClean="0">
                <a:solidFill>
                  <a:srgbClr val="171717"/>
                </a:solidFill>
                <a:latin typeface="Arial"/>
                <a:cs typeface="Arial"/>
              </a:rPr>
              <a:t>mesela </a:t>
            </a:r>
            <a:r>
              <a:rPr sz="1200" i="1" spc="-45" dirty="0" smtClean="0">
                <a:solidFill>
                  <a:srgbClr val="171717"/>
                </a:solidFill>
                <a:latin typeface="Arial"/>
                <a:cs typeface="Arial"/>
              </a:rPr>
              <a:t>?</a:t>
            </a:r>
            <a:endParaRPr sz="1200" dirty="0">
              <a:latin typeface="Arial"/>
              <a:cs typeface="Arial"/>
            </a:endParaRPr>
          </a:p>
          <a:p>
            <a:pPr marL="12700" marR="5080" algn="just">
              <a:lnSpc>
                <a:spcPct val="114500"/>
              </a:lnSpc>
            </a:pPr>
            <a:r>
              <a:rPr sz="1200" spc="30" dirty="0" err="1">
                <a:solidFill>
                  <a:srgbClr val="171717"/>
                </a:solidFill>
                <a:latin typeface="Trebuchet MS"/>
                <a:cs typeface="Trebuchet MS"/>
              </a:rPr>
              <a:t>Kendi</a:t>
            </a:r>
            <a:r>
              <a:rPr sz="1200" spc="35" dirty="0">
                <a:solidFill>
                  <a:srgbClr val="171717"/>
                </a:solidFill>
                <a:latin typeface="Trebuchet MS"/>
                <a:cs typeface="Trebuchet MS"/>
              </a:rPr>
              <a:t> </a:t>
            </a:r>
            <a:r>
              <a:rPr sz="1200" spc="60" dirty="0" err="1">
                <a:solidFill>
                  <a:srgbClr val="171717"/>
                </a:solidFill>
                <a:latin typeface="Trebuchet MS"/>
                <a:cs typeface="Trebuchet MS"/>
              </a:rPr>
              <a:t>düşüncem</a:t>
            </a:r>
            <a:r>
              <a:rPr sz="1200" spc="65" dirty="0">
                <a:solidFill>
                  <a:srgbClr val="171717"/>
                </a:solidFill>
                <a:latin typeface="Trebuchet MS"/>
                <a:cs typeface="Trebuchet MS"/>
              </a:rPr>
              <a:t> </a:t>
            </a:r>
            <a:r>
              <a:rPr lang="tr-TR" sz="1200" spc="15" dirty="0" smtClean="0">
                <a:solidFill>
                  <a:srgbClr val="171717"/>
                </a:solidFill>
                <a:latin typeface="Trebuchet MS"/>
                <a:cs typeface="Trebuchet MS"/>
              </a:rPr>
              <a:t>şudur</a:t>
            </a:r>
            <a:r>
              <a:rPr sz="1200" spc="20" dirty="0" smtClean="0">
                <a:solidFill>
                  <a:srgbClr val="171717"/>
                </a:solidFill>
                <a:latin typeface="Trebuchet MS"/>
                <a:cs typeface="Trebuchet MS"/>
              </a:rPr>
              <a:t> </a:t>
            </a:r>
            <a:r>
              <a:rPr sz="1200" spc="80" dirty="0" err="1">
                <a:solidFill>
                  <a:srgbClr val="171717"/>
                </a:solidFill>
                <a:latin typeface="Trebuchet MS"/>
                <a:cs typeface="Trebuchet MS"/>
              </a:rPr>
              <a:t>şunu</a:t>
            </a:r>
            <a:r>
              <a:rPr sz="1200" spc="85" dirty="0">
                <a:solidFill>
                  <a:srgbClr val="171717"/>
                </a:solidFill>
                <a:latin typeface="Trebuchet MS"/>
                <a:cs typeface="Trebuchet MS"/>
              </a:rPr>
              <a:t> </a:t>
            </a:r>
            <a:r>
              <a:rPr sz="1200" spc="35" dirty="0" err="1">
                <a:solidFill>
                  <a:srgbClr val="171717"/>
                </a:solidFill>
                <a:latin typeface="Trebuchet MS"/>
                <a:cs typeface="Trebuchet MS"/>
              </a:rPr>
              <a:t>söylemek</a:t>
            </a:r>
            <a:r>
              <a:rPr sz="1200" spc="40" dirty="0">
                <a:solidFill>
                  <a:srgbClr val="171717"/>
                </a:solidFill>
                <a:latin typeface="Trebuchet MS"/>
                <a:cs typeface="Trebuchet MS"/>
              </a:rPr>
              <a:t> </a:t>
            </a:r>
            <a:r>
              <a:rPr sz="1200" spc="30" dirty="0" err="1" smtClean="0">
                <a:solidFill>
                  <a:srgbClr val="171717"/>
                </a:solidFill>
                <a:latin typeface="Trebuchet MS"/>
                <a:cs typeface="Trebuchet MS"/>
              </a:rPr>
              <a:t>istiyorum</a:t>
            </a:r>
            <a:r>
              <a:rPr lang="tr-TR" sz="1200" spc="30" dirty="0" smtClean="0">
                <a:solidFill>
                  <a:srgbClr val="171717"/>
                </a:solidFill>
                <a:latin typeface="Trebuchet MS"/>
                <a:cs typeface="Trebuchet MS"/>
              </a:rPr>
              <a:t>:</a:t>
            </a:r>
            <a:r>
              <a:rPr sz="1200" spc="35" dirty="0" smtClean="0">
                <a:solidFill>
                  <a:srgbClr val="171717"/>
                </a:solidFill>
                <a:latin typeface="Trebuchet MS"/>
                <a:cs typeface="Trebuchet MS"/>
              </a:rPr>
              <a:t> </a:t>
            </a:r>
            <a:r>
              <a:rPr lang="tr-TR" sz="1200" spc="40" dirty="0" err="1">
                <a:solidFill>
                  <a:srgbClr val="171717"/>
                </a:solidFill>
                <a:latin typeface="Trebuchet MS"/>
                <a:cs typeface="Trebuchet MS"/>
              </a:rPr>
              <a:t>K</a:t>
            </a:r>
            <a:r>
              <a:rPr sz="1200" spc="40" dirty="0" err="1" smtClean="0">
                <a:solidFill>
                  <a:srgbClr val="171717"/>
                </a:solidFill>
                <a:latin typeface="Trebuchet MS"/>
                <a:cs typeface="Trebuchet MS"/>
              </a:rPr>
              <a:t>imse</a:t>
            </a:r>
            <a:r>
              <a:rPr sz="1200" spc="40" dirty="0" smtClean="0">
                <a:solidFill>
                  <a:srgbClr val="171717"/>
                </a:solidFill>
                <a:latin typeface="Trebuchet MS"/>
                <a:cs typeface="Trebuchet MS"/>
              </a:rPr>
              <a:t> </a:t>
            </a:r>
            <a:r>
              <a:rPr sz="1200" spc="45" dirty="0" smtClean="0">
                <a:solidFill>
                  <a:srgbClr val="171717"/>
                </a:solidFill>
                <a:latin typeface="Trebuchet MS"/>
                <a:cs typeface="Trebuchet MS"/>
              </a:rPr>
              <a:t> </a:t>
            </a:r>
            <a:r>
              <a:rPr sz="1200" spc="15" dirty="0" err="1">
                <a:solidFill>
                  <a:srgbClr val="171717"/>
                </a:solidFill>
                <a:latin typeface="Trebuchet MS"/>
                <a:cs typeface="Trebuchet MS"/>
              </a:rPr>
              <a:t>gerçek</a:t>
            </a:r>
            <a:r>
              <a:rPr sz="1200" spc="20" dirty="0">
                <a:solidFill>
                  <a:srgbClr val="171717"/>
                </a:solidFill>
                <a:latin typeface="Trebuchet MS"/>
                <a:cs typeface="Trebuchet MS"/>
              </a:rPr>
              <a:t> </a:t>
            </a:r>
            <a:r>
              <a:rPr sz="1200" spc="25" dirty="0" err="1">
                <a:solidFill>
                  <a:srgbClr val="171717"/>
                </a:solidFill>
                <a:latin typeface="Trebuchet MS"/>
                <a:cs typeface="Trebuchet MS"/>
              </a:rPr>
              <a:t>kendisini</a:t>
            </a:r>
            <a:r>
              <a:rPr sz="1200" spc="30" dirty="0">
                <a:solidFill>
                  <a:srgbClr val="171717"/>
                </a:solidFill>
                <a:latin typeface="Trebuchet MS"/>
                <a:cs typeface="Trebuchet MS"/>
              </a:rPr>
              <a:t> </a:t>
            </a:r>
            <a:r>
              <a:rPr sz="1200" spc="25" dirty="0" err="1">
                <a:solidFill>
                  <a:srgbClr val="171717"/>
                </a:solidFill>
                <a:latin typeface="Trebuchet MS"/>
                <a:cs typeface="Trebuchet MS"/>
              </a:rPr>
              <a:t>dışarıda</a:t>
            </a:r>
            <a:r>
              <a:rPr sz="1200" spc="30" dirty="0">
                <a:solidFill>
                  <a:srgbClr val="171717"/>
                </a:solidFill>
                <a:latin typeface="Trebuchet MS"/>
                <a:cs typeface="Trebuchet MS"/>
              </a:rPr>
              <a:t> </a:t>
            </a:r>
            <a:r>
              <a:rPr sz="1200" spc="15" dirty="0" err="1">
                <a:solidFill>
                  <a:srgbClr val="171717"/>
                </a:solidFill>
                <a:latin typeface="Trebuchet MS"/>
                <a:cs typeface="Trebuchet MS"/>
              </a:rPr>
              <a:t>yansıtmıyor</a:t>
            </a:r>
            <a:r>
              <a:rPr sz="1200" spc="15" dirty="0">
                <a:solidFill>
                  <a:srgbClr val="171717"/>
                </a:solidFill>
                <a:latin typeface="Trebuchet MS"/>
                <a:cs typeface="Trebuchet MS"/>
              </a:rPr>
              <a:t>.</a:t>
            </a:r>
            <a:r>
              <a:rPr sz="1200" spc="20" dirty="0">
                <a:solidFill>
                  <a:srgbClr val="171717"/>
                </a:solidFill>
                <a:latin typeface="Trebuchet MS"/>
                <a:cs typeface="Trebuchet MS"/>
              </a:rPr>
              <a:t> </a:t>
            </a:r>
            <a:r>
              <a:rPr lang="tr-TR" sz="1200" spc="35" dirty="0" err="1">
                <a:solidFill>
                  <a:srgbClr val="171717"/>
                </a:solidFill>
                <a:latin typeface="Trebuchet MS"/>
                <a:cs typeface="Trebuchet MS"/>
              </a:rPr>
              <a:t>H</a:t>
            </a:r>
            <a:r>
              <a:rPr sz="1200" spc="35" dirty="0" err="1" smtClean="0">
                <a:solidFill>
                  <a:srgbClr val="171717"/>
                </a:solidFill>
                <a:latin typeface="Trebuchet MS"/>
                <a:cs typeface="Trebuchet MS"/>
              </a:rPr>
              <a:t>erkesin</a:t>
            </a:r>
            <a:r>
              <a:rPr sz="1200" spc="40" dirty="0" smtClean="0">
                <a:solidFill>
                  <a:srgbClr val="171717"/>
                </a:solidFill>
                <a:latin typeface="Trebuchet MS"/>
                <a:cs typeface="Trebuchet MS"/>
              </a:rPr>
              <a:t> </a:t>
            </a:r>
            <a:r>
              <a:rPr sz="1200" spc="30" dirty="0" err="1">
                <a:solidFill>
                  <a:srgbClr val="171717"/>
                </a:solidFill>
                <a:latin typeface="Trebuchet MS"/>
                <a:cs typeface="Trebuchet MS"/>
              </a:rPr>
              <a:t>kendi</a:t>
            </a:r>
            <a:r>
              <a:rPr sz="1200" spc="30" dirty="0">
                <a:solidFill>
                  <a:srgbClr val="171717"/>
                </a:solidFill>
                <a:latin typeface="Trebuchet MS"/>
                <a:cs typeface="Trebuchet MS"/>
              </a:rPr>
              <a:t> </a:t>
            </a:r>
            <a:r>
              <a:rPr sz="1200" spc="35" dirty="0">
                <a:solidFill>
                  <a:srgbClr val="171717"/>
                </a:solidFill>
                <a:latin typeface="Trebuchet MS"/>
                <a:cs typeface="Trebuchet MS"/>
              </a:rPr>
              <a:t> </a:t>
            </a:r>
            <a:r>
              <a:rPr sz="1200" spc="10" dirty="0" err="1">
                <a:solidFill>
                  <a:srgbClr val="171717"/>
                </a:solidFill>
                <a:latin typeface="Trebuchet MS"/>
                <a:cs typeface="Trebuchet MS"/>
              </a:rPr>
              <a:t>içinde</a:t>
            </a:r>
            <a:r>
              <a:rPr sz="1200" spc="-60" dirty="0">
                <a:solidFill>
                  <a:srgbClr val="171717"/>
                </a:solidFill>
                <a:latin typeface="Trebuchet MS"/>
                <a:cs typeface="Trebuchet MS"/>
              </a:rPr>
              <a:t> </a:t>
            </a:r>
            <a:r>
              <a:rPr sz="1200" spc="15" dirty="0" err="1" smtClean="0">
                <a:solidFill>
                  <a:srgbClr val="171717"/>
                </a:solidFill>
                <a:latin typeface="Trebuchet MS"/>
                <a:cs typeface="Trebuchet MS"/>
              </a:rPr>
              <a:t>bir</a:t>
            </a:r>
            <a:r>
              <a:rPr lang="tr-TR" sz="1200" dirty="0">
                <a:latin typeface="Trebuchet MS"/>
                <a:cs typeface="Trebuchet MS"/>
              </a:rPr>
              <a:t> </a:t>
            </a:r>
            <a:r>
              <a:rPr sz="1200" spc="55" dirty="0" err="1" smtClean="0">
                <a:solidFill>
                  <a:srgbClr val="171717"/>
                </a:solidFill>
                <a:latin typeface="Trebuchet MS"/>
                <a:cs typeface="Trebuchet MS"/>
              </a:rPr>
              <a:t>korkusu</a:t>
            </a:r>
            <a:r>
              <a:rPr sz="1200" spc="55" dirty="0" smtClean="0">
                <a:solidFill>
                  <a:srgbClr val="171717"/>
                </a:solidFill>
                <a:latin typeface="Trebuchet MS"/>
                <a:cs typeface="Trebuchet MS"/>
              </a:rPr>
              <a:t> </a:t>
            </a:r>
            <a:r>
              <a:rPr sz="1200" spc="20" dirty="0" err="1">
                <a:solidFill>
                  <a:srgbClr val="171717"/>
                </a:solidFill>
                <a:latin typeface="Trebuchet MS"/>
                <a:cs typeface="Trebuchet MS"/>
              </a:rPr>
              <a:t>var</a:t>
            </a:r>
            <a:r>
              <a:rPr sz="1200" spc="20" dirty="0">
                <a:solidFill>
                  <a:srgbClr val="171717"/>
                </a:solidFill>
                <a:latin typeface="Trebuchet MS"/>
                <a:cs typeface="Trebuchet MS"/>
              </a:rPr>
              <a:t> </a:t>
            </a:r>
            <a:r>
              <a:rPr sz="1200" spc="15" dirty="0" err="1">
                <a:solidFill>
                  <a:srgbClr val="171717"/>
                </a:solidFill>
                <a:latin typeface="Trebuchet MS"/>
                <a:cs typeface="Trebuchet MS"/>
              </a:rPr>
              <a:t>ve</a:t>
            </a:r>
            <a:r>
              <a:rPr sz="1200" spc="15" dirty="0">
                <a:solidFill>
                  <a:srgbClr val="171717"/>
                </a:solidFill>
                <a:latin typeface="Trebuchet MS"/>
                <a:cs typeface="Trebuchet MS"/>
              </a:rPr>
              <a:t> </a:t>
            </a:r>
            <a:r>
              <a:rPr sz="1200" spc="45" dirty="0" err="1">
                <a:solidFill>
                  <a:srgbClr val="171717"/>
                </a:solidFill>
                <a:latin typeface="Trebuchet MS"/>
                <a:cs typeface="Trebuchet MS"/>
              </a:rPr>
              <a:t>çoğu</a:t>
            </a:r>
            <a:r>
              <a:rPr sz="1200" spc="45" dirty="0">
                <a:solidFill>
                  <a:srgbClr val="171717"/>
                </a:solidFill>
                <a:latin typeface="Trebuchet MS"/>
                <a:cs typeface="Trebuchet MS"/>
              </a:rPr>
              <a:t> </a:t>
            </a:r>
            <a:r>
              <a:rPr sz="1200" spc="5" dirty="0" err="1">
                <a:solidFill>
                  <a:srgbClr val="171717"/>
                </a:solidFill>
                <a:latin typeface="Trebuchet MS"/>
                <a:cs typeface="Trebuchet MS"/>
              </a:rPr>
              <a:t>kişi</a:t>
            </a:r>
            <a:r>
              <a:rPr sz="1200" spc="5" dirty="0">
                <a:solidFill>
                  <a:srgbClr val="171717"/>
                </a:solidFill>
                <a:latin typeface="Trebuchet MS"/>
                <a:cs typeface="Trebuchet MS"/>
              </a:rPr>
              <a:t> </a:t>
            </a:r>
            <a:r>
              <a:rPr sz="1200" spc="10" dirty="0" err="1">
                <a:solidFill>
                  <a:srgbClr val="171717"/>
                </a:solidFill>
                <a:latin typeface="Trebuchet MS"/>
                <a:cs typeface="Trebuchet MS"/>
              </a:rPr>
              <a:t>kendine</a:t>
            </a:r>
            <a:r>
              <a:rPr sz="1200" spc="10" dirty="0">
                <a:solidFill>
                  <a:srgbClr val="171717"/>
                </a:solidFill>
                <a:latin typeface="Trebuchet MS"/>
                <a:cs typeface="Trebuchet MS"/>
              </a:rPr>
              <a:t>, </a:t>
            </a:r>
            <a:r>
              <a:rPr sz="1200" spc="5" dirty="0" err="1">
                <a:solidFill>
                  <a:srgbClr val="171717"/>
                </a:solidFill>
                <a:latin typeface="Trebuchet MS"/>
                <a:cs typeface="Trebuchet MS"/>
              </a:rPr>
              <a:t>etrafına</a:t>
            </a:r>
            <a:r>
              <a:rPr sz="1200" spc="5" dirty="0">
                <a:solidFill>
                  <a:srgbClr val="171717"/>
                </a:solidFill>
                <a:latin typeface="Trebuchet MS"/>
                <a:cs typeface="Trebuchet MS"/>
              </a:rPr>
              <a:t> </a:t>
            </a:r>
            <a:r>
              <a:rPr sz="1200" spc="20" dirty="0" err="1">
                <a:solidFill>
                  <a:srgbClr val="171717"/>
                </a:solidFill>
                <a:latin typeface="Trebuchet MS"/>
                <a:cs typeface="Trebuchet MS"/>
              </a:rPr>
              <a:t>yalan</a:t>
            </a:r>
            <a:r>
              <a:rPr sz="1200" spc="20" dirty="0">
                <a:solidFill>
                  <a:srgbClr val="171717"/>
                </a:solidFill>
                <a:latin typeface="Trebuchet MS"/>
                <a:cs typeface="Trebuchet MS"/>
              </a:rPr>
              <a:t> </a:t>
            </a:r>
            <a:r>
              <a:rPr sz="1200" spc="20" dirty="0" err="1">
                <a:solidFill>
                  <a:srgbClr val="171717"/>
                </a:solidFill>
                <a:latin typeface="Trebuchet MS"/>
                <a:cs typeface="Trebuchet MS"/>
              </a:rPr>
              <a:t>söylüyor</a:t>
            </a:r>
            <a:r>
              <a:rPr sz="1200" spc="20" dirty="0">
                <a:solidFill>
                  <a:srgbClr val="171717"/>
                </a:solidFill>
                <a:latin typeface="Trebuchet MS"/>
                <a:cs typeface="Trebuchet MS"/>
              </a:rPr>
              <a:t>. </a:t>
            </a:r>
            <a:r>
              <a:rPr sz="1200" spc="25" dirty="0">
                <a:solidFill>
                  <a:srgbClr val="171717"/>
                </a:solidFill>
                <a:latin typeface="Trebuchet MS"/>
                <a:cs typeface="Trebuchet MS"/>
              </a:rPr>
              <a:t> </a:t>
            </a:r>
            <a:r>
              <a:rPr sz="1200" spc="25" dirty="0" err="1">
                <a:solidFill>
                  <a:srgbClr val="171717"/>
                </a:solidFill>
                <a:latin typeface="Trebuchet MS"/>
                <a:cs typeface="Trebuchet MS"/>
              </a:rPr>
              <a:t>Şöyle</a:t>
            </a:r>
            <a:r>
              <a:rPr sz="1200" spc="25" dirty="0">
                <a:solidFill>
                  <a:srgbClr val="171717"/>
                </a:solidFill>
                <a:latin typeface="Trebuchet MS"/>
                <a:cs typeface="Trebuchet MS"/>
              </a:rPr>
              <a:t> </a:t>
            </a:r>
            <a:r>
              <a:rPr sz="1200" spc="15" dirty="0" err="1">
                <a:solidFill>
                  <a:srgbClr val="171717"/>
                </a:solidFill>
                <a:latin typeface="Trebuchet MS"/>
                <a:cs typeface="Trebuchet MS"/>
              </a:rPr>
              <a:t>bir</a:t>
            </a:r>
            <a:r>
              <a:rPr sz="1200" spc="15" dirty="0">
                <a:solidFill>
                  <a:srgbClr val="171717"/>
                </a:solidFill>
                <a:latin typeface="Trebuchet MS"/>
                <a:cs typeface="Trebuchet MS"/>
              </a:rPr>
              <a:t> </a:t>
            </a:r>
            <a:r>
              <a:rPr sz="1200" spc="45" dirty="0" err="1">
                <a:solidFill>
                  <a:srgbClr val="171717"/>
                </a:solidFill>
                <a:latin typeface="Trebuchet MS"/>
                <a:cs typeface="Trebuchet MS"/>
              </a:rPr>
              <a:t>örnek</a:t>
            </a:r>
            <a:r>
              <a:rPr sz="1200" spc="45" dirty="0">
                <a:solidFill>
                  <a:srgbClr val="171717"/>
                </a:solidFill>
                <a:latin typeface="Trebuchet MS"/>
                <a:cs typeface="Trebuchet MS"/>
              </a:rPr>
              <a:t> </a:t>
            </a:r>
            <a:r>
              <a:rPr sz="1200" spc="5" dirty="0" err="1" smtClean="0">
                <a:solidFill>
                  <a:srgbClr val="171717"/>
                </a:solidFill>
                <a:latin typeface="Trebuchet MS"/>
                <a:cs typeface="Trebuchet MS"/>
              </a:rPr>
              <a:t>vereyim</a:t>
            </a:r>
            <a:r>
              <a:rPr lang="tr-TR" sz="1200" spc="5" dirty="0" smtClean="0">
                <a:solidFill>
                  <a:srgbClr val="171717"/>
                </a:solidFill>
                <a:latin typeface="Trebuchet MS"/>
                <a:cs typeface="Trebuchet MS"/>
              </a:rPr>
              <a:t>: </a:t>
            </a:r>
            <a:r>
              <a:rPr lang="tr-TR" sz="1200" spc="15" dirty="0">
                <a:solidFill>
                  <a:srgbClr val="171717"/>
                </a:solidFill>
                <a:latin typeface="Trebuchet MS"/>
                <a:cs typeface="Trebuchet MS"/>
              </a:rPr>
              <a:t>B</a:t>
            </a:r>
            <a:r>
              <a:rPr sz="1200" spc="15" dirty="0" err="1" smtClean="0">
                <a:solidFill>
                  <a:srgbClr val="171717"/>
                </a:solidFill>
                <a:latin typeface="Trebuchet MS"/>
                <a:cs typeface="Trebuchet MS"/>
              </a:rPr>
              <a:t>ir</a:t>
            </a:r>
            <a:r>
              <a:rPr sz="1200" spc="15" dirty="0" smtClean="0">
                <a:solidFill>
                  <a:srgbClr val="171717"/>
                </a:solidFill>
                <a:latin typeface="Trebuchet MS"/>
                <a:cs typeface="Trebuchet MS"/>
              </a:rPr>
              <a:t> </a:t>
            </a:r>
            <a:r>
              <a:rPr sz="1200" spc="60" dirty="0" err="1">
                <a:solidFill>
                  <a:srgbClr val="171717"/>
                </a:solidFill>
                <a:latin typeface="Trebuchet MS"/>
                <a:cs typeface="Trebuchet MS"/>
              </a:rPr>
              <a:t>adam</a:t>
            </a:r>
            <a:r>
              <a:rPr sz="1200" spc="60" dirty="0">
                <a:solidFill>
                  <a:srgbClr val="171717"/>
                </a:solidFill>
                <a:latin typeface="Trebuchet MS"/>
                <a:cs typeface="Trebuchet MS"/>
              </a:rPr>
              <a:t> </a:t>
            </a:r>
            <a:r>
              <a:rPr sz="1200" spc="20" dirty="0" err="1">
                <a:solidFill>
                  <a:srgbClr val="171717"/>
                </a:solidFill>
                <a:latin typeface="Trebuchet MS"/>
                <a:cs typeface="Trebuchet MS"/>
              </a:rPr>
              <a:t>var</a:t>
            </a:r>
            <a:r>
              <a:rPr sz="1200" spc="20" dirty="0">
                <a:solidFill>
                  <a:srgbClr val="171717"/>
                </a:solidFill>
                <a:latin typeface="Trebuchet MS"/>
                <a:cs typeface="Trebuchet MS"/>
              </a:rPr>
              <a:t> </a:t>
            </a:r>
            <a:r>
              <a:rPr lang="tr-TR" sz="1200" spc="20" dirty="0" smtClean="0">
                <a:solidFill>
                  <a:srgbClr val="171717"/>
                </a:solidFill>
                <a:latin typeface="Trebuchet MS"/>
                <a:cs typeface="Trebuchet MS"/>
              </a:rPr>
              <a:t>ve </a:t>
            </a:r>
            <a:r>
              <a:rPr sz="1200" spc="25" dirty="0" err="1" smtClean="0">
                <a:solidFill>
                  <a:srgbClr val="171717"/>
                </a:solidFill>
                <a:latin typeface="Trebuchet MS"/>
                <a:cs typeface="Trebuchet MS"/>
              </a:rPr>
              <a:t>çok</a:t>
            </a:r>
            <a:r>
              <a:rPr sz="1200" spc="25" dirty="0" smtClean="0">
                <a:solidFill>
                  <a:srgbClr val="171717"/>
                </a:solidFill>
                <a:latin typeface="Trebuchet MS"/>
                <a:cs typeface="Trebuchet MS"/>
              </a:rPr>
              <a:t> </a:t>
            </a:r>
            <a:r>
              <a:rPr sz="1200" spc="15" dirty="0" err="1">
                <a:solidFill>
                  <a:srgbClr val="171717"/>
                </a:solidFill>
                <a:latin typeface="Trebuchet MS"/>
                <a:cs typeface="Trebuchet MS"/>
              </a:rPr>
              <a:t>yardımsever</a:t>
            </a:r>
            <a:r>
              <a:rPr sz="1200" spc="15" dirty="0">
                <a:solidFill>
                  <a:srgbClr val="171717"/>
                </a:solidFill>
                <a:latin typeface="Trebuchet MS"/>
                <a:cs typeface="Trebuchet MS"/>
              </a:rPr>
              <a:t>, </a:t>
            </a:r>
            <a:r>
              <a:rPr sz="1200" spc="20" dirty="0">
                <a:solidFill>
                  <a:srgbClr val="171717"/>
                </a:solidFill>
                <a:latin typeface="Trebuchet MS"/>
                <a:cs typeface="Trebuchet MS"/>
              </a:rPr>
              <a:t> </a:t>
            </a:r>
            <a:r>
              <a:rPr sz="1200" spc="-25" dirty="0" err="1">
                <a:solidFill>
                  <a:srgbClr val="171717"/>
                </a:solidFill>
                <a:latin typeface="Trebuchet MS"/>
                <a:cs typeface="Trebuchet MS"/>
              </a:rPr>
              <a:t>iyilik</a:t>
            </a:r>
            <a:r>
              <a:rPr sz="1200" spc="-60" dirty="0">
                <a:solidFill>
                  <a:srgbClr val="171717"/>
                </a:solidFill>
                <a:latin typeface="Trebuchet MS"/>
                <a:cs typeface="Trebuchet MS"/>
              </a:rPr>
              <a:t> </a:t>
            </a:r>
            <a:r>
              <a:rPr sz="1200" spc="10" dirty="0" err="1">
                <a:solidFill>
                  <a:srgbClr val="171717"/>
                </a:solidFill>
                <a:latin typeface="Trebuchet MS"/>
                <a:cs typeface="Trebuchet MS"/>
              </a:rPr>
              <a:t>yapan</a:t>
            </a:r>
            <a:r>
              <a:rPr sz="1200" spc="10" dirty="0">
                <a:solidFill>
                  <a:srgbClr val="171717"/>
                </a:solidFill>
                <a:latin typeface="Trebuchet MS"/>
                <a:cs typeface="Trebuchet MS"/>
              </a:rPr>
              <a:t>,</a:t>
            </a:r>
            <a:r>
              <a:rPr sz="1200" spc="-55" dirty="0">
                <a:solidFill>
                  <a:srgbClr val="171717"/>
                </a:solidFill>
                <a:latin typeface="Trebuchet MS"/>
                <a:cs typeface="Trebuchet MS"/>
              </a:rPr>
              <a:t> </a:t>
            </a:r>
            <a:r>
              <a:rPr sz="1200" spc="40" dirty="0" err="1" smtClean="0">
                <a:solidFill>
                  <a:srgbClr val="171717"/>
                </a:solidFill>
                <a:latin typeface="Trebuchet MS"/>
                <a:cs typeface="Trebuchet MS"/>
              </a:rPr>
              <a:t>arkadaş</a:t>
            </a:r>
            <a:r>
              <a:rPr lang="tr-TR" sz="1200" dirty="0">
                <a:latin typeface="Trebuchet MS"/>
                <a:cs typeface="Trebuchet MS"/>
              </a:rPr>
              <a:t> </a:t>
            </a:r>
            <a:r>
              <a:rPr sz="1200" spc="5" dirty="0" err="1" smtClean="0">
                <a:solidFill>
                  <a:srgbClr val="171717"/>
                </a:solidFill>
                <a:latin typeface="Trebuchet MS"/>
                <a:cs typeface="Trebuchet MS"/>
              </a:rPr>
              <a:t>canlısı</a:t>
            </a:r>
            <a:r>
              <a:rPr sz="1200" spc="5" dirty="0" smtClean="0">
                <a:solidFill>
                  <a:srgbClr val="171717"/>
                </a:solidFill>
                <a:latin typeface="Trebuchet MS"/>
                <a:cs typeface="Trebuchet MS"/>
              </a:rPr>
              <a:t> </a:t>
            </a:r>
            <a:r>
              <a:rPr sz="1200" spc="-25" dirty="0" err="1">
                <a:solidFill>
                  <a:srgbClr val="171717"/>
                </a:solidFill>
                <a:latin typeface="Trebuchet MS"/>
                <a:cs typeface="Trebuchet MS"/>
              </a:rPr>
              <a:t>biri</a:t>
            </a:r>
            <a:r>
              <a:rPr sz="1200" spc="-25" dirty="0">
                <a:solidFill>
                  <a:srgbClr val="171717"/>
                </a:solidFill>
                <a:latin typeface="Trebuchet MS"/>
                <a:cs typeface="Trebuchet MS"/>
              </a:rPr>
              <a:t>. </a:t>
            </a:r>
            <a:r>
              <a:rPr sz="1200" spc="65" dirty="0" err="1">
                <a:solidFill>
                  <a:srgbClr val="171717"/>
                </a:solidFill>
                <a:latin typeface="Trebuchet MS"/>
                <a:cs typeface="Trebuchet MS"/>
              </a:rPr>
              <a:t>Ama</a:t>
            </a:r>
            <a:r>
              <a:rPr sz="1200" spc="65" dirty="0">
                <a:solidFill>
                  <a:srgbClr val="171717"/>
                </a:solidFill>
                <a:latin typeface="Trebuchet MS"/>
                <a:cs typeface="Trebuchet MS"/>
              </a:rPr>
              <a:t> </a:t>
            </a:r>
            <a:r>
              <a:rPr sz="1200" spc="75" dirty="0" err="1">
                <a:solidFill>
                  <a:srgbClr val="171717"/>
                </a:solidFill>
                <a:latin typeface="Trebuchet MS"/>
                <a:cs typeface="Trebuchet MS"/>
              </a:rPr>
              <a:t>bunu</a:t>
            </a:r>
            <a:r>
              <a:rPr sz="1200" spc="75" dirty="0">
                <a:solidFill>
                  <a:srgbClr val="171717"/>
                </a:solidFill>
                <a:latin typeface="Trebuchet MS"/>
                <a:cs typeface="Trebuchet MS"/>
              </a:rPr>
              <a:t> </a:t>
            </a:r>
            <a:r>
              <a:rPr sz="1200" spc="30" dirty="0" err="1">
                <a:solidFill>
                  <a:srgbClr val="171717"/>
                </a:solidFill>
                <a:latin typeface="Trebuchet MS"/>
                <a:cs typeface="Trebuchet MS"/>
              </a:rPr>
              <a:t>sadece</a:t>
            </a:r>
            <a:r>
              <a:rPr sz="1200" spc="30" dirty="0">
                <a:solidFill>
                  <a:srgbClr val="171717"/>
                </a:solidFill>
                <a:latin typeface="Trebuchet MS"/>
                <a:cs typeface="Trebuchet MS"/>
              </a:rPr>
              <a:t> </a:t>
            </a:r>
            <a:r>
              <a:rPr sz="1200" spc="15" dirty="0" err="1">
                <a:solidFill>
                  <a:srgbClr val="171717"/>
                </a:solidFill>
                <a:latin typeface="Trebuchet MS"/>
                <a:cs typeface="Trebuchet MS"/>
              </a:rPr>
              <a:t>dışarıdakiler</a:t>
            </a:r>
            <a:r>
              <a:rPr sz="1200" spc="15" dirty="0">
                <a:solidFill>
                  <a:srgbClr val="171717"/>
                </a:solidFill>
                <a:latin typeface="Trebuchet MS"/>
                <a:cs typeface="Trebuchet MS"/>
              </a:rPr>
              <a:t> </a:t>
            </a:r>
            <a:r>
              <a:rPr sz="1200" spc="25" dirty="0" err="1">
                <a:solidFill>
                  <a:srgbClr val="171717"/>
                </a:solidFill>
                <a:latin typeface="Trebuchet MS"/>
                <a:cs typeface="Trebuchet MS"/>
              </a:rPr>
              <a:t>görüyor</a:t>
            </a:r>
            <a:r>
              <a:rPr sz="1200" spc="25" dirty="0">
                <a:solidFill>
                  <a:srgbClr val="171717"/>
                </a:solidFill>
                <a:latin typeface="Trebuchet MS"/>
                <a:cs typeface="Trebuchet MS"/>
              </a:rPr>
              <a:t>. </a:t>
            </a:r>
            <a:r>
              <a:rPr sz="1200" spc="85" dirty="0">
                <a:solidFill>
                  <a:srgbClr val="171717"/>
                </a:solidFill>
                <a:latin typeface="Trebuchet MS"/>
                <a:cs typeface="Trebuchet MS"/>
              </a:rPr>
              <a:t>Bu </a:t>
            </a:r>
            <a:r>
              <a:rPr sz="1200" spc="90" dirty="0">
                <a:solidFill>
                  <a:srgbClr val="171717"/>
                </a:solidFill>
                <a:latin typeface="Trebuchet MS"/>
                <a:cs typeface="Trebuchet MS"/>
              </a:rPr>
              <a:t> </a:t>
            </a:r>
            <a:r>
              <a:rPr sz="1200" spc="60" dirty="0" err="1">
                <a:solidFill>
                  <a:srgbClr val="171717"/>
                </a:solidFill>
                <a:latin typeface="Trebuchet MS"/>
                <a:cs typeface="Trebuchet MS"/>
              </a:rPr>
              <a:t>adam</a:t>
            </a:r>
            <a:r>
              <a:rPr sz="1200" spc="65" dirty="0">
                <a:solidFill>
                  <a:srgbClr val="171717"/>
                </a:solidFill>
                <a:latin typeface="Trebuchet MS"/>
                <a:cs typeface="Trebuchet MS"/>
              </a:rPr>
              <a:t> </a:t>
            </a:r>
            <a:r>
              <a:rPr sz="1200" spc="30" dirty="0" err="1">
                <a:solidFill>
                  <a:srgbClr val="171717"/>
                </a:solidFill>
                <a:latin typeface="Trebuchet MS"/>
                <a:cs typeface="Trebuchet MS"/>
              </a:rPr>
              <a:t>aslında</a:t>
            </a:r>
            <a:r>
              <a:rPr sz="1200" spc="35" dirty="0">
                <a:solidFill>
                  <a:srgbClr val="171717"/>
                </a:solidFill>
                <a:latin typeface="Trebuchet MS"/>
                <a:cs typeface="Trebuchet MS"/>
              </a:rPr>
              <a:t> </a:t>
            </a:r>
            <a:r>
              <a:rPr sz="1200" spc="25" dirty="0" err="1">
                <a:solidFill>
                  <a:srgbClr val="171717"/>
                </a:solidFill>
                <a:latin typeface="Trebuchet MS"/>
                <a:cs typeface="Trebuchet MS"/>
              </a:rPr>
              <a:t>çok</a:t>
            </a:r>
            <a:r>
              <a:rPr sz="1200" spc="30" dirty="0">
                <a:solidFill>
                  <a:srgbClr val="171717"/>
                </a:solidFill>
                <a:latin typeface="Trebuchet MS"/>
                <a:cs typeface="Trebuchet MS"/>
              </a:rPr>
              <a:t> </a:t>
            </a:r>
            <a:r>
              <a:rPr sz="1200" spc="30" dirty="0" err="1">
                <a:solidFill>
                  <a:srgbClr val="171717"/>
                </a:solidFill>
                <a:latin typeface="Trebuchet MS"/>
                <a:cs typeface="Trebuchet MS"/>
              </a:rPr>
              <a:t>kötü</a:t>
            </a:r>
            <a:r>
              <a:rPr sz="1200" spc="35" dirty="0">
                <a:solidFill>
                  <a:srgbClr val="171717"/>
                </a:solidFill>
                <a:latin typeface="Trebuchet MS"/>
                <a:cs typeface="Trebuchet MS"/>
              </a:rPr>
              <a:t> </a:t>
            </a:r>
            <a:r>
              <a:rPr sz="1200" dirty="0" err="1" smtClean="0">
                <a:solidFill>
                  <a:srgbClr val="171717"/>
                </a:solidFill>
                <a:latin typeface="Trebuchet MS"/>
                <a:cs typeface="Trebuchet MS"/>
              </a:rPr>
              <a:t>biri</a:t>
            </a:r>
            <a:r>
              <a:rPr lang="tr-TR" sz="1200" dirty="0" smtClean="0">
                <a:solidFill>
                  <a:srgbClr val="171717"/>
                </a:solidFill>
                <a:latin typeface="Trebuchet MS"/>
                <a:cs typeface="Trebuchet MS"/>
              </a:rPr>
              <a:t>.</a:t>
            </a:r>
            <a:r>
              <a:rPr lang="tr-TR" sz="1200" spc="5" dirty="0">
                <a:solidFill>
                  <a:srgbClr val="171717"/>
                </a:solidFill>
                <a:latin typeface="Trebuchet MS"/>
                <a:cs typeface="Trebuchet MS"/>
              </a:rPr>
              <a:t> </a:t>
            </a:r>
            <a:r>
              <a:rPr lang="tr-TR" sz="1200" spc="20" dirty="0">
                <a:solidFill>
                  <a:srgbClr val="171717"/>
                </a:solidFill>
                <a:latin typeface="Trebuchet MS"/>
                <a:cs typeface="Trebuchet MS"/>
              </a:rPr>
              <a:t>A</a:t>
            </a:r>
            <a:r>
              <a:rPr sz="1200" spc="20" dirty="0" err="1" smtClean="0">
                <a:solidFill>
                  <a:srgbClr val="171717"/>
                </a:solidFill>
                <a:latin typeface="Trebuchet MS"/>
                <a:cs typeface="Trebuchet MS"/>
              </a:rPr>
              <a:t>klında</a:t>
            </a:r>
            <a:r>
              <a:rPr sz="1200" spc="25" dirty="0" smtClean="0">
                <a:solidFill>
                  <a:srgbClr val="171717"/>
                </a:solidFill>
                <a:latin typeface="Trebuchet MS"/>
                <a:cs typeface="Trebuchet MS"/>
              </a:rPr>
              <a:t> </a:t>
            </a:r>
            <a:r>
              <a:rPr sz="1200" dirty="0" err="1">
                <a:solidFill>
                  <a:srgbClr val="171717"/>
                </a:solidFill>
                <a:latin typeface="Trebuchet MS"/>
                <a:cs typeface="Trebuchet MS"/>
              </a:rPr>
              <a:t>hırsızlık</a:t>
            </a:r>
            <a:r>
              <a:rPr sz="1200" spc="5" dirty="0">
                <a:solidFill>
                  <a:srgbClr val="171717"/>
                </a:solidFill>
                <a:latin typeface="Trebuchet MS"/>
                <a:cs typeface="Trebuchet MS"/>
              </a:rPr>
              <a:t> </a:t>
            </a:r>
            <a:r>
              <a:rPr sz="1200" spc="10" dirty="0" err="1">
                <a:solidFill>
                  <a:srgbClr val="171717"/>
                </a:solidFill>
                <a:latin typeface="Trebuchet MS"/>
                <a:cs typeface="Trebuchet MS"/>
              </a:rPr>
              <a:t>yapmayı</a:t>
            </a:r>
            <a:r>
              <a:rPr sz="1200" spc="10" dirty="0">
                <a:solidFill>
                  <a:srgbClr val="171717"/>
                </a:solidFill>
                <a:latin typeface="Trebuchet MS"/>
                <a:cs typeface="Trebuchet MS"/>
              </a:rPr>
              <a:t>, </a:t>
            </a:r>
            <a:r>
              <a:rPr sz="1200" spc="15" dirty="0">
                <a:solidFill>
                  <a:srgbClr val="171717"/>
                </a:solidFill>
                <a:latin typeface="Trebuchet MS"/>
                <a:cs typeface="Trebuchet MS"/>
              </a:rPr>
              <a:t> </a:t>
            </a:r>
            <a:r>
              <a:rPr sz="1200" dirty="0" err="1">
                <a:solidFill>
                  <a:srgbClr val="171717"/>
                </a:solidFill>
                <a:latin typeface="Trebuchet MS"/>
                <a:cs typeface="Trebuchet MS"/>
              </a:rPr>
              <a:t>cinayet</a:t>
            </a:r>
            <a:r>
              <a:rPr sz="1200" spc="-60" dirty="0">
                <a:solidFill>
                  <a:srgbClr val="171717"/>
                </a:solidFill>
                <a:latin typeface="Trebuchet MS"/>
                <a:cs typeface="Trebuchet MS"/>
              </a:rPr>
              <a:t> </a:t>
            </a:r>
            <a:r>
              <a:rPr sz="1200" spc="15" dirty="0" err="1">
                <a:solidFill>
                  <a:srgbClr val="171717"/>
                </a:solidFill>
                <a:latin typeface="Trebuchet MS"/>
                <a:cs typeface="Trebuchet MS"/>
              </a:rPr>
              <a:t>işlemeyi</a:t>
            </a:r>
            <a:r>
              <a:rPr sz="1200" spc="-55" dirty="0">
                <a:solidFill>
                  <a:srgbClr val="171717"/>
                </a:solidFill>
                <a:latin typeface="Trebuchet MS"/>
                <a:cs typeface="Trebuchet MS"/>
              </a:rPr>
              <a:t> </a:t>
            </a:r>
            <a:r>
              <a:rPr sz="1200" spc="40" dirty="0" err="1">
                <a:solidFill>
                  <a:srgbClr val="171717"/>
                </a:solidFill>
                <a:latin typeface="Trebuchet MS"/>
                <a:cs typeface="Trebuchet MS"/>
              </a:rPr>
              <a:t>düşünüyor</a:t>
            </a:r>
            <a:r>
              <a:rPr sz="1200" spc="40" dirty="0">
                <a:solidFill>
                  <a:srgbClr val="171717"/>
                </a:solidFill>
                <a:latin typeface="Trebuchet MS"/>
                <a:cs typeface="Trebuchet MS"/>
              </a:rPr>
              <a:t>,</a:t>
            </a:r>
            <a:endParaRPr sz="1200" dirty="0">
              <a:latin typeface="Trebuchet MS"/>
              <a:cs typeface="Trebuchet MS"/>
            </a:endParaRPr>
          </a:p>
          <a:p>
            <a:pPr marL="12700" marR="6985" algn="just">
              <a:lnSpc>
                <a:spcPct val="114500"/>
              </a:lnSpc>
            </a:pPr>
            <a:r>
              <a:rPr sz="1200" spc="30" dirty="0" err="1">
                <a:solidFill>
                  <a:srgbClr val="171717"/>
                </a:solidFill>
                <a:latin typeface="Trebuchet MS"/>
                <a:cs typeface="Trebuchet MS"/>
              </a:rPr>
              <a:t>sadece</a:t>
            </a:r>
            <a:r>
              <a:rPr sz="1200" spc="35" dirty="0">
                <a:solidFill>
                  <a:srgbClr val="171717"/>
                </a:solidFill>
                <a:latin typeface="Trebuchet MS"/>
                <a:cs typeface="Trebuchet MS"/>
              </a:rPr>
              <a:t> </a:t>
            </a:r>
            <a:r>
              <a:rPr sz="1200" spc="65" dirty="0" err="1">
                <a:solidFill>
                  <a:srgbClr val="171717"/>
                </a:solidFill>
                <a:latin typeface="Trebuchet MS"/>
                <a:cs typeface="Trebuchet MS"/>
              </a:rPr>
              <a:t>düşünüyor</a:t>
            </a:r>
            <a:r>
              <a:rPr sz="1200" spc="70" dirty="0">
                <a:solidFill>
                  <a:srgbClr val="171717"/>
                </a:solidFill>
                <a:latin typeface="Trebuchet MS"/>
                <a:cs typeface="Trebuchet MS"/>
              </a:rPr>
              <a:t> </a:t>
            </a:r>
            <a:r>
              <a:rPr sz="1200" spc="45" dirty="0" err="1">
                <a:solidFill>
                  <a:srgbClr val="171717"/>
                </a:solidFill>
                <a:latin typeface="Trebuchet MS"/>
                <a:cs typeface="Trebuchet MS"/>
              </a:rPr>
              <a:t>çünkü</a:t>
            </a:r>
            <a:r>
              <a:rPr sz="1200" spc="50" dirty="0">
                <a:solidFill>
                  <a:srgbClr val="171717"/>
                </a:solidFill>
                <a:latin typeface="Trebuchet MS"/>
                <a:cs typeface="Trebuchet MS"/>
              </a:rPr>
              <a:t> </a:t>
            </a:r>
            <a:r>
              <a:rPr sz="1200" spc="40" dirty="0" err="1">
                <a:solidFill>
                  <a:srgbClr val="171717"/>
                </a:solidFill>
                <a:latin typeface="Trebuchet MS"/>
                <a:cs typeface="Trebuchet MS"/>
              </a:rPr>
              <a:t>yaparsa</a:t>
            </a:r>
            <a:r>
              <a:rPr sz="1200" spc="45" dirty="0">
                <a:solidFill>
                  <a:srgbClr val="171717"/>
                </a:solidFill>
                <a:latin typeface="Trebuchet MS"/>
                <a:cs typeface="Trebuchet MS"/>
              </a:rPr>
              <a:t> </a:t>
            </a:r>
            <a:r>
              <a:rPr sz="1200" spc="15" dirty="0" err="1">
                <a:solidFill>
                  <a:srgbClr val="171717"/>
                </a:solidFill>
                <a:latin typeface="Trebuchet MS"/>
                <a:cs typeface="Trebuchet MS"/>
              </a:rPr>
              <a:t>bir</a:t>
            </a:r>
            <a:r>
              <a:rPr sz="1200" spc="20" dirty="0">
                <a:solidFill>
                  <a:srgbClr val="171717"/>
                </a:solidFill>
                <a:latin typeface="Trebuchet MS"/>
                <a:cs typeface="Trebuchet MS"/>
              </a:rPr>
              <a:t> </a:t>
            </a:r>
            <a:r>
              <a:rPr sz="1200" spc="5" dirty="0" err="1">
                <a:solidFill>
                  <a:srgbClr val="171717"/>
                </a:solidFill>
                <a:latin typeface="Trebuchet MS"/>
                <a:cs typeface="Trebuchet MS"/>
              </a:rPr>
              <a:t>ceza</a:t>
            </a:r>
            <a:r>
              <a:rPr sz="1200" spc="375" dirty="0">
                <a:solidFill>
                  <a:srgbClr val="171717"/>
                </a:solidFill>
                <a:latin typeface="Trebuchet MS"/>
                <a:cs typeface="Trebuchet MS"/>
              </a:rPr>
              <a:t> </a:t>
            </a:r>
            <a:r>
              <a:rPr sz="1200" dirty="0" err="1" smtClean="0">
                <a:solidFill>
                  <a:srgbClr val="171717"/>
                </a:solidFill>
                <a:latin typeface="Trebuchet MS"/>
                <a:cs typeface="Trebuchet MS"/>
              </a:rPr>
              <a:t>yiyecek</a:t>
            </a:r>
            <a:r>
              <a:rPr lang="tr-TR" sz="1200" dirty="0" smtClean="0">
                <a:solidFill>
                  <a:srgbClr val="171717"/>
                </a:solidFill>
                <a:latin typeface="Trebuchet MS"/>
                <a:cs typeface="Trebuchet MS"/>
              </a:rPr>
              <a:t>,</a:t>
            </a:r>
            <a:r>
              <a:rPr sz="1200" dirty="0" smtClean="0">
                <a:solidFill>
                  <a:srgbClr val="171717"/>
                </a:solidFill>
                <a:latin typeface="Trebuchet MS"/>
                <a:cs typeface="Trebuchet MS"/>
              </a:rPr>
              <a:t> </a:t>
            </a:r>
            <a:r>
              <a:rPr sz="1200" spc="5" dirty="0" smtClean="0">
                <a:solidFill>
                  <a:srgbClr val="171717"/>
                </a:solidFill>
                <a:latin typeface="Trebuchet MS"/>
                <a:cs typeface="Trebuchet MS"/>
              </a:rPr>
              <a:t> </a:t>
            </a:r>
            <a:r>
              <a:rPr sz="1200" spc="45" dirty="0" err="1">
                <a:solidFill>
                  <a:srgbClr val="171717"/>
                </a:solidFill>
                <a:latin typeface="Trebuchet MS"/>
                <a:cs typeface="Trebuchet MS"/>
              </a:rPr>
              <a:t>cehenneme</a:t>
            </a:r>
            <a:r>
              <a:rPr sz="1200" spc="-60" dirty="0">
                <a:solidFill>
                  <a:srgbClr val="171717"/>
                </a:solidFill>
                <a:latin typeface="Trebuchet MS"/>
                <a:cs typeface="Trebuchet MS"/>
              </a:rPr>
              <a:t> </a:t>
            </a:r>
            <a:r>
              <a:rPr sz="1200" spc="15" dirty="0" err="1">
                <a:solidFill>
                  <a:srgbClr val="171717"/>
                </a:solidFill>
                <a:latin typeface="Trebuchet MS"/>
                <a:cs typeface="Trebuchet MS"/>
              </a:rPr>
              <a:t>gidecek</a:t>
            </a:r>
            <a:r>
              <a:rPr sz="1200" spc="-55" dirty="0">
                <a:solidFill>
                  <a:srgbClr val="171717"/>
                </a:solidFill>
                <a:latin typeface="Trebuchet MS"/>
                <a:cs typeface="Trebuchet MS"/>
              </a:rPr>
              <a:t> </a:t>
            </a:r>
            <a:r>
              <a:rPr sz="1200" spc="30" dirty="0" err="1">
                <a:solidFill>
                  <a:srgbClr val="171717"/>
                </a:solidFill>
                <a:latin typeface="Trebuchet MS"/>
                <a:cs typeface="Trebuchet MS"/>
              </a:rPr>
              <a:t>kendi</a:t>
            </a:r>
            <a:r>
              <a:rPr sz="1200" spc="-55" dirty="0">
                <a:solidFill>
                  <a:srgbClr val="171717"/>
                </a:solidFill>
                <a:latin typeface="Trebuchet MS"/>
                <a:cs typeface="Trebuchet MS"/>
              </a:rPr>
              <a:t> </a:t>
            </a:r>
            <a:r>
              <a:rPr sz="1200" spc="20" dirty="0" err="1">
                <a:solidFill>
                  <a:srgbClr val="171717"/>
                </a:solidFill>
                <a:latin typeface="Trebuchet MS"/>
                <a:cs typeface="Trebuchet MS"/>
              </a:rPr>
              <a:t>düşüncesiyle</a:t>
            </a:r>
            <a:r>
              <a:rPr sz="1200" spc="20" dirty="0" smtClean="0">
                <a:solidFill>
                  <a:srgbClr val="171717"/>
                </a:solidFill>
                <a:latin typeface="Trebuchet MS"/>
                <a:cs typeface="Trebuchet MS"/>
              </a:rPr>
              <a:t>.</a:t>
            </a:r>
            <a:endParaRPr sz="1400" dirty="0">
              <a:latin typeface="Trebuchet MS"/>
              <a:cs typeface="Trebuchet MS"/>
            </a:endParaRPr>
          </a:p>
          <a:p>
            <a:pPr marL="12700" marR="8890" algn="just">
              <a:lnSpc>
                <a:spcPct val="114500"/>
              </a:lnSpc>
            </a:pPr>
            <a:r>
              <a:rPr sz="1200" spc="80" dirty="0">
                <a:solidFill>
                  <a:srgbClr val="171717"/>
                </a:solidFill>
                <a:latin typeface="Trebuchet MS"/>
                <a:cs typeface="Trebuchet MS"/>
              </a:rPr>
              <a:t>Son </a:t>
            </a:r>
            <a:r>
              <a:rPr sz="1200" spc="40" dirty="0" err="1">
                <a:solidFill>
                  <a:srgbClr val="171717"/>
                </a:solidFill>
                <a:latin typeface="Trebuchet MS"/>
                <a:cs typeface="Trebuchet MS"/>
              </a:rPr>
              <a:t>cümlem</a:t>
            </a:r>
            <a:r>
              <a:rPr sz="1200" spc="45" dirty="0">
                <a:solidFill>
                  <a:srgbClr val="171717"/>
                </a:solidFill>
                <a:latin typeface="Trebuchet MS"/>
                <a:cs typeface="Trebuchet MS"/>
              </a:rPr>
              <a:t> </a:t>
            </a:r>
            <a:r>
              <a:rPr sz="1200" spc="20" dirty="0" err="1">
                <a:solidFill>
                  <a:srgbClr val="171717"/>
                </a:solidFill>
                <a:latin typeface="Trebuchet MS"/>
                <a:cs typeface="Trebuchet MS"/>
              </a:rPr>
              <a:t>olarak</a:t>
            </a:r>
            <a:r>
              <a:rPr sz="1200" spc="25" dirty="0">
                <a:solidFill>
                  <a:srgbClr val="171717"/>
                </a:solidFill>
                <a:latin typeface="Trebuchet MS"/>
                <a:cs typeface="Trebuchet MS"/>
              </a:rPr>
              <a:t> </a:t>
            </a:r>
            <a:r>
              <a:rPr sz="1200" spc="80" dirty="0" err="1">
                <a:solidFill>
                  <a:srgbClr val="171717"/>
                </a:solidFill>
                <a:latin typeface="Trebuchet MS"/>
                <a:cs typeface="Trebuchet MS"/>
              </a:rPr>
              <a:t>şunu</a:t>
            </a:r>
            <a:r>
              <a:rPr sz="1200" spc="80" dirty="0">
                <a:solidFill>
                  <a:srgbClr val="171717"/>
                </a:solidFill>
                <a:latin typeface="Trebuchet MS"/>
                <a:cs typeface="Trebuchet MS"/>
              </a:rPr>
              <a:t> </a:t>
            </a:r>
            <a:r>
              <a:rPr sz="1200" spc="35" dirty="0" err="1">
                <a:solidFill>
                  <a:srgbClr val="171717"/>
                </a:solidFill>
                <a:latin typeface="Trebuchet MS"/>
                <a:cs typeface="Trebuchet MS"/>
              </a:rPr>
              <a:t>söylemek</a:t>
            </a:r>
            <a:r>
              <a:rPr sz="1200" spc="40" dirty="0">
                <a:solidFill>
                  <a:srgbClr val="171717"/>
                </a:solidFill>
                <a:latin typeface="Trebuchet MS"/>
                <a:cs typeface="Trebuchet MS"/>
              </a:rPr>
              <a:t> </a:t>
            </a:r>
            <a:r>
              <a:rPr sz="1200" spc="15" dirty="0" err="1" smtClean="0">
                <a:solidFill>
                  <a:srgbClr val="171717"/>
                </a:solidFill>
                <a:latin typeface="Trebuchet MS"/>
                <a:cs typeface="Trebuchet MS"/>
              </a:rPr>
              <a:t>isterim</a:t>
            </a:r>
            <a:r>
              <a:rPr lang="tr-TR" sz="1200" spc="15" dirty="0" smtClean="0">
                <a:solidFill>
                  <a:srgbClr val="171717"/>
                </a:solidFill>
                <a:latin typeface="Trebuchet MS"/>
                <a:cs typeface="Trebuchet MS"/>
              </a:rPr>
              <a:t>:</a:t>
            </a:r>
            <a:r>
              <a:rPr sz="1200" spc="20" dirty="0" smtClean="0">
                <a:solidFill>
                  <a:srgbClr val="171717"/>
                </a:solidFill>
                <a:latin typeface="Trebuchet MS"/>
                <a:cs typeface="Trebuchet MS"/>
              </a:rPr>
              <a:t> </a:t>
            </a:r>
            <a:r>
              <a:rPr lang="tr-TR" sz="1200" spc="60" dirty="0" err="1">
                <a:solidFill>
                  <a:srgbClr val="171717"/>
                </a:solidFill>
                <a:latin typeface="Trebuchet MS"/>
                <a:cs typeface="Trebuchet MS"/>
              </a:rPr>
              <a:t>S</a:t>
            </a:r>
            <a:r>
              <a:rPr sz="1200" spc="60" dirty="0" err="1" smtClean="0">
                <a:solidFill>
                  <a:srgbClr val="171717"/>
                </a:solidFill>
                <a:latin typeface="Trebuchet MS"/>
                <a:cs typeface="Trebuchet MS"/>
              </a:rPr>
              <a:t>en</a:t>
            </a:r>
            <a:r>
              <a:rPr sz="1200" spc="65" dirty="0" smtClean="0">
                <a:solidFill>
                  <a:srgbClr val="171717"/>
                </a:solidFill>
                <a:latin typeface="Trebuchet MS"/>
                <a:cs typeface="Trebuchet MS"/>
              </a:rPr>
              <a:t> </a:t>
            </a:r>
            <a:r>
              <a:rPr sz="1200" spc="50" dirty="0" err="1">
                <a:solidFill>
                  <a:srgbClr val="171717"/>
                </a:solidFill>
                <a:latin typeface="Trebuchet MS"/>
                <a:cs typeface="Trebuchet MS"/>
              </a:rPr>
              <a:t>daha</a:t>
            </a:r>
            <a:r>
              <a:rPr sz="1200" spc="50" dirty="0">
                <a:solidFill>
                  <a:srgbClr val="171717"/>
                </a:solidFill>
                <a:latin typeface="Trebuchet MS"/>
                <a:cs typeface="Trebuchet MS"/>
              </a:rPr>
              <a:t> </a:t>
            </a:r>
            <a:r>
              <a:rPr sz="1200" spc="55" dirty="0">
                <a:solidFill>
                  <a:srgbClr val="171717"/>
                </a:solidFill>
                <a:latin typeface="Trebuchet MS"/>
                <a:cs typeface="Trebuchet MS"/>
              </a:rPr>
              <a:t> </a:t>
            </a:r>
            <a:r>
              <a:rPr sz="1200" spc="25" dirty="0" err="1">
                <a:solidFill>
                  <a:srgbClr val="171717"/>
                </a:solidFill>
                <a:latin typeface="Trebuchet MS"/>
                <a:cs typeface="Trebuchet MS"/>
              </a:rPr>
              <a:t>kendini</a:t>
            </a:r>
            <a:r>
              <a:rPr sz="1200" spc="25" dirty="0">
                <a:solidFill>
                  <a:srgbClr val="171717"/>
                </a:solidFill>
                <a:latin typeface="Trebuchet MS"/>
                <a:cs typeface="Trebuchet MS"/>
              </a:rPr>
              <a:t> </a:t>
            </a:r>
            <a:r>
              <a:rPr sz="1200" spc="35" dirty="0" err="1" smtClean="0">
                <a:solidFill>
                  <a:srgbClr val="171717"/>
                </a:solidFill>
                <a:latin typeface="Trebuchet MS"/>
                <a:cs typeface="Trebuchet MS"/>
              </a:rPr>
              <a:t>tanımıyorsun</a:t>
            </a:r>
            <a:r>
              <a:rPr lang="tr-TR" sz="1200" spc="35" dirty="0" smtClean="0">
                <a:solidFill>
                  <a:srgbClr val="171717"/>
                </a:solidFill>
                <a:latin typeface="Trebuchet MS"/>
                <a:cs typeface="Trebuchet MS"/>
              </a:rPr>
              <a:t>. ‘</a:t>
            </a:r>
            <a:r>
              <a:rPr sz="1200" spc="15" dirty="0" smtClean="0">
                <a:solidFill>
                  <a:srgbClr val="171717"/>
                </a:solidFill>
                <a:latin typeface="Trebuchet MS"/>
                <a:cs typeface="Trebuchet MS"/>
              </a:rPr>
              <a:t>Ben </a:t>
            </a:r>
            <a:r>
              <a:rPr sz="1200" spc="35" dirty="0" err="1" smtClean="0">
                <a:solidFill>
                  <a:srgbClr val="171717"/>
                </a:solidFill>
                <a:latin typeface="Trebuchet MS"/>
                <a:cs typeface="Trebuchet MS"/>
              </a:rPr>
              <a:t>kimim</a:t>
            </a:r>
            <a:r>
              <a:rPr lang="tr-TR" sz="1200" spc="35" dirty="0" smtClean="0">
                <a:solidFill>
                  <a:srgbClr val="171717"/>
                </a:solidFill>
                <a:latin typeface="Trebuchet MS"/>
                <a:cs typeface="Trebuchet MS"/>
              </a:rPr>
              <a:t>?’</a:t>
            </a:r>
            <a:r>
              <a:rPr sz="1200" spc="35" dirty="0" smtClean="0">
                <a:solidFill>
                  <a:srgbClr val="171717"/>
                </a:solidFill>
                <a:latin typeface="Trebuchet MS"/>
                <a:cs typeface="Trebuchet MS"/>
              </a:rPr>
              <a:t> </a:t>
            </a:r>
            <a:r>
              <a:rPr sz="1200" spc="10" dirty="0" err="1">
                <a:solidFill>
                  <a:srgbClr val="171717"/>
                </a:solidFill>
                <a:latin typeface="Trebuchet MS"/>
                <a:cs typeface="Trebuchet MS"/>
              </a:rPr>
              <a:t>diye</a:t>
            </a:r>
            <a:r>
              <a:rPr sz="1200" spc="10" dirty="0">
                <a:solidFill>
                  <a:srgbClr val="171717"/>
                </a:solidFill>
                <a:latin typeface="Trebuchet MS"/>
                <a:cs typeface="Trebuchet MS"/>
              </a:rPr>
              <a:t> </a:t>
            </a:r>
            <a:r>
              <a:rPr sz="1200" spc="25" dirty="0" err="1" smtClean="0">
                <a:solidFill>
                  <a:srgbClr val="171717"/>
                </a:solidFill>
                <a:latin typeface="Trebuchet MS"/>
                <a:cs typeface="Trebuchet MS"/>
              </a:rPr>
              <a:t>kendine</a:t>
            </a:r>
            <a:r>
              <a:rPr sz="1200" spc="25" dirty="0" smtClean="0">
                <a:solidFill>
                  <a:srgbClr val="171717"/>
                </a:solidFill>
                <a:latin typeface="Trebuchet MS"/>
                <a:cs typeface="Trebuchet MS"/>
              </a:rPr>
              <a:t> </a:t>
            </a:r>
            <a:r>
              <a:rPr sz="1200" spc="60" dirty="0" err="1">
                <a:solidFill>
                  <a:srgbClr val="171717"/>
                </a:solidFill>
                <a:latin typeface="Trebuchet MS"/>
                <a:cs typeface="Trebuchet MS"/>
              </a:rPr>
              <a:t>sor</a:t>
            </a:r>
            <a:r>
              <a:rPr sz="1200" spc="60" dirty="0">
                <a:solidFill>
                  <a:srgbClr val="171717"/>
                </a:solidFill>
                <a:latin typeface="Trebuchet MS"/>
                <a:cs typeface="Trebuchet MS"/>
              </a:rPr>
              <a:t> </a:t>
            </a:r>
            <a:r>
              <a:rPr sz="1200" spc="15" dirty="0" err="1">
                <a:solidFill>
                  <a:srgbClr val="171717"/>
                </a:solidFill>
                <a:latin typeface="Trebuchet MS"/>
                <a:cs typeface="Trebuchet MS"/>
              </a:rPr>
              <a:t>ve</a:t>
            </a:r>
            <a:r>
              <a:rPr sz="1200" spc="15" dirty="0">
                <a:solidFill>
                  <a:srgbClr val="171717"/>
                </a:solidFill>
                <a:latin typeface="Trebuchet MS"/>
                <a:cs typeface="Trebuchet MS"/>
              </a:rPr>
              <a:t> </a:t>
            </a:r>
            <a:r>
              <a:rPr sz="1200" spc="20" dirty="0">
                <a:solidFill>
                  <a:srgbClr val="171717"/>
                </a:solidFill>
                <a:latin typeface="Trebuchet MS"/>
                <a:cs typeface="Trebuchet MS"/>
              </a:rPr>
              <a:t> </a:t>
            </a:r>
            <a:r>
              <a:rPr sz="1200" spc="80" dirty="0" err="1">
                <a:solidFill>
                  <a:srgbClr val="171717"/>
                </a:solidFill>
                <a:latin typeface="Trebuchet MS"/>
                <a:cs typeface="Trebuchet MS"/>
              </a:rPr>
              <a:t>şunu</a:t>
            </a:r>
            <a:r>
              <a:rPr sz="1200" spc="-60" dirty="0">
                <a:solidFill>
                  <a:srgbClr val="171717"/>
                </a:solidFill>
                <a:latin typeface="Trebuchet MS"/>
                <a:cs typeface="Trebuchet MS"/>
              </a:rPr>
              <a:t> </a:t>
            </a:r>
            <a:r>
              <a:rPr sz="1200" spc="-15" dirty="0" err="1">
                <a:solidFill>
                  <a:srgbClr val="171717"/>
                </a:solidFill>
                <a:latin typeface="Trebuchet MS"/>
                <a:cs typeface="Trebuchet MS"/>
              </a:rPr>
              <a:t>hatırla</a:t>
            </a:r>
            <a:r>
              <a:rPr sz="1200" spc="-15" dirty="0">
                <a:solidFill>
                  <a:srgbClr val="171717"/>
                </a:solidFill>
                <a:latin typeface="Trebuchet MS"/>
                <a:cs typeface="Trebuchet MS"/>
              </a:rPr>
              <a:t>;</a:t>
            </a:r>
            <a:r>
              <a:rPr sz="1200" spc="-55" dirty="0">
                <a:solidFill>
                  <a:srgbClr val="171717"/>
                </a:solidFill>
                <a:latin typeface="Trebuchet MS"/>
                <a:cs typeface="Trebuchet MS"/>
              </a:rPr>
              <a:t> </a:t>
            </a:r>
            <a:r>
              <a:rPr lang="tr-TR" sz="1200" spc="70" dirty="0" err="1">
                <a:solidFill>
                  <a:srgbClr val="171717"/>
                </a:solidFill>
                <a:latin typeface="Trebuchet MS"/>
                <a:cs typeface="Trebuchet MS"/>
              </a:rPr>
              <a:t>B</a:t>
            </a:r>
            <a:r>
              <a:rPr sz="1200" spc="70" dirty="0" smtClean="0">
                <a:solidFill>
                  <a:srgbClr val="171717"/>
                </a:solidFill>
                <a:latin typeface="Trebuchet MS"/>
                <a:cs typeface="Trebuchet MS"/>
              </a:rPr>
              <a:t>u</a:t>
            </a:r>
            <a:r>
              <a:rPr sz="1200" spc="-55" dirty="0" smtClean="0">
                <a:solidFill>
                  <a:srgbClr val="171717"/>
                </a:solidFill>
                <a:latin typeface="Trebuchet MS"/>
                <a:cs typeface="Trebuchet MS"/>
              </a:rPr>
              <a:t> </a:t>
            </a:r>
            <a:r>
              <a:rPr sz="1200" spc="20" dirty="0" err="1" smtClean="0">
                <a:solidFill>
                  <a:srgbClr val="171717"/>
                </a:solidFill>
                <a:latin typeface="Trebuchet MS"/>
                <a:cs typeface="Trebuchet MS"/>
              </a:rPr>
              <a:t>hayatın</a:t>
            </a:r>
            <a:r>
              <a:rPr lang="tr-TR" sz="1200" dirty="0">
                <a:latin typeface="Trebuchet MS"/>
                <a:cs typeface="Trebuchet MS"/>
              </a:rPr>
              <a:t> </a:t>
            </a:r>
            <a:r>
              <a:rPr sz="1200" spc="45" dirty="0" err="1" smtClean="0">
                <a:solidFill>
                  <a:srgbClr val="171717"/>
                </a:solidFill>
                <a:latin typeface="Trebuchet MS"/>
                <a:cs typeface="Trebuchet MS"/>
              </a:rPr>
              <a:t>başrolü</a:t>
            </a:r>
            <a:r>
              <a:rPr sz="1200" spc="45" dirty="0" smtClean="0">
                <a:solidFill>
                  <a:srgbClr val="171717"/>
                </a:solidFill>
                <a:latin typeface="Trebuchet MS"/>
                <a:cs typeface="Trebuchet MS"/>
              </a:rPr>
              <a:t> </a:t>
            </a:r>
            <a:r>
              <a:rPr sz="1200" spc="50" dirty="0" err="1">
                <a:solidFill>
                  <a:srgbClr val="171717"/>
                </a:solidFill>
                <a:latin typeface="Trebuchet MS"/>
                <a:cs typeface="Trebuchet MS"/>
              </a:rPr>
              <a:t>sensin</a:t>
            </a:r>
            <a:r>
              <a:rPr sz="1200" spc="50" dirty="0">
                <a:solidFill>
                  <a:srgbClr val="171717"/>
                </a:solidFill>
                <a:latin typeface="Trebuchet MS"/>
                <a:cs typeface="Trebuchet MS"/>
              </a:rPr>
              <a:t> </a:t>
            </a:r>
            <a:r>
              <a:rPr sz="1200" spc="15" dirty="0" err="1">
                <a:solidFill>
                  <a:srgbClr val="171717"/>
                </a:solidFill>
                <a:latin typeface="Trebuchet MS"/>
                <a:cs typeface="Trebuchet MS"/>
              </a:rPr>
              <a:t>ve</a:t>
            </a:r>
            <a:r>
              <a:rPr sz="1200" spc="20" dirty="0">
                <a:solidFill>
                  <a:srgbClr val="171717"/>
                </a:solidFill>
                <a:latin typeface="Trebuchet MS"/>
                <a:cs typeface="Trebuchet MS"/>
              </a:rPr>
              <a:t> </a:t>
            </a:r>
            <a:r>
              <a:rPr sz="1200" spc="5" dirty="0" err="1">
                <a:solidFill>
                  <a:srgbClr val="171717"/>
                </a:solidFill>
                <a:latin typeface="Trebuchet MS"/>
                <a:cs typeface="Trebuchet MS"/>
              </a:rPr>
              <a:t>etrafındakiler</a:t>
            </a:r>
            <a:r>
              <a:rPr sz="1200" spc="10" dirty="0">
                <a:solidFill>
                  <a:srgbClr val="171717"/>
                </a:solidFill>
                <a:latin typeface="Trebuchet MS"/>
                <a:cs typeface="Trebuchet MS"/>
              </a:rPr>
              <a:t> </a:t>
            </a:r>
            <a:r>
              <a:rPr sz="1200" spc="5" dirty="0" err="1" smtClean="0">
                <a:solidFill>
                  <a:srgbClr val="171717"/>
                </a:solidFill>
                <a:latin typeface="Trebuchet MS"/>
                <a:cs typeface="Trebuchet MS"/>
              </a:rPr>
              <a:t>figüran</a:t>
            </a:r>
            <a:r>
              <a:rPr lang="tr-TR" sz="1200" spc="5" dirty="0" smtClean="0">
                <a:solidFill>
                  <a:srgbClr val="171717"/>
                </a:solidFill>
                <a:latin typeface="Trebuchet MS"/>
                <a:cs typeface="Trebuchet MS"/>
              </a:rPr>
              <a:t>…</a:t>
            </a:r>
            <a:r>
              <a:rPr sz="1200" spc="10" dirty="0" smtClean="0">
                <a:solidFill>
                  <a:srgbClr val="171717"/>
                </a:solidFill>
                <a:latin typeface="Trebuchet MS"/>
                <a:cs typeface="Trebuchet MS"/>
              </a:rPr>
              <a:t> </a:t>
            </a:r>
            <a:r>
              <a:rPr sz="1200" spc="10" dirty="0" err="1">
                <a:solidFill>
                  <a:srgbClr val="171717"/>
                </a:solidFill>
                <a:latin typeface="Trebuchet MS"/>
                <a:cs typeface="Trebuchet MS"/>
              </a:rPr>
              <a:t>Yine</a:t>
            </a:r>
            <a:r>
              <a:rPr sz="1200" spc="15" dirty="0">
                <a:solidFill>
                  <a:srgbClr val="171717"/>
                </a:solidFill>
                <a:latin typeface="Trebuchet MS"/>
                <a:cs typeface="Trebuchet MS"/>
              </a:rPr>
              <a:t> </a:t>
            </a:r>
            <a:r>
              <a:rPr sz="1200" spc="40" dirty="0">
                <a:solidFill>
                  <a:srgbClr val="171717"/>
                </a:solidFill>
                <a:latin typeface="Trebuchet MS"/>
                <a:cs typeface="Trebuchet MS"/>
              </a:rPr>
              <a:t>de</a:t>
            </a:r>
            <a:r>
              <a:rPr sz="1200" spc="45" dirty="0">
                <a:solidFill>
                  <a:srgbClr val="171717"/>
                </a:solidFill>
                <a:latin typeface="Trebuchet MS"/>
                <a:cs typeface="Trebuchet MS"/>
              </a:rPr>
              <a:t> </a:t>
            </a:r>
            <a:r>
              <a:rPr sz="1200" spc="-15" dirty="0" err="1">
                <a:solidFill>
                  <a:srgbClr val="171717"/>
                </a:solidFill>
                <a:latin typeface="Trebuchet MS"/>
                <a:cs typeface="Trebuchet MS"/>
              </a:rPr>
              <a:t>iyice</a:t>
            </a:r>
            <a:r>
              <a:rPr sz="1200" spc="-15" dirty="0">
                <a:solidFill>
                  <a:srgbClr val="171717"/>
                </a:solidFill>
                <a:latin typeface="Trebuchet MS"/>
                <a:cs typeface="Trebuchet MS"/>
              </a:rPr>
              <a:t> </a:t>
            </a:r>
            <a:r>
              <a:rPr sz="1200" spc="-10" dirty="0">
                <a:solidFill>
                  <a:srgbClr val="171717"/>
                </a:solidFill>
                <a:latin typeface="Trebuchet MS"/>
                <a:cs typeface="Trebuchet MS"/>
              </a:rPr>
              <a:t> </a:t>
            </a:r>
            <a:r>
              <a:rPr sz="1200" spc="75" dirty="0" err="1">
                <a:solidFill>
                  <a:srgbClr val="171717"/>
                </a:solidFill>
                <a:latin typeface="Trebuchet MS"/>
                <a:cs typeface="Trebuchet MS"/>
              </a:rPr>
              <a:t>düşün</a:t>
            </a:r>
            <a:r>
              <a:rPr sz="1200" spc="-55" dirty="0">
                <a:solidFill>
                  <a:srgbClr val="171717"/>
                </a:solidFill>
                <a:latin typeface="Trebuchet MS"/>
                <a:cs typeface="Trebuchet MS"/>
              </a:rPr>
              <a:t> </a:t>
            </a:r>
            <a:r>
              <a:rPr sz="1200" spc="15" dirty="0" err="1">
                <a:solidFill>
                  <a:srgbClr val="171717"/>
                </a:solidFill>
                <a:latin typeface="Trebuchet MS"/>
                <a:cs typeface="Trebuchet MS"/>
              </a:rPr>
              <a:t>ve</a:t>
            </a:r>
            <a:r>
              <a:rPr sz="1200" spc="-55" dirty="0">
                <a:solidFill>
                  <a:srgbClr val="171717"/>
                </a:solidFill>
                <a:latin typeface="Trebuchet MS"/>
                <a:cs typeface="Trebuchet MS"/>
              </a:rPr>
              <a:t> </a:t>
            </a:r>
            <a:r>
              <a:rPr sz="1200" spc="40" dirty="0" err="1" smtClean="0">
                <a:solidFill>
                  <a:srgbClr val="171717"/>
                </a:solidFill>
                <a:latin typeface="Trebuchet MS"/>
                <a:cs typeface="Trebuchet MS"/>
              </a:rPr>
              <a:t>sorgula</a:t>
            </a:r>
            <a:r>
              <a:rPr lang="tr-TR" sz="1200" spc="40" dirty="0" smtClean="0">
                <a:solidFill>
                  <a:srgbClr val="171717"/>
                </a:solidFill>
                <a:latin typeface="Trebuchet MS"/>
                <a:cs typeface="Trebuchet MS"/>
              </a:rPr>
              <a:t>!</a:t>
            </a:r>
            <a:r>
              <a:rPr sz="1200" spc="-55" dirty="0" smtClean="0">
                <a:solidFill>
                  <a:srgbClr val="171717"/>
                </a:solidFill>
                <a:latin typeface="Trebuchet MS"/>
                <a:cs typeface="Trebuchet MS"/>
              </a:rPr>
              <a:t> </a:t>
            </a:r>
            <a:r>
              <a:rPr lang="tr-TR" sz="1200" spc="50" dirty="0">
                <a:solidFill>
                  <a:srgbClr val="171717"/>
                </a:solidFill>
                <a:latin typeface="Trebuchet MS"/>
                <a:cs typeface="Trebuchet MS"/>
              </a:rPr>
              <a:t>S</a:t>
            </a:r>
            <a:r>
              <a:rPr sz="1200" spc="50" dirty="0" smtClean="0">
                <a:solidFill>
                  <a:srgbClr val="171717"/>
                </a:solidFill>
                <a:latin typeface="Trebuchet MS"/>
                <a:cs typeface="Trebuchet MS"/>
              </a:rPr>
              <a:t>ahi</a:t>
            </a:r>
            <a:r>
              <a:rPr sz="1200" spc="-55" dirty="0" smtClean="0">
                <a:solidFill>
                  <a:srgbClr val="171717"/>
                </a:solidFill>
                <a:latin typeface="Trebuchet MS"/>
                <a:cs typeface="Trebuchet MS"/>
              </a:rPr>
              <a:t> </a:t>
            </a:r>
            <a:r>
              <a:rPr sz="1200" spc="60" dirty="0" err="1">
                <a:solidFill>
                  <a:srgbClr val="171717"/>
                </a:solidFill>
                <a:latin typeface="Trebuchet MS"/>
                <a:cs typeface="Trebuchet MS"/>
              </a:rPr>
              <a:t>sen</a:t>
            </a:r>
            <a:r>
              <a:rPr sz="1200" spc="-55" dirty="0">
                <a:solidFill>
                  <a:srgbClr val="171717"/>
                </a:solidFill>
                <a:latin typeface="Trebuchet MS"/>
                <a:cs typeface="Trebuchet MS"/>
              </a:rPr>
              <a:t> </a:t>
            </a:r>
            <a:r>
              <a:rPr sz="1200" spc="50" dirty="0" err="1">
                <a:solidFill>
                  <a:srgbClr val="171717"/>
                </a:solidFill>
                <a:latin typeface="Trebuchet MS"/>
                <a:cs typeface="Trebuchet MS"/>
              </a:rPr>
              <a:t>kimsin</a:t>
            </a:r>
            <a:r>
              <a:rPr sz="1200" spc="50" dirty="0" smtClean="0">
                <a:solidFill>
                  <a:srgbClr val="171717"/>
                </a:solidFill>
                <a:latin typeface="Trebuchet MS"/>
                <a:cs typeface="Trebuchet MS"/>
              </a:rPr>
              <a:t>?</a:t>
            </a:r>
            <a:endParaRPr sz="1200" dirty="0">
              <a:latin typeface="Trebuchet MS"/>
              <a:cs typeface="Trebuchet MS"/>
            </a:endParaRPr>
          </a:p>
        </p:txBody>
      </p:sp>
      <p:sp>
        <p:nvSpPr>
          <p:cNvPr id="12" name="object 12"/>
          <p:cNvSpPr txBox="1"/>
          <p:nvPr/>
        </p:nvSpPr>
        <p:spPr>
          <a:xfrm>
            <a:off x="7213624" y="10231821"/>
            <a:ext cx="196215" cy="330200"/>
          </a:xfrm>
          <a:prstGeom prst="rect">
            <a:avLst/>
          </a:prstGeom>
        </p:spPr>
        <p:txBody>
          <a:bodyPr vert="horz" wrap="square" lIns="0" tIns="31115" rIns="0" bIns="0" rtlCol="0">
            <a:spAutoFit/>
          </a:bodyPr>
          <a:lstStyle/>
          <a:p>
            <a:pPr marL="38100">
              <a:lnSpc>
                <a:spcPct val="100000"/>
              </a:lnSpc>
              <a:spcBef>
                <a:spcPts val="245"/>
              </a:spcBef>
            </a:pPr>
            <a:r>
              <a:rPr sz="1800" b="1" spc="25">
                <a:latin typeface="Calibri"/>
                <a:cs typeface="Calibri"/>
              </a:rPr>
              <a:t>3</a:t>
            </a:r>
            <a:endParaRPr sz="1800">
              <a:latin typeface="Calibri"/>
              <a:cs typeface="Calibri"/>
            </a:endParaRPr>
          </a:p>
        </p:txBody>
      </p:sp>
      <p:sp>
        <p:nvSpPr>
          <p:cNvPr id="10" name="object 10"/>
          <p:cNvSpPr txBox="1"/>
          <p:nvPr/>
        </p:nvSpPr>
        <p:spPr>
          <a:xfrm>
            <a:off x="7298546" y="3160473"/>
            <a:ext cx="215900" cy="1409700"/>
          </a:xfrm>
          <a:prstGeom prst="rect">
            <a:avLst/>
          </a:prstGeom>
        </p:spPr>
        <p:txBody>
          <a:bodyPr vert="vert" wrap="square" lIns="0" tIns="22225" rIns="0" bIns="0" rtlCol="0">
            <a:spAutoFit/>
          </a:bodyPr>
          <a:lstStyle/>
          <a:p>
            <a:pPr marL="12700">
              <a:lnSpc>
                <a:spcPct val="100000"/>
              </a:lnSpc>
              <a:spcBef>
                <a:spcPts val="175"/>
              </a:spcBef>
            </a:pPr>
            <a:r>
              <a:rPr sz="1100" b="1" spc="25">
                <a:solidFill>
                  <a:srgbClr val="212121"/>
                </a:solidFill>
                <a:latin typeface="Trebuchet MS"/>
                <a:cs typeface="Trebuchet MS"/>
              </a:rPr>
              <a:t>Yazan:</a:t>
            </a:r>
            <a:r>
              <a:rPr sz="1100" b="1" spc="-60">
                <a:solidFill>
                  <a:srgbClr val="212121"/>
                </a:solidFill>
                <a:latin typeface="Trebuchet MS"/>
                <a:cs typeface="Trebuchet MS"/>
              </a:rPr>
              <a:t> </a:t>
            </a:r>
            <a:r>
              <a:rPr sz="1100" b="1" spc="50">
                <a:solidFill>
                  <a:srgbClr val="212121"/>
                </a:solidFill>
                <a:latin typeface="Trebuchet MS"/>
                <a:cs typeface="Trebuchet MS"/>
              </a:rPr>
              <a:t>GizemÇoban</a:t>
            </a:r>
            <a:endParaRPr sz="1100">
              <a:latin typeface="Trebuchet MS"/>
              <a:cs typeface="Trebuchet MS"/>
            </a:endParaRPr>
          </a:p>
        </p:txBody>
      </p:sp>
      <p:sp>
        <p:nvSpPr>
          <p:cNvPr id="11" name="object 11"/>
          <p:cNvSpPr txBox="1"/>
          <p:nvPr/>
        </p:nvSpPr>
        <p:spPr>
          <a:xfrm>
            <a:off x="7184707" y="5395937"/>
            <a:ext cx="215900" cy="3049270"/>
          </a:xfrm>
          <a:prstGeom prst="rect">
            <a:avLst/>
          </a:prstGeom>
        </p:spPr>
        <p:txBody>
          <a:bodyPr vert="vert" wrap="square" lIns="0" tIns="22225" rIns="0" bIns="0" rtlCol="0">
            <a:spAutoFit/>
          </a:bodyPr>
          <a:lstStyle/>
          <a:p>
            <a:pPr marL="12700">
              <a:lnSpc>
                <a:spcPct val="100000"/>
              </a:lnSpc>
              <a:spcBef>
                <a:spcPts val="175"/>
              </a:spcBef>
            </a:pPr>
            <a:r>
              <a:rPr sz="1100" b="1" spc="30">
                <a:solidFill>
                  <a:srgbClr val="DFDEDE"/>
                </a:solidFill>
                <a:latin typeface="Trebuchet MS"/>
                <a:cs typeface="Trebuchet MS"/>
              </a:rPr>
              <a:t>GÖRSELLERİ</a:t>
            </a:r>
            <a:r>
              <a:rPr sz="1100" b="1" spc="-65">
                <a:solidFill>
                  <a:srgbClr val="DFDEDE"/>
                </a:solidFill>
                <a:latin typeface="Trebuchet MS"/>
                <a:cs typeface="Trebuchet MS"/>
              </a:rPr>
              <a:t> </a:t>
            </a:r>
            <a:r>
              <a:rPr sz="1100" b="1" spc="40">
                <a:solidFill>
                  <a:srgbClr val="DFDEDE"/>
                </a:solidFill>
                <a:latin typeface="Trebuchet MS"/>
                <a:cs typeface="Trebuchet MS"/>
              </a:rPr>
              <a:t>HAZIRLAYAN:</a:t>
            </a:r>
            <a:r>
              <a:rPr sz="1100" b="1" spc="-60">
                <a:solidFill>
                  <a:srgbClr val="DFDEDE"/>
                </a:solidFill>
                <a:latin typeface="Trebuchet MS"/>
                <a:cs typeface="Trebuchet MS"/>
              </a:rPr>
              <a:t> </a:t>
            </a:r>
            <a:r>
              <a:rPr sz="1100" b="1" spc="60">
                <a:solidFill>
                  <a:srgbClr val="DFDEDE"/>
                </a:solidFill>
                <a:latin typeface="Trebuchet MS"/>
                <a:cs typeface="Trebuchet MS"/>
              </a:rPr>
              <a:t>NURTEN</a:t>
            </a:r>
            <a:r>
              <a:rPr sz="1100" b="1" spc="-60">
                <a:solidFill>
                  <a:srgbClr val="DFDEDE"/>
                </a:solidFill>
                <a:latin typeface="Trebuchet MS"/>
                <a:cs typeface="Trebuchet MS"/>
              </a:rPr>
              <a:t> </a:t>
            </a:r>
            <a:r>
              <a:rPr sz="1100" b="1" spc="60">
                <a:solidFill>
                  <a:srgbClr val="DFDEDE"/>
                </a:solidFill>
                <a:latin typeface="Trebuchet MS"/>
                <a:cs typeface="Trebuchet MS"/>
              </a:rPr>
              <a:t>BAYNAL</a:t>
            </a:r>
            <a:endParaRPr sz="1100">
              <a:latin typeface="Trebuchet MS"/>
              <a:cs typeface="Trebuchet M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493520" cy="4192270"/>
          </a:xfrm>
          <a:custGeom>
            <a:avLst/>
            <a:gdLst/>
            <a:ahLst/>
            <a:cxnLst/>
            <a:rect l="l" t="t" r="r" b="b"/>
            <a:pathLst>
              <a:path w="1493520" h="4192270">
                <a:moveTo>
                  <a:pt x="1493291" y="0"/>
                </a:moveTo>
                <a:lnTo>
                  <a:pt x="0" y="0"/>
                </a:lnTo>
                <a:lnTo>
                  <a:pt x="0" y="109029"/>
                </a:lnTo>
                <a:lnTo>
                  <a:pt x="0" y="189395"/>
                </a:lnTo>
                <a:lnTo>
                  <a:pt x="0" y="4191825"/>
                </a:lnTo>
                <a:lnTo>
                  <a:pt x="238645" y="4191825"/>
                </a:lnTo>
                <a:lnTo>
                  <a:pt x="238645" y="189395"/>
                </a:lnTo>
                <a:lnTo>
                  <a:pt x="1493291" y="189395"/>
                </a:lnTo>
                <a:lnTo>
                  <a:pt x="1493291" y="0"/>
                </a:lnTo>
                <a:close/>
              </a:path>
            </a:pathLst>
          </a:custGeom>
          <a:solidFill>
            <a:srgbClr val="EC80CB"/>
          </a:solidFill>
        </p:spPr>
        <p:txBody>
          <a:bodyPr wrap="square" lIns="0" tIns="0" rIns="0" bIns="0" rtlCol="0"/>
          <a:lstStyle/>
          <a:p>
            <a:endParaRPr/>
          </a:p>
        </p:txBody>
      </p:sp>
      <p:sp>
        <p:nvSpPr>
          <p:cNvPr id="4" name="object 4"/>
          <p:cNvSpPr txBox="1">
            <a:spLocks noGrp="1"/>
          </p:cNvSpPr>
          <p:nvPr>
            <p:ph type="title"/>
          </p:nvPr>
        </p:nvSpPr>
        <p:spPr>
          <a:xfrm>
            <a:off x="878643" y="256200"/>
            <a:ext cx="6097270" cy="482600"/>
          </a:xfrm>
          <a:prstGeom prst="rect">
            <a:avLst/>
          </a:prstGeom>
        </p:spPr>
        <p:txBody>
          <a:bodyPr vert="horz" wrap="square" lIns="0" tIns="12065" rIns="0" bIns="0" rtlCol="0">
            <a:spAutoFit/>
          </a:bodyPr>
          <a:lstStyle/>
          <a:p>
            <a:pPr marL="12700">
              <a:lnSpc>
                <a:spcPct val="100000"/>
              </a:lnSpc>
              <a:spcBef>
                <a:spcPts val="95"/>
              </a:spcBef>
            </a:pPr>
            <a:r>
              <a:rPr sz="3000" spc="60">
                <a:latin typeface="Cambria"/>
                <a:cs typeface="Cambria"/>
              </a:rPr>
              <a:t>BÜTÜN</a:t>
            </a:r>
            <a:r>
              <a:rPr sz="3000" spc="30">
                <a:latin typeface="Cambria"/>
                <a:cs typeface="Cambria"/>
              </a:rPr>
              <a:t> </a:t>
            </a:r>
            <a:r>
              <a:rPr sz="3000" spc="110">
                <a:latin typeface="Cambria"/>
                <a:cs typeface="Cambria"/>
              </a:rPr>
              <a:t>SAKSILAR</a:t>
            </a:r>
            <a:r>
              <a:rPr sz="3000" spc="30">
                <a:latin typeface="Cambria"/>
                <a:cs typeface="Cambria"/>
              </a:rPr>
              <a:t> </a:t>
            </a:r>
            <a:r>
              <a:rPr sz="3000" spc="155">
                <a:latin typeface="Cambria"/>
                <a:cs typeface="Cambria"/>
              </a:rPr>
              <a:t>NEDEN</a:t>
            </a:r>
            <a:r>
              <a:rPr sz="3000" spc="30">
                <a:latin typeface="Cambria"/>
                <a:cs typeface="Cambria"/>
              </a:rPr>
              <a:t> </a:t>
            </a:r>
            <a:r>
              <a:rPr sz="3000" spc="125">
                <a:latin typeface="Cambria"/>
                <a:cs typeface="Cambria"/>
              </a:rPr>
              <a:t>SAKSI?</a:t>
            </a:r>
            <a:endParaRPr sz="3000">
              <a:latin typeface="Cambria"/>
              <a:cs typeface="Cambria"/>
            </a:endParaRPr>
          </a:p>
        </p:txBody>
      </p:sp>
      <p:sp>
        <p:nvSpPr>
          <p:cNvPr id="7" name="object 7"/>
          <p:cNvSpPr txBox="1"/>
          <p:nvPr/>
        </p:nvSpPr>
        <p:spPr>
          <a:xfrm>
            <a:off x="7238429" y="10231828"/>
            <a:ext cx="146050" cy="330200"/>
          </a:xfrm>
          <a:prstGeom prst="rect">
            <a:avLst/>
          </a:prstGeom>
        </p:spPr>
        <p:txBody>
          <a:bodyPr vert="horz" wrap="square" lIns="0" tIns="31115" rIns="0" bIns="0" rtlCol="0">
            <a:spAutoFit/>
          </a:bodyPr>
          <a:lstStyle/>
          <a:p>
            <a:pPr marL="12700">
              <a:lnSpc>
                <a:spcPct val="100000"/>
              </a:lnSpc>
              <a:spcBef>
                <a:spcPts val="245"/>
              </a:spcBef>
            </a:pPr>
            <a:r>
              <a:rPr sz="1800" b="1" spc="-120">
                <a:latin typeface="Cambria"/>
                <a:cs typeface="Cambria"/>
              </a:rPr>
              <a:t>4</a:t>
            </a:r>
            <a:endParaRPr sz="1800">
              <a:latin typeface="Cambria"/>
              <a:cs typeface="Cambria"/>
            </a:endParaRPr>
          </a:p>
        </p:txBody>
      </p:sp>
      <p:sp>
        <p:nvSpPr>
          <p:cNvPr id="5" name="object 5"/>
          <p:cNvSpPr txBox="1"/>
          <p:nvPr/>
        </p:nvSpPr>
        <p:spPr>
          <a:xfrm>
            <a:off x="261855" y="5400859"/>
            <a:ext cx="6598920" cy="4239046"/>
          </a:xfrm>
          <a:prstGeom prst="rect">
            <a:avLst/>
          </a:prstGeom>
        </p:spPr>
        <p:txBody>
          <a:bodyPr vert="horz" wrap="square" lIns="0" tIns="12700" rIns="0" bIns="0" rtlCol="0" anchor="t">
            <a:spAutoFit/>
          </a:bodyPr>
          <a:lstStyle/>
          <a:p>
            <a:pPr marL="12700" marR="2903220" indent="35560">
              <a:lnSpc>
                <a:spcPct val="147600"/>
              </a:lnSpc>
              <a:spcBef>
                <a:spcPts val="100"/>
              </a:spcBef>
            </a:pPr>
            <a:endParaRPr lang="tr-TR" sz="1100" spc="-70" dirty="0">
              <a:solidFill>
                <a:srgbClr val="171717"/>
              </a:solidFill>
              <a:latin typeface="Lucida Sans Unicode"/>
              <a:cs typeface="Lucida Sans Unicode"/>
            </a:endParaRPr>
          </a:p>
          <a:p>
            <a:pPr>
              <a:lnSpc>
                <a:spcPct val="100000"/>
              </a:lnSpc>
              <a:spcBef>
                <a:spcPts val="25"/>
              </a:spcBef>
            </a:pPr>
            <a:endParaRPr sz="1300" dirty="0">
              <a:latin typeface="Lucida Sans Unicode"/>
              <a:cs typeface="Lucida Sans Unicode"/>
            </a:endParaRPr>
          </a:p>
          <a:p>
            <a:pPr marL="12700" marR="5715">
              <a:lnSpc>
                <a:spcPct val="146600"/>
              </a:lnSpc>
            </a:pPr>
            <a:r>
              <a:rPr sz="1150" spc="-20" dirty="0" err="1">
                <a:solidFill>
                  <a:srgbClr val="171717"/>
                </a:solidFill>
                <a:latin typeface="Lucida Sans Unicode"/>
                <a:cs typeface="Lucida Sans Unicode"/>
              </a:rPr>
              <a:t>Saksıların</a:t>
            </a:r>
            <a:r>
              <a:rPr sz="1150" dirty="0">
                <a:solidFill>
                  <a:srgbClr val="171717"/>
                </a:solidFill>
                <a:latin typeface="Lucida Sans Unicode"/>
                <a:cs typeface="Lucida Sans Unicode"/>
              </a:rPr>
              <a:t> </a:t>
            </a:r>
            <a:r>
              <a:rPr sz="1150" spc="-10" dirty="0">
                <a:solidFill>
                  <a:srgbClr val="171717"/>
                </a:solidFill>
                <a:latin typeface="Lucida Sans Unicode"/>
                <a:cs typeface="Lucida Sans Unicode"/>
              </a:rPr>
              <a:t>idea</a:t>
            </a:r>
            <a:r>
              <a:rPr sz="1150" spc="5" dirty="0">
                <a:solidFill>
                  <a:srgbClr val="171717"/>
                </a:solidFill>
                <a:latin typeface="Lucida Sans Unicode"/>
                <a:cs typeface="Lucida Sans Unicode"/>
              </a:rPr>
              <a:t> </a:t>
            </a:r>
            <a:r>
              <a:rPr sz="1150" spc="-15" dirty="0" err="1">
                <a:solidFill>
                  <a:srgbClr val="171717"/>
                </a:solidFill>
                <a:latin typeface="Lucida Sans Unicode"/>
                <a:cs typeface="Lucida Sans Unicode"/>
              </a:rPr>
              <a:t>alemindeki</a:t>
            </a:r>
            <a:r>
              <a:rPr sz="1150" dirty="0">
                <a:solidFill>
                  <a:srgbClr val="171717"/>
                </a:solidFill>
                <a:latin typeface="Lucida Sans Unicode"/>
                <a:cs typeface="Lucida Sans Unicode"/>
              </a:rPr>
              <a:t> </a:t>
            </a:r>
            <a:r>
              <a:rPr sz="1150" spc="-25" dirty="0" err="1">
                <a:solidFill>
                  <a:srgbClr val="171717"/>
                </a:solidFill>
                <a:latin typeface="Lucida Sans Unicode"/>
                <a:cs typeface="Lucida Sans Unicode"/>
              </a:rPr>
              <a:t>halleri</a:t>
            </a:r>
            <a:r>
              <a:rPr sz="1150" spc="-25" dirty="0">
                <a:solidFill>
                  <a:srgbClr val="171717"/>
                </a:solidFill>
                <a:latin typeface="Lucida Sans Unicode"/>
                <a:cs typeface="Lucida Sans Unicode"/>
              </a:rPr>
              <a:t>,</a:t>
            </a:r>
            <a:r>
              <a:rPr sz="1150" spc="5" dirty="0">
                <a:solidFill>
                  <a:srgbClr val="171717"/>
                </a:solidFill>
                <a:latin typeface="Lucida Sans Unicode"/>
                <a:cs typeface="Lucida Sans Unicode"/>
              </a:rPr>
              <a:t> </a:t>
            </a:r>
            <a:r>
              <a:rPr sz="1150" spc="-10" dirty="0" err="1">
                <a:solidFill>
                  <a:srgbClr val="171717"/>
                </a:solidFill>
                <a:latin typeface="Lucida Sans Unicode"/>
                <a:cs typeface="Lucida Sans Unicode"/>
              </a:rPr>
              <a:t>sadece</a:t>
            </a:r>
            <a:r>
              <a:rPr sz="1150" dirty="0">
                <a:solidFill>
                  <a:srgbClr val="171717"/>
                </a:solidFill>
                <a:latin typeface="Lucida Sans Unicode"/>
                <a:cs typeface="Lucida Sans Unicode"/>
              </a:rPr>
              <a:t> </a:t>
            </a:r>
            <a:r>
              <a:rPr sz="1150" spc="-35" dirty="0" err="1">
                <a:solidFill>
                  <a:srgbClr val="171717"/>
                </a:solidFill>
                <a:latin typeface="Lucida Sans Unicode"/>
                <a:cs typeface="Lucida Sans Unicode"/>
              </a:rPr>
              <a:t>şekil</a:t>
            </a:r>
            <a:r>
              <a:rPr sz="1150" spc="5" dirty="0">
                <a:solidFill>
                  <a:srgbClr val="171717"/>
                </a:solidFill>
                <a:latin typeface="Lucida Sans Unicode"/>
                <a:cs typeface="Lucida Sans Unicode"/>
              </a:rPr>
              <a:t> </a:t>
            </a:r>
            <a:r>
              <a:rPr sz="1150" spc="-15" dirty="0" err="1">
                <a:solidFill>
                  <a:srgbClr val="171717"/>
                </a:solidFill>
                <a:latin typeface="Lucida Sans Unicode"/>
                <a:cs typeface="Lucida Sans Unicode"/>
              </a:rPr>
              <a:t>olarak</a:t>
            </a:r>
            <a:r>
              <a:rPr sz="1150" dirty="0">
                <a:solidFill>
                  <a:srgbClr val="171717"/>
                </a:solidFill>
                <a:latin typeface="Lucida Sans Unicode"/>
                <a:cs typeface="Lucida Sans Unicode"/>
              </a:rPr>
              <a:t> </a:t>
            </a:r>
            <a:r>
              <a:rPr sz="1150" spc="-40" dirty="0" err="1">
                <a:solidFill>
                  <a:srgbClr val="171717"/>
                </a:solidFill>
                <a:latin typeface="Lucida Sans Unicode"/>
                <a:cs typeface="Lucida Sans Unicode"/>
              </a:rPr>
              <a:t>değil</a:t>
            </a:r>
            <a:r>
              <a:rPr sz="1150" spc="-40" dirty="0">
                <a:solidFill>
                  <a:srgbClr val="171717"/>
                </a:solidFill>
                <a:latin typeface="Lucida Sans Unicode"/>
                <a:cs typeface="Lucida Sans Unicode"/>
              </a:rPr>
              <a:t>,</a:t>
            </a:r>
            <a:r>
              <a:rPr sz="1150" spc="5" dirty="0">
                <a:solidFill>
                  <a:srgbClr val="171717"/>
                </a:solidFill>
                <a:latin typeface="Lucida Sans Unicode"/>
                <a:cs typeface="Lucida Sans Unicode"/>
              </a:rPr>
              <a:t> </a:t>
            </a:r>
            <a:r>
              <a:rPr sz="1150" spc="-15" dirty="0" err="1">
                <a:solidFill>
                  <a:srgbClr val="171717"/>
                </a:solidFill>
                <a:latin typeface="Lucida Sans Unicode"/>
                <a:cs typeface="Lucida Sans Unicode"/>
              </a:rPr>
              <a:t>malzeme</a:t>
            </a:r>
            <a:r>
              <a:rPr sz="1150" dirty="0">
                <a:solidFill>
                  <a:srgbClr val="171717"/>
                </a:solidFill>
                <a:latin typeface="Lucida Sans Unicode"/>
                <a:cs typeface="Lucida Sans Unicode"/>
              </a:rPr>
              <a:t> </a:t>
            </a:r>
            <a:r>
              <a:rPr sz="1150" dirty="0" err="1">
                <a:solidFill>
                  <a:srgbClr val="171717"/>
                </a:solidFill>
                <a:latin typeface="Lucida Sans Unicode"/>
                <a:cs typeface="Lucida Sans Unicode"/>
              </a:rPr>
              <a:t>ve</a:t>
            </a:r>
            <a:r>
              <a:rPr sz="1150" spc="5" dirty="0">
                <a:solidFill>
                  <a:srgbClr val="171717"/>
                </a:solidFill>
                <a:latin typeface="Lucida Sans Unicode"/>
                <a:cs typeface="Lucida Sans Unicode"/>
              </a:rPr>
              <a:t> </a:t>
            </a:r>
            <a:r>
              <a:rPr sz="1150" spc="-25" dirty="0" err="1">
                <a:solidFill>
                  <a:srgbClr val="171717"/>
                </a:solidFill>
                <a:latin typeface="Lucida Sans Unicode"/>
                <a:cs typeface="Lucida Sans Unicode"/>
              </a:rPr>
              <a:t>işlev</a:t>
            </a:r>
            <a:r>
              <a:rPr sz="1150" spc="5" dirty="0">
                <a:solidFill>
                  <a:srgbClr val="171717"/>
                </a:solidFill>
                <a:latin typeface="Lucida Sans Unicode"/>
                <a:cs typeface="Lucida Sans Unicode"/>
              </a:rPr>
              <a:t> </a:t>
            </a:r>
            <a:r>
              <a:rPr sz="1150" spc="-15" dirty="0" err="1">
                <a:solidFill>
                  <a:srgbClr val="171717"/>
                </a:solidFill>
                <a:latin typeface="Lucida Sans Unicode"/>
                <a:cs typeface="Lucida Sans Unicode"/>
              </a:rPr>
              <a:t>olarak</a:t>
            </a:r>
            <a:r>
              <a:rPr sz="1150" dirty="0">
                <a:solidFill>
                  <a:srgbClr val="171717"/>
                </a:solidFill>
                <a:latin typeface="Lucida Sans Unicode"/>
                <a:cs typeface="Lucida Sans Unicode"/>
              </a:rPr>
              <a:t> da</a:t>
            </a:r>
            <a:r>
              <a:rPr sz="1150" spc="5" dirty="0">
                <a:solidFill>
                  <a:srgbClr val="171717"/>
                </a:solidFill>
                <a:latin typeface="Lucida Sans Unicode"/>
                <a:cs typeface="Lucida Sans Unicode"/>
              </a:rPr>
              <a:t> </a:t>
            </a:r>
            <a:r>
              <a:rPr sz="1150" spc="-35" dirty="0" err="1">
                <a:solidFill>
                  <a:srgbClr val="171717"/>
                </a:solidFill>
                <a:latin typeface="Lucida Sans Unicode"/>
                <a:cs typeface="Lucida Sans Unicode"/>
              </a:rPr>
              <a:t>farklılık</a:t>
            </a:r>
            <a:r>
              <a:rPr sz="1150" spc="-35" dirty="0">
                <a:solidFill>
                  <a:srgbClr val="171717"/>
                </a:solidFill>
                <a:latin typeface="Lucida Sans Unicode"/>
                <a:cs typeface="Lucida Sans Unicode"/>
              </a:rPr>
              <a:t> </a:t>
            </a:r>
            <a:r>
              <a:rPr sz="1150" spc="-30" dirty="0">
                <a:solidFill>
                  <a:srgbClr val="171717"/>
                </a:solidFill>
                <a:latin typeface="Lucida Sans Unicode"/>
                <a:cs typeface="Lucida Sans Unicode"/>
              </a:rPr>
              <a:t> </a:t>
            </a:r>
            <a:r>
              <a:rPr sz="1150" spc="-25" dirty="0" err="1">
                <a:solidFill>
                  <a:srgbClr val="171717"/>
                </a:solidFill>
                <a:latin typeface="Lucida Sans Unicode"/>
                <a:cs typeface="Lucida Sans Unicode"/>
              </a:rPr>
              <a:t>gösterir</a:t>
            </a:r>
            <a:r>
              <a:rPr sz="1150" spc="-25" dirty="0">
                <a:solidFill>
                  <a:srgbClr val="171717"/>
                </a:solidFill>
                <a:latin typeface="Lucida Sans Unicode"/>
                <a:cs typeface="Lucida Sans Unicode"/>
              </a:rPr>
              <a:t>.</a:t>
            </a:r>
            <a:r>
              <a:rPr sz="1150" spc="-65" dirty="0">
                <a:solidFill>
                  <a:srgbClr val="171717"/>
                </a:solidFill>
                <a:latin typeface="Lucida Sans Unicode"/>
                <a:cs typeface="Lucida Sans Unicode"/>
              </a:rPr>
              <a:t> </a:t>
            </a:r>
            <a:r>
              <a:rPr sz="1150" spc="-25" dirty="0" err="1">
                <a:solidFill>
                  <a:srgbClr val="171717"/>
                </a:solidFill>
                <a:latin typeface="Lucida Sans Unicode"/>
                <a:cs typeface="Lucida Sans Unicode"/>
              </a:rPr>
              <a:t>Örneğin</a:t>
            </a:r>
            <a:r>
              <a:rPr sz="1150" spc="-25" dirty="0">
                <a:solidFill>
                  <a:srgbClr val="171717"/>
                </a:solidFill>
                <a:latin typeface="Lucida Sans Unicode"/>
                <a:cs typeface="Lucida Sans Unicode"/>
              </a:rPr>
              <a:t>,</a:t>
            </a:r>
            <a:r>
              <a:rPr sz="1150" spc="-60" dirty="0">
                <a:solidFill>
                  <a:srgbClr val="171717"/>
                </a:solidFill>
                <a:latin typeface="Lucida Sans Unicode"/>
                <a:cs typeface="Lucida Sans Unicode"/>
              </a:rPr>
              <a:t> </a:t>
            </a:r>
            <a:r>
              <a:rPr sz="1150" spc="-15" dirty="0" err="1">
                <a:solidFill>
                  <a:srgbClr val="171717"/>
                </a:solidFill>
                <a:latin typeface="Lucida Sans Unicode"/>
                <a:cs typeface="Lucida Sans Unicode"/>
              </a:rPr>
              <a:t>bir</a:t>
            </a:r>
            <a:r>
              <a:rPr sz="1150" spc="-65" dirty="0">
                <a:solidFill>
                  <a:srgbClr val="171717"/>
                </a:solidFill>
                <a:latin typeface="Lucida Sans Unicode"/>
                <a:cs typeface="Lucida Sans Unicode"/>
              </a:rPr>
              <a:t> </a:t>
            </a:r>
            <a:r>
              <a:rPr sz="1150" spc="-25" dirty="0" err="1">
                <a:solidFill>
                  <a:srgbClr val="171717"/>
                </a:solidFill>
                <a:latin typeface="Lucida Sans Unicode"/>
                <a:cs typeface="Lucida Sans Unicode"/>
              </a:rPr>
              <a:t>saksının</a:t>
            </a:r>
            <a:r>
              <a:rPr sz="1150" spc="-65" dirty="0">
                <a:solidFill>
                  <a:srgbClr val="171717"/>
                </a:solidFill>
                <a:latin typeface="Lucida Sans Unicode"/>
                <a:cs typeface="Lucida Sans Unicode"/>
              </a:rPr>
              <a:t> </a:t>
            </a:r>
            <a:r>
              <a:rPr sz="1150" spc="-15" dirty="0">
                <a:solidFill>
                  <a:srgbClr val="171717"/>
                </a:solidFill>
                <a:latin typeface="Lucida Sans Unicode"/>
                <a:cs typeface="Lucida Sans Unicode"/>
              </a:rPr>
              <a:t>ideal</a:t>
            </a:r>
            <a:r>
              <a:rPr sz="1150" spc="-60" dirty="0">
                <a:solidFill>
                  <a:srgbClr val="171717"/>
                </a:solidFill>
                <a:latin typeface="Lucida Sans Unicode"/>
                <a:cs typeface="Lucida Sans Unicode"/>
              </a:rPr>
              <a:t> </a:t>
            </a:r>
            <a:r>
              <a:rPr sz="1150" spc="-30" dirty="0" err="1" smtClean="0">
                <a:solidFill>
                  <a:srgbClr val="171717"/>
                </a:solidFill>
                <a:latin typeface="Lucida Sans Unicode"/>
                <a:cs typeface="Lucida Sans Unicode"/>
              </a:rPr>
              <a:t>hali</a:t>
            </a:r>
            <a:r>
              <a:rPr lang="tr-TR" sz="1150" dirty="0">
                <a:latin typeface="Lucida Sans Unicode"/>
                <a:cs typeface="Lucida Sans Unicode"/>
              </a:rPr>
              <a:t> </a:t>
            </a:r>
            <a:r>
              <a:rPr sz="1150" spc="-5" dirty="0" err="1" smtClean="0">
                <a:solidFill>
                  <a:srgbClr val="171717"/>
                </a:solidFill>
                <a:latin typeface="Lucida Sans Unicode"/>
                <a:cs typeface="Lucida Sans Unicode"/>
              </a:rPr>
              <a:t>materyal</a:t>
            </a:r>
            <a:r>
              <a:rPr sz="1150" spc="5" dirty="0" smtClean="0">
                <a:solidFill>
                  <a:srgbClr val="171717"/>
                </a:solidFill>
                <a:latin typeface="Lucida Sans Unicode"/>
                <a:cs typeface="Lucida Sans Unicode"/>
              </a:rPr>
              <a:t> </a:t>
            </a:r>
            <a:r>
              <a:rPr sz="1150" spc="-15" dirty="0" err="1">
                <a:solidFill>
                  <a:srgbClr val="171717"/>
                </a:solidFill>
                <a:latin typeface="Lucida Sans Unicode"/>
                <a:cs typeface="Lucida Sans Unicode"/>
              </a:rPr>
              <a:t>olarak</a:t>
            </a:r>
            <a:r>
              <a:rPr sz="1150" spc="10" dirty="0">
                <a:solidFill>
                  <a:srgbClr val="171717"/>
                </a:solidFill>
                <a:latin typeface="Lucida Sans Unicode"/>
                <a:cs typeface="Lucida Sans Unicode"/>
              </a:rPr>
              <a:t> </a:t>
            </a:r>
            <a:r>
              <a:rPr sz="1150" spc="-50" dirty="0" err="1">
                <a:solidFill>
                  <a:srgbClr val="171717"/>
                </a:solidFill>
                <a:latin typeface="Lucida Sans Unicode"/>
                <a:cs typeface="Lucida Sans Unicode"/>
              </a:rPr>
              <a:t>kil</a:t>
            </a:r>
            <a:r>
              <a:rPr sz="1150" spc="5" dirty="0">
                <a:solidFill>
                  <a:srgbClr val="171717"/>
                </a:solidFill>
                <a:latin typeface="Lucida Sans Unicode"/>
                <a:cs typeface="Lucida Sans Unicode"/>
              </a:rPr>
              <a:t> </a:t>
            </a:r>
            <a:r>
              <a:rPr sz="1150" spc="-20" dirty="0" err="1">
                <a:solidFill>
                  <a:srgbClr val="171717"/>
                </a:solidFill>
                <a:latin typeface="Lucida Sans Unicode"/>
                <a:cs typeface="Lucida Sans Unicode"/>
              </a:rPr>
              <a:t>olabilir</a:t>
            </a:r>
            <a:r>
              <a:rPr sz="1150" spc="10" dirty="0">
                <a:solidFill>
                  <a:srgbClr val="171717"/>
                </a:solidFill>
                <a:latin typeface="Lucida Sans Unicode"/>
                <a:cs typeface="Lucida Sans Unicode"/>
              </a:rPr>
              <a:t> </a:t>
            </a:r>
            <a:r>
              <a:rPr sz="1150" dirty="0" err="1">
                <a:solidFill>
                  <a:srgbClr val="171717"/>
                </a:solidFill>
                <a:latin typeface="Lucida Sans Unicode"/>
                <a:cs typeface="Lucida Sans Unicode"/>
              </a:rPr>
              <a:t>ve</a:t>
            </a:r>
            <a:r>
              <a:rPr sz="1150" spc="5" dirty="0">
                <a:solidFill>
                  <a:srgbClr val="171717"/>
                </a:solidFill>
                <a:latin typeface="Lucida Sans Unicode"/>
                <a:cs typeface="Lucida Sans Unicode"/>
              </a:rPr>
              <a:t> </a:t>
            </a:r>
            <a:r>
              <a:rPr sz="1150" spc="-25" dirty="0" err="1">
                <a:solidFill>
                  <a:srgbClr val="171717"/>
                </a:solidFill>
                <a:latin typeface="Lucida Sans Unicode"/>
                <a:cs typeface="Lucida Sans Unicode"/>
              </a:rPr>
              <a:t>bitkilerin</a:t>
            </a:r>
            <a:r>
              <a:rPr sz="1150" spc="10" dirty="0">
                <a:solidFill>
                  <a:srgbClr val="171717"/>
                </a:solidFill>
                <a:latin typeface="Lucida Sans Unicode"/>
                <a:cs typeface="Lucida Sans Unicode"/>
              </a:rPr>
              <a:t> </a:t>
            </a:r>
            <a:r>
              <a:rPr sz="1150" spc="-10" dirty="0" err="1">
                <a:solidFill>
                  <a:srgbClr val="171717"/>
                </a:solidFill>
                <a:latin typeface="Lucida Sans Unicode"/>
                <a:cs typeface="Lucida Sans Unicode"/>
              </a:rPr>
              <a:t>büyümesi</a:t>
            </a:r>
            <a:r>
              <a:rPr sz="1150" spc="5" dirty="0">
                <a:solidFill>
                  <a:srgbClr val="171717"/>
                </a:solidFill>
                <a:latin typeface="Lucida Sans Unicode"/>
                <a:cs typeface="Lucida Sans Unicode"/>
              </a:rPr>
              <a:t> </a:t>
            </a:r>
            <a:r>
              <a:rPr sz="1150" spc="-30" dirty="0" err="1">
                <a:solidFill>
                  <a:srgbClr val="171717"/>
                </a:solidFill>
                <a:latin typeface="Lucida Sans Unicode"/>
                <a:cs typeface="Lucida Sans Unicode"/>
              </a:rPr>
              <a:t>için</a:t>
            </a:r>
            <a:r>
              <a:rPr sz="1150" spc="10" dirty="0">
                <a:solidFill>
                  <a:srgbClr val="171717"/>
                </a:solidFill>
                <a:latin typeface="Lucida Sans Unicode"/>
                <a:cs typeface="Lucida Sans Unicode"/>
              </a:rPr>
              <a:t> </a:t>
            </a:r>
            <a:r>
              <a:rPr sz="1150" spc="5" dirty="0" err="1">
                <a:solidFill>
                  <a:srgbClr val="171717"/>
                </a:solidFill>
                <a:latin typeface="Lucida Sans Unicode"/>
                <a:cs typeface="Lucida Sans Unicode"/>
              </a:rPr>
              <a:t>en</a:t>
            </a:r>
            <a:r>
              <a:rPr sz="1150" spc="5" dirty="0">
                <a:solidFill>
                  <a:srgbClr val="171717"/>
                </a:solidFill>
                <a:latin typeface="Lucida Sans Unicode"/>
                <a:cs typeface="Lucida Sans Unicode"/>
              </a:rPr>
              <a:t> </a:t>
            </a:r>
            <a:r>
              <a:rPr sz="1150" spc="-20" dirty="0" err="1">
                <a:solidFill>
                  <a:srgbClr val="171717"/>
                </a:solidFill>
                <a:latin typeface="Lucida Sans Unicode"/>
                <a:cs typeface="Lucida Sans Unicode"/>
              </a:rPr>
              <a:t>uygun</a:t>
            </a:r>
            <a:r>
              <a:rPr sz="1150" spc="10" dirty="0">
                <a:solidFill>
                  <a:srgbClr val="171717"/>
                </a:solidFill>
                <a:latin typeface="Lucida Sans Unicode"/>
                <a:cs typeface="Lucida Sans Unicode"/>
              </a:rPr>
              <a:t> </a:t>
            </a:r>
            <a:r>
              <a:rPr sz="1150" spc="-25" dirty="0" err="1">
                <a:solidFill>
                  <a:srgbClr val="171717"/>
                </a:solidFill>
                <a:latin typeface="Lucida Sans Unicode"/>
                <a:cs typeface="Lucida Sans Unicode"/>
              </a:rPr>
              <a:t>şekilde</a:t>
            </a:r>
            <a:r>
              <a:rPr sz="1150" spc="5" dirty="0">
                <a:solidFill>
                  <a:srgbClr val="171717"/>
                </a:solidFill>
                <a:latin typeface="Lucida Sans Unicode"/>
                <a:cs typeface="Lucida Sans Unicode"/>
              </a:rPr>
              <a:t> </a:t>
            </a:r>
            <a:r>
              <a:rPr sz="1150" spc="-20" dirty="0" err="1">
                <a:solidFill>
                  <a:srgbClr val="171717"/>
                </a:solidFill>
                <a:latin typeface="Lucida Sans Unicode"/>
                <a:cs typeface="Lucida Sans Unicode"/>
              </a:rPr>
              <a:t>tasarlanmıştır</a:t>
            </a:r>
            <a:r>
              <a:rPr sz="1150" spc="-20" dirty="0">
                <a:solidFill>
                  <a:srgbClr val="171717"/>
                </a:solidFill>
                <a:latin typeface="Lucida Sans Unicode"/>
                <a:cs typeface="Lucida Sans Unicode"/>
              </a:rPr>
              <a:t>.</a:t>
            </a:r>
            <a:r>
              <a:rPr sz="1150" spc="10" dirty="0">
                <a:solidFill>
                  <a:srgbClr val="171717"/>
                </a:solidFill>
                <a:latin typeface="Lucida Sans Unicode"/>
                <a:cs typeface="Lucida Sans Unicode"/>
              </a:rPr>
              <a:t> </a:t>
            </a:r>
            <a:r>
              <a:rPr sz="1150" spc="45" dirty="0">
                <a:solidFill>
                  <a:srgbClr val="171717"/>
                </a:solidFill>
                <a:latin typeface="Lucida Sans Unicode"/>
                <a:cs typeface="Lucida Sans Unicode"/>
              </a:rPr>
              <a:t>Bu</a:t>
            </a:r>
            <a:r>
              <a:rPr sz="1150" spc="5" dirty="0">
                <a:solidFill>
                  <a:srgbClr val="171717"/>
                </a:solidFill>
                <a:latin typeface="Lucida Sans Unicode"/>
                <a:cs typeface="Lucida Sans Unicode"/>
              </a:rPr>
              <a:t> </a:t>
            </a:r>
            <a:r>
              <a:rPr sz="1150" spc="-15" dirty="0">
                <a:solidFill>
                  <a:srgbClr val="171717"/>
                </a:solidFill>
                <a:latin typeface="Lucida Sans Unicode"/>
                <a:cs typeface="Lucida Sans Unicode"/>
              </a:rPr>
              <a:t>ideal </a:t>
            </a:r>
            <a:r>
              <a:rPr sz="1150" spc="-10" dirty="0">
                <a:solidFill>
                  <a:srgbClr val="171717"/>
                </a:solidFill>
                <a:latin typeface="Lucida Sans Unicode"/>
                <a:cs typeface="Lucida Sans Unicode"/>
              </a:rPr>
              <a:t> </a:t>
            </a:r>
            <a:r>
              <a:rPr sz="1150" spc="-35" dirty="0" err="1">
                <a:solidFill>
                  <a:srgbClr val="171717"/>
                </a:solidFill>
                <a:latin typeface="Lucida Sans Unicode"/>
                <a:cs typeface="Lucida Sans Unicode"/>
              </a:rPr>
              <a:t>s</a:t>
            </a:r>
            <a:r>
              <a:rPr sz="1150" spc="10" dirty="0" err="1">
                <a:solidFill>
                  <a:srgbClr val="171717"/>
                </a:solidFill>
                <a:latin typeface="Lucida Sans Unicode"/>
                <a:cs typeface="Lucida Sans Unicode"/>
              </a:rPr>
              <a:t>a</a:t>
            </a:r>
            <a:r>
              <a:rPr sz="1150" spc="-65" dirty="0" err="1">
                <a:solidFill>
                  <a:srgbClr val="171717"/>
                </a:solidFill>
                <a:latin typeface="Lucida Sans Unicode"/>
                <a:cs typeface="Lucida Sans Unicode"/>
              </a:rPr>
              <a:t>k</a:t>
            </a:r>
            <a:r>
              <a:rPr sz="1150" spc="-35" dirty="0" err="1">
                <a:solidFill>
                  <a:srgbClr val="171717"/>
                </a:solidFill>
                <a:latin typeface="Lucida Sans Unicode"/>
                <a:cs typeface="Lucida Sans Unicode"/>
              </a:rPr>
              <a:t>s</a:t>
            </a:r>
            <a:r>
              <a:rPr sz="1150" spc="-45" dirty="0" err="1">
                <a:solidFill>
                  <a:srgbClr val="171717"/>
                </a:solidFill>
                <a:latin typeface="Lucida Sans Unicode"/>
                <a:cs typeface="Lucida Sans Unicode"/>
              </a:rPr>
              <a:t>ı</a:t>
            </a:r>
            <a:r>
              <a:rPr sz="1150" spc="-80" dirty="0">
                <a:solidFill>
                  <a:srgbClr val="171717"/>
                </a:solidFill>
                <a:latin typeface="Lucida Sans Unicode"/>
                <a:cs typeface="Lucida Sans Unicode"/>
              </a:rPr>
              <a:t>,</a:t>
            </a:r>
            <a:r>
              <a:rPr sz="1150" spc="-60" dirty="0">
                <a:solidFill>
                  <a:srgbClr val="171717"/>
                </a:solidFill>
                <a:latin typeface="Lucida Sans Unicode"/>
                <a:cs typeface="Lucida Sans Unicode"/>
              </a:rPr>
              <a:t> </a:t>
            </a:r>
            <a:r>
              <a:rPr sz="1150" spc="-80" dirty="0" err="1">
                <a:solidFill>
                  <a:srgbClr val="171717"/>
                </a:solidFill>
                <a:latin typeface="Lucida Sans Unicode"/>
                <a:cs typeface="Lucida Sans Unicode"/>
              </a:rPr>
              <a:t>g</a:t>
            </a:r>
            <a:r>
              <a:rPr sz="1150" spc="10" dirty="0" err="1">
                <a:solidFill>
                  <a:srgbClr val="171717"/>
                </a:solidFill>
                <a:latin typeface="Lucida Sans Unicode"/>
                <a:cs typeface="Lucida Sans Unicode"/>
              </a:rPr>
              <a:t>e</a:t>
            </a:r>
            <a:r>
              <a:rPr sz="1150" dirty="0" err="1">
                <a:solidFill>
                  <a:srgbClr val="171717"/>
                </a:solidFill>
                <a:latin typeface="Lucida Sans Unicode"/>
                <a:cs typeface="Lucida Sans Unicode"/>
              </a:rPr>
              <a:t>r</a:t>
            </a:r>
            <a:r>
              <a:rPr sz="1150" spc="-40" dirty="0" err="1">
                <a:solidFill>
                  <a:srgbClr val="171717"/>
                </a:solidFill>
                <a:latin typeface="Lucida Sans Unicode"/>
                <a:cs typeface="Lucida Sans Unicode"/>
              </a:rPr>
              <a:t>ç</a:t>
            </a:r>
            <a:r>
              <a:rPr sz="1150" spc="10" dirty="0" err="1">
                <a:solidFill>
                  <a:srgbClr val="171717"/>
                </a:solidFill>
                <a:latin typeface="Lucida Sans Unicode"/>
                <a:cs typeface="Lucida Sans Unicode"/>
              </a:rPr>
              <a:t>e</a:t>
            </a:r>
            <a:r>
              <a:rPr sz="1150" spc="-60" dirty="0" err="1">
                <a:solidFill>
                  <a:srgbClr val="171717"/>
                </a:solidFill>
                <a:latin typeface="Lucida Sans Unicode"/>
                <a:cs typeface="Lucida Sans Unicode"/>
              </a:rPr>
              <a:t>k</a:t>
            </a:r>
            <a:r>
              <a:rPr sz="1150" spc="-65" dirty="0">
                <a:solidFill>
                  <a:srgbClr val="171717"/>
                </a:solidFill>
                <a:latin typeface="Lucida Sans Unicode"/>
                <a:cs typeface="Lucida Sans Unicode"/>
              </a:rPr>
              <a:t> </a:t>
            </a:r>
            <a:r>
              <a:rPr sz="1150" spc="-15" dirty="0" err="1">
                <a:solidFill>
                  <a:srgbClr val="171717"/>
                </a:solidFill>
                <a:latin typeface="Lucida Sans Unicode"/>
                <a:cs typeface="Lucida Sans Unicode"/>
              </a:rPr>
              <a:t>d</a:t>
            </a:r>
            <a:r>
              <a:rPr sz="1150" dirty="0" err="1">
                <a:solidFill>
                  <a:srgbClr val="171717"/>
                </a:solidFill>
                <a:latin typeface="Lucida Sans Unicode"/>
                <a:cs typeface="Lucida Sans Unicode"/>
              </a:rPr>
              <a:t>ün</a:t>
            </a:r>
            <a:r>
              <a:rPr sz="1150" spc="-20" dirty="0" err="1">
                <a:solidFill>
                  <a:srgbClr val="171717"/>
                </a:solidFill>
                <a:latin typeface="Lucida Sans Unicode"/>
                <a:cs typeface="Lucida Sans Unicode"/>
              </a:rPr>
              <a:t>y</a:t>
            </a:r>
            <a:r>
              <a:rPr sz="1150" spc="10" dirty="0" err="1">
                <a:solidFill>
                  <a:srgbClr val="171717"/>
                </a:solidFill>
                <a:latin typeface="Lucida Sans Unicode"/>
                <a:cs typeface="Lucida Sans Unicode"/>
              </a:rPr>
              <a:t>a</a:t>
            </a:r>
            <a:r>
              <a:rPr sz="1150" spc="-15" dirty="0" err="1">
                <a:solidFill>
                  <a:srgbClr val="171717"/>
                </a:solidFill>
                <a:latin typeface="Lucida Sans Unicode"/>
                <a:cs typeface="Lucida Sans Unicode"/>
              </a:rPr>
              <a:t>d</a:t>
            </a:r>
            <a:r>
              <a:rPr sz="1150" spc="15" dirty="0" err="1">
                <a:solidFill>
                  <a:srgbClr val="171717"/>
                </a:solidFill>
                <a:latin typeface="Lucida Sans Unicode"/>
                <a:cs typeface="Lucida Sans Unicode"/>
              </a:rPr>
              <a:t>a</a:t>
            </a:r>
            <a:r>
              <a:rPr sz="1150" spc="-65" dirty="0">
                <a:solidFill>
                  <a:srgbClr val="171717"/>
                </a:solidFill>
                <a:latin typeface="Lucida Sans Unicode"/>
                <a:cs typeface="Lucida Sans Unicode"/>
              </a:rPr>
              <a:t> </a:t>
            </a:r>
            <a:r>
              <a:rPr sz="1150" spc="-15" dirty="0">
                <a:solidFill>
                  <a:srgbClr val="171717"/>
                </a:solidFill>
                <a:latin typeface="Lucida Sans Unicode"/>
                <a:cs typeface="Lucida Sans Unicode"/>
              </a:rPr>
              <a:t>d</a:t>
            </a:r>
            <a:r>
              <a:rPr sz="1150" spc="15" dirty="0">
                <a:solidFill>
                  <a:srgbClr val="171717"/>
                </a:solidFill>
                <a:latin typeface="Lucida Sans Unicode"/>
                <a:cs typeface="Lucida Sans Unicode"/>
              </a:rPr>
              <a:t>a</a:t>
            </a:r>
            <a:r>
              <a:rPr sz="1150" spc="-65" dirty="0">
                <a:solidFill>
                  <a:srgbClr val="171717"/>
                </a:solidFill>
                <a:latin typeface="Lucida Sans Unicode"/>
                <a:cs typeface="Lucida Sans Unicode"/>
              </a:rPr>
              <a:t> </a:t>
            </a:r>
            <a:r>
              <a:rPr sz="1150" spc="-65" dirty="0" err="1">
                <a:solidFill>
                  <a:srgbClr val="171717"/>
                </a:solidFill>
                <a:latin typeface="Lucida Sans Unicode"/>
                <a:cs typeface="Lucida Sans Unicode"/>
              </a:rPr>
              <a:t>k</a:t>
            </a:r>
            <a:r>
              <a:rPr sz="1150" dirty="0" err="1">
                <a:solidFill>
                  <a:srgbClr val="171717"/>
                </a:solidFill>
                <a:latin typeface="Lucida Sans Unicode"/>
                <a:cs typeface="Lucida Sans Unicode"/>
              </a:rPr>
              <a:t>u</a:t>
            </a:r>
            <a:r>
              <a:rPr sz="1150" spc="-45" dirty="0" err="1">
                <a:solidFill>
                  <a:srgbClr val="171717"/>
                </a:solidFill>
                <a:latin typeface="Lucida Sans Unicode"/>
                <a:cs typeface="Lucida Sans Unicode"/>
              </a:rPr>
              <a:t>ll</a:t>
            </a:r>
            <a:r>
              <a:rPr sz="1150" spc="10" dirty="0" err="1">
                <a:solidFill>
                  <a:srgbClr val="171717"/>
                </a:solidFill>
                <a:latin typeface="Lucida Sans Unicode"/>
                <a:cs typeface="Lucida Sans Unicode"/>
              </a:rPr>
              <a:t>a</a:t>
            </a:r>
            <a:r>
              <a:rPr sz="1150" dirty="0" err="1">
                <a:solidFill>
                  <a:srgbClr val="171717"/>
                </a:solidFill>
                <a:latin typeface="Lucida Sans Unicode"/>
                <a:cs typeface="Lucida Sans Unicode"/>
              </a:rPr>
              <a:t>n</a:t>
            </a:r>
            <a:r>
              <a:rPr sz="1150" spc="-45" dirty="0" err="1">
                <a:solidFill>
                  <a:srgbClr val="171717"/>
                </a:solidFill>
                <a:latin typeface="Lucida Sans Unicode"/>
                <a:cs typeface="Lucida Sans Unicode"/>
              </a:rPr>
              <a:t>ıl</a:t>
            </a:r>
            <a:r>
              <a:rPr sz="1150" spc="10" dirty="0" err="1">
                <a:solidFill>
                  <a:srgbClr val="171717"/>
                </a:solidFill>
                <a:latin typeface="Lucida Sans Unicode"/>
                <a:cs typeface="Lucida Sans Unicode"/>
              </a:rPr>
              <a:t>a</a:t>
            </a:r>
            <a:r>
              <a:rPr sz="1150" spc="5" dirty="0" err="1">
                <a:solidFill>
                  <a:srgbClr val="171717"/>
                </a:solidFill>
                <a:latin typeface="Lucida Sans Unicode"/>
                <a:cs typeface="Lucida Sans Unicode"/>
              </a:rPr>
              <a:t>n</a:t>
            </a:r>
            <a:r>
              <a:rPr sz="1150" spc="-65" dirty="0">
                <a:solidFill>
                  <a:srgbClr val="171717"/>
                </a:solidFill>
                <a:latin typeface="Lucida Sans Unicode"/>
                <a:cs typeface="Lucida Sans Unicode"/>
              </a:rPr>
              <a:t> </a:t>
            </a:r>
            <a:r>
              <a:rPr sz="1150" spc="-35" dirty="0" err="1">
                <a:solidFill>
                  <a:srgbClr val="171717"/>
                </a:solidFill>
                <a:latin typeface="Lucida Sans Unicode"/>
                <a:cs typeface="Lucida Sans Unicode"/>
              </a:rPr>
              <a:t>s</a:t>
            </a:r>
            <a:r>
              <a:rPr sz="1150" spc="10" dirty="0" err="1">
                <a:solidFill>
                  <a:srgbClr val="171717"/>
                </a:solidFill>
                <a:latin typeface="Lucida Sans Unicode"/>
                <a:cs typeface="Lucida Sans Unicode"/>
              </a:rPr>
              <a:t>a</a:t>
            </a:r>
            <a:r>
              <a:rPr sz="1150" spc="-65" dirty="0" err="1">
                <a:solidFill>
                  <a:srgbClr val="171717"/>
                </a:solidFill>
                <a:latin typeface="Lucida Sans Unicode"/>
                <a:cs typeface="Lucida Sans Unicode"/>
              </a:rPr>
              <a:t>k</a:t>
            </a:r>
            <a:r>
              <a:rPr sz="1150" spc="-35" dirty="0" err="1">
                <a:solidFill>
                  <a:srgbClr val="171717"/>
                </a:solidFill>
                <a:latin typeface="Lucida Sans Unicode"/>
                <a:cs typeface="Lucida Sans Unicode"/>
              </a:rPr>
              <a:t>s</a:t>
            </a:r>
            <a:r>
              <a:rPr sz="1150" spc="-45" dirty="0" err="1">
                <a:solidFill>
                  <a:srgbClr val="171717"/>
                </a:solidFill>
                <a:latin typeface="Lucida Sans Unicode"/>
                <a:cs typeface="Lucida Sans Unicode"/>
              </a:rPr>
              <a:t>ıl</a:t>
            </a:r>
            <a:r>
              <a:rPr sz="1150" spc="10" dirty="0" err="1">
                <a:solidFill>
                  <a:srgbClr val="171717"/>
                </a:solidFill>
                <a:latin typeface="Lucida Sans Unicode"/>
                <a:cs typeface="Lucida Sans Unicode"/>
              </a:rPr>
              <a:t>a</a:t>
            </a:r>
            <a:r>
              <a:rPr sz="1150" dirty="0" err="1">
                <a:solidFill>
                  <a:srgbClr val="171717"/>
                </a:solidFill>
                <a:latin typeface="Lucida Sans Unicode"/>
                <a:cs typeface="Lucida Sans Unicode"/>
              </a:rPr>
              <a:t>r</a:t>
            </a:r>
            <a:r>
              <a:rPr sz="1150" spc="-15" dirty="0" err="1">
                <a:solidFill>
                  <a:srgbClr val="171717"/>
                </a:solidFill>
                <a:latin typeface="Lucida Sans Unicode"/>
                <a:cs typeface="Lucida Sans Unicode"/>
              </a:rPr>
              <a:t>d</a:t>
            </a:r>
            <a:r>
              <a:rPr sz="1150" spc="10" dirty="0" err="1">
                <a:solidFill>
                  <a:srgbClr val="171717"/>
                </a:solidFill>
                <a:latin typeface="Lucida Sans Unicode"/>
                <a:cs typeface="Lucida Sans Unicode"/>
              </a:rPr>
              <a:t>a</a:t>
            </a:r>
            <a:r>
              <a:rPr sz="1150" spc="5" dirty="0" err="1">
                <a:solidFill>
                  <a:srgbClr val="171717"/>
                </a:solidFill>
                <a:latin typeface="Lucida Sans Unicode"/>
                <a:cs typeface="Lucida Sans Unicode"/>
              </a:rPr>
              <a:t>n</a:t>
            </a:r>
            <a:endParaRPr sz="1150" dirty="0">
              <a:latin typeface="Lucida Sans Unicode"/>
              <a:cs typeface="Lucida Sans Unicode"/>
            </a:endParaRPr>
          </a:p>
          <a:p>
            <a:pPr marL="12700">
              <a:lnSpc>
                <a:spcPct val="100000"/>
              </a:lnSpc>
              <a:spcBef>
                <a:spcPts val="645"/>
              </a:spcBef>
            </a:pPr>
            <a:r>
              <a:rPr sz="1150" spc="-15" dirty="0" err="1">
                <a:solidFill>
                  <a:srgbClr val="171717"/>
                </a:solidFill>
                <a:latin typeface="Lucida Sans Unicode"/>
                <a:cs typeface="Lucida Sans Unicode"/>
              </a:rPr>
              <a:t>d</a:t>
            </a:r>
            <a:r>
              <a:rPr sz="1150" spc="10" dirty="0" err="1">
                <a:solidFill>
                  <a:srgbClr val="171717"/>
                </a:solidFill>
                <a:latin typeface="Lucida Sans Unicode"/>
                <a:cs typeface="Lucida Sans Unicode"/>
              </a:rPr>
              <a:t>a</a:t>
            </a:r>
            <a:r>
              <a:rPr sz="1150" dirty="0" err="1">
                <a:solidFill>
                  <a:srgbClr val="171717"/>
                </a:solidFill>
                <a:latin typeface="Lucida Sans Unicode"/>
                <a:cs typeface="Lucida Sans Unicode"/>
              </a:rPr>
              <a:t>h</a:t>
            </a:r>
            <a:r>
              <a:rPr sz="1150" spc="15" dirty="0" err="1">
                <a:solidFill>
                  <a:srgbClr val="171717"/>
                </a:solidFill>
                <a:latin typeface="Lucida Sans Unicode"/>
                <a:cs typeface="Lucida Sans Unicode"/>
              </a:rPr>
              <a:t>a</a:t>
            </a:r>
            <a:r>
              <a:rPr sz="1150" spc="-65" dirty="0">
                <a:solidFill>
                  <a:srgbClr val="171717"/>
                </a:solidFill>
                <a:latin typeface="Lucida Sans Unicode"/>
                <a:cs typeface="Lucida Sans Unicode"/>
              </a:rPr>
              <a:t> </a:t>
            </a:r>
            <a:r>
              <a:rPr sz="1150" spc="-15" dirty="0" err="1">
                <a:solidFill>
                  <a:srgbClr val="171717"/>
                </a:solidFill>
                <a:latin typeface="Lucida Sans Unicode"/>
                <a:cs typeface="Lucida Sans Unicode"/>
              </a:rPr>
              <a:t>v</a:t>
            </a:r>
            <a:r>
              <a:rPr sz="1150" spc="10" dirty="0" err="1">
                <a:solidFill>
                  <a:srgbClr val="171717"/>
                </a:solidFill>
                <a:latin typeface="Lucida Sans Unicode"/>
                <a:cs typeface="Lucida Sans Unicode"/>
              </a:rPr>
              <a:t>e</a:t>
            </a:r>
            <a:r>
              <a:rPr sz="1150" dirty="0" err="1">
                <a:solidFill>
                  <a:srgbClr val="171717"/>
                </a:solidFill>
                <a:latin typeface="Lucida Sans Unicode"/>
                <a:cs typeface="Lucida Sans Unicode"/>
              </a:rPr>
              <a:t>r</a:t>
            </a:r>
            <a:r>
              <a:rPr sz="1150" spc="-45" dirty="0" err="1">
                <a:solidFill>
                  <a:srgbClr val="171717"/>
                </a:solidFill>
                <a:latin typeface="Lucida Sans Unicode"/>
                <a:cs typeface="Lucida Sans Unicode"/>
              </a:rPr>
              <a:t>i</a:t>
            </a:r>
            <a:r>
              <a:rPr sz="1150" spc="10" dirty="0" err="1">
                <a:solidFill>
                  <a:srgbClr val="171717"/>
                </a:solidFill>
                <a:latin typeface="Lucida Sans Unicode"/>
                <a:cs typeface="Lucida Sans Unicode"/>
              </a:rPr>
              <a:t>m</a:t>
            </a:r>
            <a:r>
              <a:rPr sz="1150" spc="-45" dirty="0" err="1">
                <a:solidFill>
                  <a:srgbClr val="171717"/>
                </a:solidFill>
                <a:latin typeface="Lucida Sans Unicode"/>
                <a:cs typeface="Lucida Sans Unicode"/>
              </a:rPr>
              <a:t>l</a:t>
            </a:r>
            <a:r>
              <a:rPr sz="1150" spc="-40" dirty="0" err="1">
                <a:solidFill>
                  <a:srgbClr val="171717"/>
                </a:solidFill>
                <a:latin typeface="Lucida Sans Unicode"/>
                <a:cs typeface="Lucida Sans Unicode"/>
              </a:rPr>
              <a:t>i</a:t>
            </a:r>
            <a:r>
              <a:rPr sz="1150" spc="-60" dirty="0">
                <a:solidFill>
                  <a:srgbClr val="171717"/>
                </a:solidFill>
                <a:latin typeface="Lucida Sans Unicode"/>
                <a:cs typeface="Lucida Sans Unicode"/>
              </a:rPr>
              <a:t> </a:t>
            </a:r>
            <a:r>
              <a:rPr sz="1150" spc="-15" dirty="0" err="1">
                <a:solidFill>
                  <a:srgbClr val="171717"/>
                </a:solidFill>
                <a:latin typeface="Lucida Sans Unicode"/>
                <a:cs typeface="Lucida Sans Unicode"/>
              </a:rPr>
              <a:t>b</a:t>
            </a:r>
            <a:r>
              <a:rPr sz="1150" spc="-45" dirty="0" err="1">
                <a:solidFill>
                  <a:srgbClr val="171717"/>
                </a:solidFill>
                <a:latin typeface="Lucida Sans Unicode"/>
                <a:cs typeface="Lucida Sans Unicode"/>
              </a:rPr>
              <a:t>i</a:t>
            </a:r>
            <a:r>
              <a:rPr sz="1150" spc="5" dirty="0" err="1">
                <a:solidFill>
                  <a:srgbClr val="171717"/>
                </a:solidFill>
                <a:latin typeface="Lucida Sans Unicode"/>
                <a:cs typeface="Lucida Sans Unicode"/>
              </a:rPr>
              <a:t>r</a:t>
            </a:r>
            <a:r>
              <a:rPr sz="1150" spc="-65" dirty="0">
                <a:solidFill>
                  <a:srgbClr val="171717"/>
                </a:solidFill>
                <a:latin typeface="Lucida Sans Unicode"/>
                <a:cs typeface="Lucida Sans Unicode"/>
              </a:rPr>
              <a:t> </a:t>
            </a:r>
            <a:r>
              <a:rPr sz="1150" spc="-15" dirty="0" err="1">
                <a:solidFill>
                  <a:srgbClr val="171717"/>
                </a:solidFill>
                <a:latin typeface="Lucida Sans Unicode"/>
                <a:cs typeface="Lucida Sans Unicode"/>
              </a:rPr>
              <a:t>b</a:t>
            </a:r>
            <a:r>
              <a:rPr sz="1150" spc="-45" dirty="0" err="1">
                <a:solidFill>
                  <a:srgbClr val="171717"/>
                </a:solidFill>
                <a:latin typeface="Lucida Sans Unicode"/>
                <a:cs typeface="Lucida Sans Unicode"/>
              </a:rPr>
              <a:t>i</a:t>
            </a:r>
            <a:r>
              <a:rPr sz="1150" spc="-25" dirty="0" err="1">
                <a:solidFill>
                  <a:srgbClr val="171717"/>
                </a:solidFill>
                <a:latin typeface="Lucida Sans Unicode"/>
                <a:cs typeface="Lucida Sans Unicode"/>
              </a:rPr>
              <a:t>t</a:t>
            </a:r>
            <a:r>
              <a:rPr sz="1150" spc="-65" dirty="0" err="1">
                <a:solidFill>
                  <a:srgbClr val="171717"/>
                </a:solidFill>
                <a:latin typeface="Lucida Sans Unicode"/>
                <a:cs typeface="Lucida Sans Unicode"/>
              </a:rPr>
              <a:t>k</a:t>
            </a:r>
            <a:r>
              <a:rPr sz="1150" spc="-40" dirty="0" err="1">
                <a:solidFill>
                  <a:srgbClr val="171717"/>
                </a:solidFill>
                <a:latin typeface="Lucida Sans Unicode"/>
                <a:cs typeface="Lucida Sans Unicode"/>
              </a:rPr>
              <a:t>i</a:t>
            </a:r>
            <a:r>
              <a:rPr sz="1150" spc="-60" dirty="0">
                <a:solidFill>
                  <a:srgbClr val="171717"/>
                </a:solidFill>
                <a:latin typeface="Lucida Sans Unicode"/>
                <a:cs typeface="Lucida Sans Unicode"/>
              </a:rPr>
              <a:t> </a:t>
            </a:r>
            <a:r>
              <a:rPr sz="1150" spc="-20" dirty="0" err="1">
                <a:solidFill>
                  <a:srgbClr val="171717"/>
                </a:solidFill>
                <a:latin typeface="Lucida Sans Unicode"/>
                <a:cs typeface="Lucida Sans Unicode"/>
              </a:rPr>
              <a:t>y</a:t>
            </a:r>
            <a:r>
              <a:rPr sz="1150" spc="10" dirty="0" err="1">
                <a:solidFill>
                  <a:srgbClr val="171717"/>
                </a:solidFill>
                <a:latin typeface="Lucida Sans Unicode"/>
                <a:cs typeface="Lucida Sans Unicode"/>
              </a:rPr>
              <a:t>e</a:t>
            </a:r>
            <a:r>
              <a:rPr sz="1150" spc="-25" dirty="0" err="1">
                <a:solidFill>
                  <a:srgbClr val="171717"/>
                </a:solidFill>
                <a:latin typeface="Lucida Sans Unicode"/>
                <a:cs typeface="Lucida Sans Unicode"/>
              </a:rPr>
              <a:t>t</a:t>
            </a:r>
            <a:r>
              <a:rPr sz="1150" spc="-45" dirty="0" err="1">
                <a:solidFill>
                  <a:srgbClr val="171717"/>
                </a:solidFill>
                <a:latin typeface="Lucida Sans Unicode"/>
                <a:cs typeface="Lucida Sans Unicode"/>
              </a:rPr>
              <a:t>i</a:t>
            </a:r>
            <a:r>
              <a:rPr sz="1150" spc="-35" dirty="0" err="1">
                <a:solidFill>
                  <a:srgbClr val="171717"/>
                </a:solidFill>
                <a:latin typeface="Lucida Sans Unicode"/>
                <a:cs typeface="Lucida Sans Unicode"/>
              </a:rPr>
              <a:t>ş</a:t>
            </a:r>
            <a:r>
              <a:rPr sz="1150" spc="-25" dirty="0" err="1">
                <a:solidFill>
                  <a:srgbClr val="171717"/>
                </a:solidFill>
                <a:latin typeface="Lucida Sans Unicode"/>
                <a:cs typeface="Lucida Sans Unicode"/>
              </a:rPr>
              <a:t>t</a:t>
            </a:r>
            <a:r>
              <a:rPr sz="1150" spc="-45" dirty="0" err="1">
                <a:solidFill>
                  <a:srgbClr val="171717"/>
                </a:solidFill>
                <a:latin typeface="Lucida Sans Unicode"/>
                <a:cs typeface="Lucida Sans Unicode"/>
              </a:rPr>
              <a:t>i</a:t>
            </a:r>
            <a:r>
              <a:rPr sz="1150" dirty="0" err="1">
                <a:solidFill>
                  <a:srgbClr val="171717"/>
                </a:solidFill>
                <a:latin typeface="Lucida Sans Unicode"/>
                <a:cs typeface="Lucida Sans Unicode"/>
              </a:rPr>
              <a:t>r</a:t>
            </a:r>
            <a:r>
              <a:rPr sz="1150" spc="10" dirty="0" err="1">
                <a:solidFill>
                  <a:srgbClr val="171717"/>
                </a:solidFill>
                <a:latin typeface="Lucida Sans Unicode"/>
                <a:cs typeface="Lucida Sans Unicode"/>
              </a:rPr>
              <a:t>m</a:t>
            </a:r>
            <a:r>
              <a:rPr sz="1150" spc="15" dirty="0" err="1">
                <a:solidFill>
                  <a:srgbClr val="171717"/>
                </a:solidFill>
                <a:latin typeface="Lucida Sans Unicode"/>
                <a:cs typeface="Lucida Sans Unicode"/>
              </a:rPr>
              <a:t>e</a:t>
            </a:r>
            <a:r>
              <a:rPr sz="1150" spc="-65" dirty="0">
                <a:solidFill>
                  <a:srgbClr val="171717"/>
                </a:solidFill>
                <a:latin typeface="Lucida Sans Unicode"/>
                <a:cs typeface="Lucida Sans Unicode"/>
              </a:rPr>
              <a:t> </a:t>
            </a:r>
            <a:r>
              <a:rPr sz="1150" spc="10" dirty="0" err="1">
                <a:solidFill>
                  <a:srgbClr val="171717"/>
                </a:solidFill>
                <a:latin typeface="Lucida Sans Unicode"/>
                <a:cs typeface="Lucida Sans Unicode"/>
              </a:rPr>
              <a:t>a</a:t>
            </a:r>
            <a:r>
              <a:rPr sz="1150" dirty="0" err="1">
                <a:solidFill>
                  <a:srgbClr val="171717"/>
                </a:solidFill>
                <a:latin typeface="Lucida Sans Unicode"/>
                <a:cs typeface="Lucida Sans Unicode"/>
              </a:rPr>
              <a:t>r</a:t>
            </a:r>
            <a:r>
              <a:rPr sz="1150" spc="10" dirty="0" err="1">
                <a:solidFill>
                  <a:srgbClr val="171717"/>
                </a:solidFill>
                <a:latin typeface="Lucida Sans Unicode"/>
                <a:cs typeface="Lucida Sans Unicode"/>
              </a:rPr>
              <a:t>a</a:t>
            </a:r>
            <a:r>
              <a:rPr sz="1150" spc="-40" dirty="0" err="1">
                <a:solidFill>
                  <a:srgbClr val="171717"/>
                </a:solidFill>
                <a:latin typeface="Lucida Sans Unicode"/>
                <a:cs typeface="Lucida Sans Unicode"/>
              </a:rPr>
              <a:t>c</a:t>
            </a:r>
            <a:r>
              <a:rPr sz="1150" spc="-45" dirty="0" err="1">
                <a:solidFill>
                  <a:srgbClr val="171717"/>
                </a:solidFill>
                <a:latin typeface="Lucida Sans Unicode"/>
                <a:cs typeface="Lucida Sans Unicode"/>
              </a:rPr>
              <a:t>ı</a:t>
            </a:r>
            <a:r>
              <a:rPr sz="1150" spc="-15" dirty="0" err="1">
                <a:solidFill>
                  <a:srgbClr val="171717"/>
                </a:solidFill>
                <a:latin typeface="Lucida Sans Unicode"/>
                <a:cs typeface="Lucida Sans Unicode"/>
              </a:rPr>
              <a:t>d</a:t>
            </a:r>
            <a:r>
              <a:rPr sz="1150" spc="-45" dirty="0" err="1">
                <a:solidFill>
                  <a:srgbClr val="171717"/>
                </a:solidFill>
                <a:latin typeface="Lucida Sans Unicode"/>
                <a:cs typeface="Lucida Sans Unicode"/>
              </a:rPr>
              <a:t>ı</a:t>
            </a:r>
            <a:r>
              <a:rPr sz="1150" dirty="0" err="1">
                <a:solidFill>
                  <a:srgbClr val="171717"/>
                </a:solidFill>
                <a:latin typeface="Lucida Sans Unicode"/>
                <a:cs typeface="Lucida Sans Unicode"/>
              </a:rPr>
              <a:t>r</a:t>
            </a:r>
            <a:r>
              <a:rPr sz="1150" spc="-55" dirty="0">
                <a:solidFill>
                  <a:srgbClr val="171717"/>
                </a:solidFill>
                <a:latin typeface="Lucida Sans Unicode"/>
                <a:cs typeface="Lucida Sans Unicode"/>
              </a:rPr>
              <a:t>.</a:t>
            </a:r>
            <a:endParaRPr sz="1150" dirty="0">
              <a:latin typeface="Lucida Sans Unicode"/>
              <a:cs typeface="Lucida Sans Unicode"/>
            </a:endParaRPr>
          </a:p>
          <a:p>
            <a:pPr>
              <a:lnSpc>
                <a:spcPct val="100000"/>
              </a:lnSpc>
              <a:spcBef>
                <a:spcPts val="25"/>
              </a:spcBef>
            </a:pPr>
            <a:endParaRPr sz="1300" dirty="0">
              <a:latin typeface="Lucida Sans Unicode"/>
              <a:cs typeface="Lucida Sans Unicode"/>
            </a:endParaRPr>
          </a:p>
          <a:p>
            <a:pPr marL="12700" marR="13335">
              <a:lnSpc>
                <a:spcPct val="146600"/>
              </a:lnSpc>
            </a:pPr>
            <a:r>
              <a:rPr sz="1150" spc="-20" dirty="0" err="1">
                <a:solidFill>
                  <a:srgbClr val="171717"/>
                </a:solidFill>
                <a:latin typeface="Lucida Sans Unicode"/>
                <a:cs typeface="Lucida Sans Unicode"/>
              </a:rPr>
              <a:t>Saksıların</a:t>
            </a:r>
            <a:r>
              <a:rPr sz="1150" spc="25" dirty="0">
                <a:solidFill>
                  <a:srgbClr val="171717"/>
                </a:solidFill>
                <a:latin typeface="Lucida Sans Unicode"/>
                <a:cs typeface="Lucida Sans Unicode"/>
              </a:rPr>
              <a:t> </a:t>
            </a:r>
            <a:r>
              <a:rPr sz="1150" spc="-10" dirty="0">
                <a:solidFill>
                  <a:srgbClr val="171717"/>
                </a:solidFill>
                <a:latin typeface="Lucida Sans Unicode"/>
                <a:cs typeface="Lucida Sans Unicode"/>
              </a:rPr>
              <a:t>idea</a:t>
            </a:r>
            <a:r>
              <a:rPr sz="1150" spc="30" dirty="0">
                <a:solidFill>
                  <a:srgbClr val="171717"/>
                </a:solidFill>
                <a:latin typeface="Lucida Sans Unicode"/>
                <a:cs typeface="Lucida Sans Unicode"/>
              </a:rPr>
              <a:t> </a:t>
            </a:r>
            <a:r>
              <a:rPr sz="1150" spc="-15" dirty="0" err="1">
                <a:solidFill>
                  <a:srgbClr val="171717"/>
                </a:solidFill>
                <a:latin typeface="Lucida Sans Unicode"/>
                <a:cs typeface="Lucida Sans Unicode"/>
              </a:rPr>
              <a:t>alemindeki</a:t>
            </a:r>
            <a:r>
              <a:rPr sz="1150" spc="30" dirty="0">
                <a:solidFill>
                  <a:srgbClr val="171717"/>
                </a:solidFill>
                <a:latin typeface="Lucida Sans Unicode"/>
                <a:cs typeface="Lucida Sans Unicode"/>
              </a:rPr>
              <a:t> </a:t>
            </a:r>
            <a:r>
              <a:rPr sz="1150" spc="-25" dirty="0" err="1">
                <a:solidFill>
                  <a:srgbClr val="171717"/>
                </a:solidFill>
                <a:latin typeface="Lucida Sans Unicode"/>
                <a:cs typeface="Lucida Sans Unicode"/>
              </a:rPr>
              <a:t>halleri</a:t>
            </a:r>
            <a:r>
              <a:rPr sz="1150" spc="-25" dirty="0">
                <a:solidFill>
                  <a:srgbClr val="171717"/>
                </a:solidFill>
                <a:latin typeface="Lucida Sans Unicode"/>
                <a:cs typeface="Lucida Sans Unicode"/>
              </a:rPr>
              <a:t>,</a:t>
            </a:r>
            <a:r>
              <a:rPr sz="1150" spc="25" dirty="0">
                <a:solidFill>
                  <a:srgbClr val="171717"/>
                </a:solidFill>
                <a:latin typeface="Lucida Sans Unicode"/>
                <a:cs typeface="Lucida Sans Unicode"/>
              </a:rPr>
              <a:t> </a:t>
            </a:r>
            <a:r>
              <a:rPr sz="1150" spc="-15" dirty="0" err="1">
                <a:solidFill>
                  <a:srgbClr val="171717"/>
                </a:solidFill>
                <a:latin typeface="Lucida Sans Unicode"/>
                <a:cs typeface="Lucida Sans Unicode"/>
              </a:rPr>
              <a:t>tasarımcılar</a:t>
            </a:r>
            <a:r>
              <a:rPr sz="1150" spc="30" dirty="0">
                <a:solidFill>
                  <a:srgbClr val="171717"/>
                </a:solidFill>
                <a:latin typeface="Lucida Sans Unicode"/>
                <a:cs typeface="Lucida Sans Unicode"/>
              </a:rPr>
              <a:t> </a:t>
            </a:r>
            <a:r>
              <a:rPr sz="1150" spc="-30" dirty="0" err="1">
                <a:solidFill>
                  <a:srgbClr val="171717"/>
                </a:solidFill>
                <a:latin typeface="Lucida Sans Unicode"/>
                <a:cs typeface="Lucida Sans Unicode"/>
              </a:rPr>
              <a:t>için</a:t>
            </a:r>
            <a:r>
              <a:rPr sz="1150" spc="30" dirty="0">
                <a:solidFill>
                  <a:srgbClr val="171717"/>
                </a:solidFill>
                <a:latin typeface="Lucida Sans Unicode"/>
                <a:cs typeface="Lucida Sans Unicode"/>
              </a:rPr>
              <a:t> </a:t>
            </a:r>
            <a:r>
              <a:rPr sz="1150" dirty="0">
                <a:solidFill>
                  <a:srgbClr val="171717"/>
                </a:solidFill>
                <a:latin typeface="Lucida Sans Unicode"/>
                <a:cs typeface="Lucida Sans Unicode"/>
              </a:rPr>
              <a:t>de</a:t>
            </a:r>
            <a:r>
              <a:rPr sz="1150" spc="25" dirty="0">
                <a:solidFill>
                  <a:srgbClr val="171717"/>
                </a:solidFill>
                <a:latin typeface="Lucida Sans Unicode"/>
                <a:cs typeface="Lucida Sans Unicode"/>
              </a:rPr>
              <a:t> </a:t>
            </a:r>
            <a:r>
              <a:rPr sz="1150" spc="-15" dirty="0" err="1">
                <a:solidFill>
                  <a:srgbClr val="171717"/>
                </a:solidFill>
                <a:latin typeface="Lucida Sans Unicode"/>
                <a:cs typeface="Lucida Sans Unicode"/>
              </a:rPr>
              <a:t>bir</a:t>
            </a:r>
            <a:r>
              <a:rPr sz="1150" spc="30" dirty="0">
                <a:solidFill>
                  <a:srgbClr val="171717"/>
                </a:solidFill>
                <a:latin typeface="Lucida Sans Unicode"/>
                <a:cs typeface="Lucida Sans Unicode"/>
              </a:rPr>
              <a:t> </a:t>
            </a:r>
            <a:r>
              <a:rPr sz="1150" spc="-15" dirty="0" err="1">
                <a:solidFill>
                  <a:srgbClr val="171717"/>
                </a:solidFill>
                <a:latin typeface="Lucida Sans Unicode"/>
                <a:cs typeface="Lucida Sans Unicode"/>
              </a:rPr>
              <a:t>ilham</a:t>
            </a:r>
            <a:r>
              <a:rPr sz="1150" spc="30" dirty="0">
                <a:solidFill>
                  <a:srgbClr val="171717"/>
                </a:solidFill>
                <a:latin typeface="Lucida Sans Unicode"/>
                <a:cs typeface="Lucida Sans Unicode"/>
              </a:rPr>
              <a:t> </a:t>
            </a:r>
            <a:r>
              <a:rPr sz="1150" spc="-25" dirty="0" err="1">
                <a:solidFill>
                  <a:srgbClr val="171717"/>
                </a:solidFill>
                <a:latin typeface="Lucida Sans Unicode"/>
                <a:cs typeface="Lucida Sans Unicode"/>
              </a:rPr>
              <a:t>kaynağı</a:t>
            </a:r>
            <a:r>
              <a:rPr sz="1150" spc="25" dirty="0">
                <a:solidFill>
                  <a:srgbClr val="171717"/>
                </a:solidFill>
                <a:latin typeface="Lucida Sans Unicode"/>
                <a:cs typeface="Lucida Sans Unicode"/>
              </a:rPr>
              <a:t> </a:t>
            </a:r>
            <a:r>
              <a:rPr sz="1150" spc="-25" dirty="0" err="1">
                <a:solidFill>
                  <a:srgbClr val="171717"/>
                </a:solidFill>
                <a:latin typeface="Lucida Sans Unicode"/>
                <a:cs typeface="Lucida Sans Unicode"/>
              </a:rPr>
              <a:t>olabilir</a:t>
            </a:r>
            <a:r>
              <a:rPr sz="1150" spc="-25" dirty="0">
                <a:solidFill>
                  <a:srgbClr val="171717"/>
                </a:solidFill>
                <a:latin typeface="Lucida Sans Unicode"/>
                <a:cs typeface="Lucida Sans Unicode"/>
              </a:rPr>
              <a:t>.</a:t>
            </a:r>
            <a:r>
              <a:rPr sz="1150" spc="30" dirty="0">
                <a:solidFill>
                  <a:srgbClr val="171717"/>
                </a:solidFill>
                <a:latin typeface="Lucida Sans Unicode"/>
                <a:cs typeface="Lucida Sans Unicode"/>
              </a:rPr>
              <a:t> </a:t>
            </a:r>
            <a:r>
              <a:rPr sz="1150" spc="-20" dirty="0" err="1">
                <a:solidFill>
                  <a:srgbClr val="171717"/>
                </a:solidFill>
                <a:latin typeface="Lucida Sans Unicode"/>
                <a:cs typeface="Lucida Sans Unicode"/>
              </a:rPr>
              <a:t>Platon’un</a:t>
            </a:r>
            <a:r>
              <a:rPr sz="1150" spc="30" dirty="0">
                <a:solidFill>
                  <a:srgbClr val="171717"/>
                </a:solidFill>
                <a:latin typeface="Lucida Sans Unicode"/>
                <a:cs typeface="Lucida Sans Unicode"/>
              </a:rPr>
              <a:t> </a:t>
            </a:r>
            <a:r>
              <a:rPr sz="1150" spc="-10" dirty="0">
                <a:solidFill>
                  <a:srgbClr val="171717"/>
                </a:solidFill>
                <a:latin typeface="Lucida Sans Unicode"/>
                <a:cs typeface="Lucida Sans Unicode"/>
              </a:rPr>
              <a:t>idea </a:t>
            </a:r>
            <a:r>
              <a:rPr sz="1150" spc="-5" dirty="0">
                <a:solidFill>
                  <a:srgbClr val="171717"/>
                </a:solidFill>
                <a:latin typeface="Lucida Sans Unicode"/>
                <a:cs typeface="Lucida Sans Unicode"/>
              </a:rPr>
              <a:t> </a:t>
            </a:r>
            <a:r>
              <a:rPr sz="1150" spc="-5" dirty="0" err="1">
                <a:solidFill>
                  <a:srgbClr val="171717"/>
                </a:solidFill>
                <a:latin typeface="Lucida Sans Unicode"/>
                <a:cs typeface="Lucida Sans Unicode"/>
              </a:rPr>
              <a:t>aleminde</a:t>
            </a:r>
            <a:r>
              <a:rPr sz="1150" spc="-70" dirty="0">
                <a:solidFill>
                  <a:srgbClr val="171717"/>
                </a:solidFill>
                <a:latin typeface="Lucida Sans Unicode"/>
                <a:cs typeface="Lucida Sans Unicode"/>
              </a:rPr>
              <a:t> </a:t>
            </a:r>
            <a:r>
              <a:rPr sz="1150" dirty="0" err="1">
                <a:solidFill>
                  <a:srgbClr val="171717"/>
                </a:solidFill>
                <a:latin typeface="Lucida Sans Unicode"/>
                <a:cs typeface="Lucida Sans Unicode"/>
              </a:rPr>
              <a:t>yer</a:t>
            </a:r>
            <a:r>
              <a:rPr sz="1150" spc="-65" dirty="0">
                <a:solidFill>
                  <a:srgbClr val="171717"/>
                </a:solidFill>
                <a:latin typeface="Lucida Sans Unicode"/>
                <a:cs typeface="Lucida Sans Unicode"/>
              </a:rPr>
              <a:t> </a:t>
            </a:r>
            <a:r>
              <a:rPr sz="1150" spc="-5" dirty="0" err="1">
                <a:solidFill>
                  <a:srgbClr val="171717"/>
                </a:solidFill>
                <a:latin typeface="Lucida Sans Unicode"/>
                <a:cs typeface="Lucida Sans Unicode"/>
              </a:rPr>
              <a:t>alan</a:t>
            </a:r>
            <a:r>
              <a:rPr sz="1150" spc="-65" dirty="0">
                <a:solidFill>
                  <a:srgbClr val="171717"/>
                </a:solidFill>
                <a:latin typeface="Lucida Sans Unicode"/>
                <a:cs typeface="Lucida Sans Unicode"/>
              </a:rPr>
              <a:t> </a:t>
            </a:r>
            <a:r>
              <a:rPr sz="1150" spc="-30" dirty="0" err="1">
                <a:solidFill>
                  <a:srgbClr val="171717"/>
                </a:solidFill>
                <a:latin typeface="Lucida Sans Unicode"/>
                <a:cs typeface="Lucida Sans Unicode"/>
              </a:rPr>
              <a:t>saksılar</a:t>
            </a:r>
            <a:r>
              <a:rPr sz="1150" spc="-30" dirty="0">
                <a:solidFill>
                  <a:srgbClr val="171717"/>
                </a:solidFill>
                <a:latin typeface="Lucida Sans Unicode"/>
                <a:cs typeface="Lucida Sans Unicode"/>
              </a:rPr>
              <a:t>,</a:t>
            </a:r>
            <a:r>
              <a:rPr sz="1150" spc="-60" dirty="0">
                <a:solidFill>
                  <a:srgbClr val="171717"/>
                </a:solidFill>
                <a:latin typeface="Lucida Sans Unicode"/>
                <a:cs typeface="Lucida Sans Unicode"/>
              </a:rPr>
              <a:t> </a:t>
            </a:r>
            <a:r>
              <a:rPr sz="1150" spc="-15" dirty="0" err="1">
                <a:solidFill>
                  <a:srgbClr val="171717"/>
                </a:solidFill>
                <a:latin typeface="Lucida Sans Unicode"/>
                <a:cs typeface="Lucida Sans Unicode"/>
              </a:rPr>
              <a:t>tasarımcıların</a:t>
            </a:r>
            <a:r>
              <a:rPr sz="1150" spc="-65" dirty="0">
                <a:solidFill>
                  <a:srgbClr val="171717"/>
                </a:solidFill>
                <a:latin typeface="Lucida Sans Unicode"/>
                <a:cs typeface="Lucida Sans Unicode"/>
              </a:rPr>
              <a:t> </a:t>
            </a:r>
            <a:r>
              <a:rPr sz="1150" spc="-25" dirty="0" err="1" smtClean="0">
                <a:solidFill>
                  <a:srgbClr val="171717"/>
                </a:solidFill>
                <a:latin typeface="Lucida Sans Unicode"/>
                <a:cs typeface="Lucida Sans Unicode"/>
              </a:rPr>
              <a:t>gerçek</a:t>
            </a:r>
            <a:r>
              <a:rPr lang="tr-TR" sz="1150" dirty="0" smtClean="0">
                <a:latin typeface="Lucida Sans Unicode"/>
                <a:cs typeface="Lucida Sans Unicode"/>
              </a:rPr>
              <a:t>. </a:t>
            </a:r>
            <a:r>
              <a:rPr lang="tr-TR" sz="1150" spc="-5" dirty="0" smtClean="0">
                <a:solidFill>
                  <a:srgbClr val="171717"/>
                </a:solidFill>
                <a:latin typeface="Lucida Sans Unicode"/>
                <a:cs typeface="Lucida Sans Unicode"/>
              </a:rPr>
              <a:t>D</a:t>
            </a:r>
            <a:r>
              <a:rPr sz="1150" spc="-5" dirty="0" err="1" smtClean="0">
                <a:solidFill>
                  <a:srgbClr val="171717"/>
                </a:solidFill>
                <a:latin typeface="Lucida Sans Unicode"/>
                <a:cs typeface="Lucida Sans Unicode"/>
              </a:rPr>
              <a:t>ünyada</a:t>
            </a:r>
            <a:r>
              <a:rPr sz="1150" spc="15" dirty="0" smtClean="0">
                <a:solidFill>
                  <a:srgbClr val="171717"/>
                </a:solidFill>
                <a:latin typeface="Lucida Sans Unicode"/>
                <a:cs typeface="Lucida Sans Unicode"/>
              </a:rPr>
              <a:t> </a:t>
            </a:r>
            <a:r>
              <a:rPr sz="1150" spc="-25" dirty="0" err="1">
                <a:solidFill>
                  <a:srgbClr val="171717"/>
                </a:solidFill>
                <a:latin typeface="Lucida Sans Unicode"/>
                <a:cs typeface="Lucida Sans Unicode"/>
              </a:rPr>
              <a:t>tasarladığı</a:t>
            </a:r>
            <a:r>
              <a:rPr sz="1150" spc="35" dirty="0">
                <a:solidFill>
                  <a:srgbClr val="171717"/>
                </a:solidFill>
                <a:latin typeface="Lucida Sans Unicode"/>
                <a:cs typeface="Lucida Sans Unicode"/>
              </a:rPr>
              <a:t> </a:t>
            </a:r>
            <a:r>
              <a:rPr sz="1150" spc="-25" dirty="0" err="1">
                <a:solidFill>
                  <a:srgbClr val="171717"/>
                </a:solidFill>
                <a:latin typeface="Lucida Sans Unicode"/>
                <a:cs typeface="Lucida Sans Unicode"/>
              </a:rPr>
              <a:t>saksıların</a:t>
            </a:r>
            <a:r>
              <a:rPr sz="1150" spc="35" dirty="0">
                <a:solidFill>
                  <a:srgbClr val="171717"/>
                </a:solidFill>
                <a:latin typeface="Lucida Sans Unicode"/>
                <a:cs typeface="Lucida Sans Unicode"/>
              </a:rPr>
              <a:t> </a:t>
            </a:r>
            <a:r>
              <a:rPr sz="1150" spc="-15" dirty="0" err="1">
                <a:solidFill>
                  <a:srgbClr val="171717"/>
                </a:solidFill>
                <a:latin typeface="Lucida Sans Unicode"/>
                <a:cs typeface="Lucida Sans Unicode"/>
              </a:rPr>
              <a:t>mükemmelleştirilmesine</a:t>
            </a:r>
            <a:r>
              <a:rPr sz="1150" spc="25" dirty="0">
                <a:solidFill>
                  <a:srgbClr val="171717"/>
                </a:solidFill>
                <a:latin typeface="Lucida Sans Unicode"/>
                <a:cs typeface="Lucida Sans Unicode"/>
              </a:rPr>
              <a:t> </a:t>
            </a:r>
            <a:r>
              <a:rPr sz="1150" spc="-15" dirty="0" err="1">
                <a:solidFill>
                  <a:srgbClr val="171717"/>
                </a:solidFill>
                <a:latin typeface="Lucida Sans Unicode"/>
                <a:cs typeface="Lucida Sans Unicode"/>
              </a:rPr>
              <a:t>yardımcı</a:t>
            </a:r>
            <a:r>
              <a:rPr sz="1150" spc="25" dirty="0">
                <a:solidFill>
                  <a:srgbClr val="171717"/>
                </a:solidFill>
                <a:latin typeface="Lucida Sans Unicode"/>
                <a:cs typeface="Lucida Sans Unicode"/>
              </a:rPr>
              <a:t> </a:t>
            </a:r>
            <a:r>
              <a:rPr sz="1150" spc="-25" dirty="0" err="1">
                <a:solidFill>
                  <a:srgbClr val="171717"/>
                </a:solidFill>
                <a:latin typeface="Lucida Sans Unicode"/>
                <a:cs typeface="Lucida Sans Unicode"/>
              </a:rPr>
              <a:t>olabilir</a:t>
            </a:r>
            <a:r>
              <a:rPr sz="1150" spc="-25" dirty="0">
                <a:solidFill>
                  <a:srgbClr val="171717"/>
                </a:solidFill>
                <a:latin typeface="Lucida Sans Unicode"/>
                <a:cs typeface="Lucida Sans Unicode"/>
              </a:rPr>
              <a:t>.</a:t>
            </a:r>
            <a:r>
              <a:rPr sz="1150" spc="35" dirty="0">
                <a:solidFill>
                  <a:srgbClr val="171717"/>
                </a:solidFill>
                <a:latin typeface="Lucida Sans Unicode"/>
                <a:cs typeface="Lucida Sans Unicode"/>
              </a:rPr>
              <a:t> </a:t>
            </a:r>
            <a:r>
              <a:rPr sz="1150" spc="45" dirty="0">
                <a:solidFill>
                  <a:srgbClr val="171717"/>
                </a:solidFill>
                <a:latin typeface="Lucida Sans Unicode"/>
                <a:cs typeface="Lucida Sans Unicode"/>
              </a:rPr>
              <a:t>Bu</a:t>
            </a:r>
            <a:r>
              <a:rPr sz="1150" spc="370" dirty="0">
                <a:solidFill>
                  <a:srgbClr val="171717"/>
                </a:solidFill>
                <a:latin typeface="Lucida Sans Unicode"/>
                <a:cs typeface="Lucida Sans Unicode"/>
              </a:rPr>
              <a:t> </a:t>
            </a:r>
            <a:r>
              <a:rPr sz="1150" spc="-15" dirty="0" err="1">
                <a:solidFill>
                  <a:srgbClr val="171717"/>
                </a:solidFill>
                <a:latin typeface="Lucida Sans Unicode"/>
                <a:cs typeface="Lucida Sans Unicode"/>
              </a:rPr>
              <a:t>sayede</a:t>
            </a:r>
            <a:r>
              <a:rPr sz="1150" spc="-15" dirty="0">
                <a:solidFill>
                  <a:srgbClr val="171717"/>
                </a:solidFill>
                <a:latin typeface="Lucida Sans Unicode"/>
                <a:cs typeface="Lucida Sans Unicode"/>
              </a:rPr>
              <a:t>,</a:t>
            </a:r>
            <a:r>
              <a:rPr sz="1150" spc="25" dirty="0">
                <a:solidFill>
                  <a:srgbClr val="171717"/>
                </a:solidFill>
                <a:latin typeface="Lucida Sans Unicode"/>
                <a:cs typeface="Lucida Sans Unicode"/>
              </a:rPr>
              <a:t> </a:t>
            </a:r>
            <a:r>
              <a:rPr sz="1150" spc="-15" dirty="0">
                <a:solidFill>
                  <a:srgbClr val="171717"/>
                </a:solidFill>
                <a:latin typeface="Lucida Sans Unicode"/>
                <a:cs typeface="Lucida Sans Unicode"/>
              </a:rPr>
              <a:t>ideal </a:t>
            </a:r>
            <a:r>
              <a:rPr sz="1150" spc="-10" dirty="0">
                <a:solidFill>
                  <a:srgbClr val="171717"/>
                </a:solidFill>
                <a:latin typeface="Lucida Sans Unicode"/>
                <a:cs typeface="Lucida Sans Unicode"/>
              </a:rPr>
              <a:t> </a:t>
            </a:r>
            <a:r>
              <a:rPr sz="1150" spc="-25" dirty="0" err="1">
                <a:solidFill>
                  <a:srgbClr val="171717"/>
                </a:solidFill>
                <a:latin typeface="Lucida Sans Unicode"/>
                <a:cs typeface="Lucida Sans Unicode"/>
              </a:rPr>
              <a:t>saksının</a:t>
            </a:r>
            <a:r>
              <a:rPr sz="1150" spc="-65" dirty="0">
                <a:solidFill>
                  <a:srgbClr val="171717"/>
                </a:solidFill>
                <a:latin typeface="Lucida Sans Unicode"/>
                <a:cs typeface="Lucida Sans Unicode"/>
              </a:rPr>
              <a:t> </a:t>
            </a:r>
            <a:r>
              <a:rPr sz="1150" spc="-35" dirty="0" err="1">
                <a:solidFill>
                  <a:srgbClr val="171717"/>
                </a:solidFill>
                <a:latin typeface="Lucida Sans Unicode"/>
                <a:cs typeface="Lucida Sans Unicode"/>
              </a:rPr>
              <a:t>işlevselliği</a:t>
            </a:r>
            <a:r>
              <a:rPr sz="1150" spc="-60" dirty="0">
                <a:solidFill>
                  <a:srgbClr val="171717"/>
                </a:solidFill>
                <a:latin typeface="Lucida Sans Unicode"/>
                <a:cs typeface="Lucida Sans Unicode"/>
              </a:rPr>
              <a:t> </a:t>
            </a:r>
            <a:r>
              <a:rPr sz="1150" dirty="0" err="1">
                <a:solidFill>
                  <a:srgbClr val="171717"/>
                </a:solidFill>
                <a:latin typeface="Lucida Sans Unicode"/>
                <a:cs typeface="Lucida Sans Unicode"/>
              </a:rPr>
              <a:t>ve</a:t>
            </a:r>
            <a:r>
              <a:rPr sz="1150" spc="-65" dirty="0">
                <a:solidFill>
                  <a:srgbClr val="171717"/>
                </a:solidFill>
                <a:latin typeface="Lucida Sans Unicode"/>
                <a:cs typeface="Lucida Sans Unicode"/>
              </a:rPr>
              <a:t> </a:t>
            </a:r>
            <a:r>
              <a:rPr sz="1150" spc="-30" dirty="0" err="1">
                <a:solidFill>
                  <a:srgbClr val="171717"/>
                </a:solidFill>
                <a:latin typeface="Lucida Sans Unicode"/>
                <a:cs typeface="Lucida Sans Unicode"/>
              </a:rPr>
              <a:t>estetiği</a:t>
            </a:r>
            <a:r>
              <a:rPr sz="1150" spc="-60" dirty="0">
                <a:solidFill>
                  <a:srgbClr val="171717"/>
                </a:solidFill>
                <a:latin typeface="Lucida Sans Unicode"/>
                <a:cs typeface="Lucida Sans Unicode"/>
              </a:rPr>
              <a:t> </a:t>
            </a:r>
            <a:r>
              <a:rPr sz="1150" spc="-25" dirty="0" err="1">
                <a:solidFill>
                  <a:srgbClr val="171717"/>
                </a:solidFill>
                <a:latin typeface="Lucida Sans Unicode"/>
                <a:cs typeface="Lucida Sans Unicode"/>
              </a:rPr>
              <a:t>gerçek</a:t>
            </a:r>
            <a:r>
              <a:rPr sz="1150" spc="-65" dirty="0">
                <a:solidFill>
                  <a:srgbClr val="171717"/>
                </a:solidFill>
                <a:latin typeface="Lucida Sans Unicode"/>
                <a:cs typeface="Lucida Sans Unicode"/>
              </a:rPr>
              <a:t> </a:t>
            </a:r>
            <a:r>
              <a:rPr sz="1150" spc="-5" dirty="0" err="1">
                <a:solidFill>
                  <a:srgbClr val="171717"/>
                </a:solidFill>
                <a:latin typeface="Lucida Sans Unicode"/>
                <a:cs typeface="Lucida Sans Unicode"/>
              </a:rPr>
              <a:t>dünyada</a:t>
            </a:r>
            <a:r>
              <a:rPr sz="1150" spc="-65" dirty="0">
                <a:solidFill>
                  <a:srgbClr val="171717"/>
                </a:solidFill>
                <a:latin typeface="Lucida Sans Unicode"/>
                <a:cs typeface="Lucida Sans Unicode"/>
              </a:rPr>
              <a:t> </a:t>
            </a:r>
            <a:r>
              <a:rPr sz="1150" spc="-20" dirty="0" err="1" smtClean="0">
                <a:solidFill>
                  <a:srgbClr val="171717"/>
                </a:solidFill>
                <a:latin typeface="Lucida Sans Unicode"/>
                <a:cs typeface="Lucida Sans Unicode"/>
              </a:rPr>
              <a:t>kullanılan</a:t>
            </a:r>
            <a:r>
              <a:rPr lang="tr-TR" sz="1150" dirty="0">
                <a:latin typeface="Lucida Sans Unicode"/>
                <a:cs typeface="Lucida Sans Unicode"/>
              </a:rPr>
              <a:t> </a:t>
            </a:r>
            <a:r>
              <a:rPr sz="1150" spc="-35" dirty="0" err="1" smtClean="0">
                <a:solidFill>
                  <a:srgbClr val="171717"/>
                </a:solidFill>
                <a:latin typeface="Lucida Sans Unicode"/>
                <a:cs typeface="Lucida Sans Unicode"/>
              </a:rPr>
              <a:t>s</a:t>
            </a:r>
            <a:r>
              <a:rPr sz="1150" spc="10" dirty="0" err="1" smtClean="0">
                <a:solidFill>
                  <a:srgbClr val="171717"/>
                </a:solidFill>
                <a:latin typeface="Lucida Sans Unicode"/>
                <a:cs typeface="Lucida Sans Unicode"/>
              </a:rPr>
              <a:t>a</a:t>
            </a:r>
            <a:r>
              <a:rPr sz="1150" spc="-65" dirty="0" err="1" smtClean="0">
                <a:solidFill>
                  <a:srgbClr val="171717"/>
                </a:solidFill>
                <a:latin typeface="Lucida Sans Unicode"/>
                <a:cs typeface="Lucida Sans Unicode"/>
              </a:rPr>
              <a:t>k</a:t>
            </a:r>
            <a:r>
              <a:rPr sz="1150" spc="-35" dirty="0" err="1" smtClean="0">
                <a:solidFill>
                  <a:srgbClr val="171717"/>
                </a:solidFill>
                <a:latin typeface="Lucida Sans Unicode"/>
                <a:cs typeface="Lucida Sans Unicode"/>
              </a:rPr>
              <a:t>s</a:t>
            </a:r>
            <a:r>
              <a:rPr sz="1150" spc="-45" dirty="0" err="1" smtClean="0">
                <a:solidFill>
                  <a:srgbClr val="171717"/>
                </a:solidFill>
                <a:latin typeface="Lucida Sans Unicode"/>
                <a:cs typeface="Lucida Sans Unicode"/>
              </a:rPr>
              <a:t>ıl</a:t>
            </a:r>
            <a:r>
              <a:rPr sz="1150" spc="10" dirty="0" err="1" smtClean="0">
                <a:solidFill>
                  <a:srgbClr val="171717"/>
                </a:solidFill>
                <a:latin typeface="Lucida Sans Unicode"/>
                <a:cs typeface="Lucida Sans Unicode"/>
              </a:rPr>
              <a:t>a</a:t>
            </a:r>
            <a:r>
              <a:rPr sz="1150" dirty="0" err="1" smtClean="0">
                <a:solidFill>
                  <a:srgbClr val="171717"/>
                </a:solidFill>
                <a:latin typeface="Lucida Sans Unicode"/>
                <a:cs typeface="Lucida Sans Unicode"/>
              </a:rPr>
              <a:t>r</a:t>
            </a:r>
            <a:r>
              <a:rPr sz="1150" spc="15" dirty="0" err="1" smtClean="0">
                <a:solidFill>
                  <a:srgbClr val="171717"/>
                </a:solidFill>
                <a:latin typeface="Lucida Sans Unicode"/>
                <a:cs typeface="Lucida Sans Unicode"/>
              </a:rPr>
              <a:t>a</a:t>
            </a:r>
            <a:r>
              <a:rPr sz="1150" spc="-65" dirty="0" smtClean="0">
                <a:solidFill>
                  <a:srgbClr val="171717"/>
                </a:solidFill>
                <a:latin typeface="Lucida Sans Unicode"/>
                <a:cs typeface="Lucida Sans Unicode"/>
              </a:rPr>
              <a:t> </a:t>
            </a:r>
            <a:r>
              <a:rPr sz="1150" spc="-15" dirty="0">
                <a:solidFill>
                  <a:srgbClr val="171717"/>
                </a:solidFill>
                <a:latin typeface="Lucida Sans Unicode"/>
                <a:cs typeface="Lucida Sans Unicode"/>
              </a:rPr>
              <a:t>d</a:t>
            </a:r>
            <a:r>
              <a:rPr sz="1150" spc="15" dirty="0">
                <a:solidFill>
                  <a:srgbClr val="171717"/>
                </a:solidFill>
                <a:latin typeface="Lucida Sans Unicode"/>
                <a:cs typeface="Lucida Sans Unicode"/>
              </a:rPr>
              <a:t>a</a:t>
            </a:r>
            <a:r>
              <a:rPr sz="1150" spc="-65" dirty="0">
                <a:solidFill>
                  <a:srgbClr val="171717"/>
                </a:solidFill>
                <a:latin typeface="Lucida Sans Unicode"/>
                <a:cs typeface="Lucida Sans Unicode"/>
              </a:rPr>
              <a:t> </a:t>
            </a:r>
            <a:r>
              <a:rPr sz="1150" spc="-20" dirty="0" err="1">
                <a:solidFill>
                  <a:srgbClr val="171717"/>
                </a:solidFill>
                <a:latin typeface="Lucida Sans Unicode"/>
                <a:cs typeface="Lucida Sans Unicode"/>
              </a:rPr>
              <a:t>y</a:t>
            </a:r>
            <a:r>
              <a:rPr sz="1150" spc="10" dirty="0" err="1">
                <a:solidFill>
                  <a:srgbClr val="171717"/>
                </a:solidFill>
                <a:latin typeface="Lucida Sans Unicode"/>
                <a:cs typeface="Lucida Sans Unicode"/>
              </a:rPr>
              <a:t>a</a:t>
            </a:r>
            <a:r>
              <a:rPr sz="1150" dirty="0" err="1">
                <a:solidFill>
                  <a:srgbClr val="171717"/>
                </a:solidFill>
                <a:latin typeface="Lucida Sans Unicode"/>
                <a:cs typeface="Lucida Sans Unicode"/>
              </a:rPr>
              <a:t>n</a:t>
            </a:r>
            <a:r>
              <a:rPr sz="1150" spc="-35" dirty="0" err="1">
                <a:solidFill>
                  <a:srgbClr val="171717"/>
                </a:solidFill>
                <a:latin typeface="Lucida Sans Unicode"/>
                <a:cs typeface="Lucida Sans Unicode"/>
              </a:rPr>
              <a:t>s</a:t>
            </a:r>
            <a:r>
              <a:rPr sz="1150" spc="-45" dirty="0" err="1">
                <a:solidFill>
                  <a:srgbClr val="171717"/>
                </a:solidFill>
                <a:latin typeface="Lucida Sans Unicode"/>
                <a:cs typeface="Lucida Sans Unicode"/>
              </a:rPr>
              <a:t>ı</a:t>
            </a:r>
            <a:r>
              <a:rPr sz="1150" spc="-25" dirty="0" err="1">
                <a:solidFill>
                  <a:srgbClr val="171717"/>
                </a:solidFill>
                <a:latin typeface="Lucida Sans Unicode"/>
                <a:cs typeface="Lucida Sans Unicode"/>
              </a:rPr>
              <a:t>t</a:t>
            </a:r>
            <a:r>
              <a:rPr sz="1150" spc="-45" dirty="0" err="1">
                <a:solidFill>
                  <a:srgbClr val="171717"/>
                </a:solidFill>
                <a:latin typeface="Lucida Sans Unicode"/>
                <a:cs typeface="Lucida Sans Unicode"/>
              </a:rPr>
              <a:t>ıl</a:t>
            </a:r>
            <a:r>
              <a:rPr sz="1150" spc="10" dirty="0" err="1">
                <a:solidFill>
                  <a:srgbClr val="171717"/>
                </a:solidFill>
                <a:latin typeface="Lucida Sans Unicode"/>
                <a:cs typeface="Lucida Sans Unicode"/>
              </a:rPr>
              <a:t>a</a:t>
            </a:r>
            <a:r>
              <a:rPr sz="1150" spc="-15" dirty="0" err="1">
                <a:solidFill>
                  <a:srgbClr val="171717"/>
                </a:solidFill>
                <a:latin typeface="Lucida Sans Unicode"/>
                <a:cs typeface="Lucida Sans Unicode"/>
              </a:rPr>
              <a:t>b</a:t>
            </a:r>
            <a:r>
              <a:rPr sz="1150" spc="-45" dirty="0" err="1">
                <a:solidFill>
                  <a:srgbClr val="171717"/>
                </a:solidFill>
                <a:latin typeface="Lucida Sans Unicode"/>
                <a:cs typeface="Lucida Sans Unicode"/>
              </a:rPr>
              <a:t>ili</a:t>
            </a:r>
            <a:r>
              <a:rPr sz="1150" dirty="0" err="1">
                <a:solidFill>
                  <a:srgbClr val="171717"/>
                </a:solidFill>
                <a:latin typeface="Lucida Sans Unicode"/>
                <a:cs typeface="Lucida Sans Unicode"/>
              </a:rPr>
              <a:t>r</a:t>
            </a:r>
            <a:r>
              <a:rPr sz="1150" spc="-55" dirty="0">
                <a:solidFill>
                  <a:srgbClr val="171717"/>
                </a:solidFill>
                <a:latin typeface="Lucida Sans Unicode"/>
                <a:cs typeface="Lucida Sans Unicode"/>
              </a:rPr>
              <a:t>.</a:t>
            </a:r>
            <a:endParaRPr sz="1150" dirty="0">
              <a:latin typeface="Lucida Sans Unicode"/>
              <a:cs typeface="Lucida Sans Unicode"/>
            </a:endParaRPr>
          </a:p>
          <a:p>
            <a:pPr>
              <a:lnSpc>
                <a:spcPct val="100000"/>
              </a:lnSpc>
              <a:spcBef>
                <a:spcPts val="25"/>
              </a:spcBef>
            </a:pPr>
            <a:endParaRPr sz="1300" dirty="0">
              <a:latin typeface="Lucida Sans Unicode"/>
              <a:cs typeface="Lucida Sans Unicode"/>
            </a:endParaRPr>
          </a:p>
          <a:p>
            <a:pPr marL="12700" marR="7620">
              <a:lnSpc>
                <a:spcPct val="146600"/>
              </a:lnSpc>
            </a:pPr>
            <a:r>
              <a:rPr sz="1150" spc="-20" dirty="0" err="1">
                <a:solidFill>
                  <a:srgbClr val="171717"/>
                </a:solidFill>
                <a:latin typeface="Lucida Sans Unicode"/>
                <a:cs typeface="Lucida Sans Unicode"/>
              </a:rPr>
              <a:t>Platon’un</a:t>
            </a:r>
            <a:r>
              <a:rPr sz="1150" spc="-20" dirty="0">
                <a:solidFill>
                  <a:srgbClr val="171717"/>
                </a:solidFill>
                <a:latin typeface="Lucida Sans Unicode"/>
                <a:cs typeface="Lucida Sans Unicode"/>
              </a:rPr>
              <a:t> </a:t>
            </a:r>
            <a:r>
              <a:rPr sz="1150" spc="-25" dirty="0" err="1">
                <a:solidFill>
                  <a:srgbClr val="171717"/>
                </a:solidFill>
                <a:latin typeface="Lucida Sans Unicode"/>
                <a:cs typeface="Lucida Sans Unicode"/>
              </a:rPr>
              <a:t>felsefesi</a:t>
            </a:r>
            <a:r>
              <a:rPr sz="1150" spc="-25" dirty="0">
                <a:solidFill>
                  <a:srgbClr val="171717"/>
                </a:solidFill>
                <a:latin typeface="Lucida Sans Unicode"/>
                <a:cs typeface="Lucida Sans Unicode"/>
              </a:rPr>
              <a:t>, </a:t>
            </a:r>
            <a:r>
              <a:rPr sz="1150" spc="-20" dirty="0" err="1">
                <a:solidFill>
                  <a:srgbClr val="171717"/>
                </a:solidFill>
                <a:latin typeface="Lucida Sans Unicode"/>
                <a:cs typeface="Lucida Sans Unicode"/>
              </a:rPr>
              <a:t>günümüzde</a:t>
            </a:r>
            <a:r>
              <a:rPr sz="1150" spc="-20" dirty="0">
                <a:solidFill>
                  <a:srgbClr val="171717"/>
                </a:solidFill>
                <a:latin typeface="Lucida Sans Unicode"/>
                <a:cs typeface="Lucida Sans Unicode"/>
              </a:rPr>
              <a:t> </a:t>
            </a:r>
            <a:r>
              <a:rPr sz="1150" dirty="0">
                <a:solidFill>
                  <a:srgbClr val="171717"/>
                </a:solidFill>
                <a:latin typeface="Lucida Sans Unicode"/>
                <a:cs typeface="Lucida Sans Unicode"/>
              </a:rPr>
              <a:t>de </a:t>
            </a:r>
            <a:r>
              <a:rPr sz="1150" spc="-5" dirty="0" err="1">
                <a:solidFill>
                  <a:srgbClr val="171717"/>
                </a:solidFill>
                <a:latin typeface="Lucida Sans Unicode"/>
                <a:cs typeface="Lucida Sans Unicode"/>
              </a:rPr>
              <a:t>hala</a:t>
            </a:r>
            <a:r>
              <a:rPr sz="1150" spc="-5" dirty="0">
                <a:solidFill>
                  <a:srgbClr val="171717"/>
                </a:solidFill>
                <a:latin typeface="Lucida Sans Unicode"/>
                <a:cs typeface="Lucida Sans Unicode"/>
              </a:rPr>
              <a:t> </a:t>
            </a:r>
            <a:r>
              <a:rPr sz="1150" spc="-20" dirty="0" err="1">
                <a:solidFill>
                  <a:srgbClr val="171717"/>
                </a:solidFill>
                <a:latin typeface="Lucida Sans Unicode"/>
                <a:cs typeface="Lucida Sans Unicode"/>
              </a:rPr>
              <a:t>tartışılan</a:t>
            </a:r>
            <a:r>
              <a:rPr sz="1150" spc="-20" dirty="0">
                <a:solidFill>
                  <a:srgbClr val="171717"/>
                </a:solidFill>
                <a:latin typeface="Lucida Sans Unicode"/>
                <a:cs typeface="Lucida Sans Unicode"/>
              </a:rPr>
              <a:t> </a:t>
            </a:r>
            <a:r>
              <a:rPr sz="1150" spc="-15" dirty="0" err="1">
                <a:solidFill>
                  <a:srgbClr val="171717"/>
                </a:solidFill>
                <a:latin typeface="Lucida Sans Unicode"/>
                <a:cs typeface="Lucida Sans Unicode"/>
              </a:rPr>
              <a:t>bir</a:t>
            </a:r>
            <a:r>
              <a:rPr sz="1150" spc="-15" dirty="0">
                <a:solidFill>
                  <a:srgbClr val="171717"/>
                </a:solidFill>
                <a:latin typeface="Lucida Sans Unicode"/>
                <a:cs typeface="Lucida Sans Unicode"/>
              </a:rPr>
              <a:t> </a:t>
            </a:r>
            <a:r>
              <a:rPr sz="1150" spc="-20" dirty="0" err="1">
                <a:solidFill>
                  <a:srgbClr val="171717"/>
                </a:solidFill>
                <a:latin typeface="Lucida Sans Unicode"/>
                <a:cs typeface="Lucida Sans Unicode"/>
              </a:rPr>
              <a:t>konudur</a:t>
            </a:r>
            <a:r>
              <a:rPr sz="1150" spc="-20" dirty="0">
                <a:solidFill>
                  <a:srgbClr val="171717"/>
                </a:solidFill>
                <a:latin typeface="Lucida Sans Unicode"/>
                <a:cs typeface="Lucida Sans Unicode"/>
              </a:rPr>
              <a:t>. </a:t>
            </a:r>
            <a:r>
              <a:rPr sz="1150" spc="-40" dirty="0" err="1">
                <a:solidFill>
                  <a:srgbClr val="171717"/>
                </a:solidFill>
                <a:latin typeface="Lucida Sans Unicode"/>
                <a:cs typeface="Lucida Sans Unicode"/>
              </a:rPr>
              <a:t>Ancak</a:t>
            </a:r>
            <a:r>
              <a:rPr sz="1150" spc="-40" dirty="0">
                <a:solidFill>
                  <a:srgbClr val="171717"/>
                </a:solidFill>
                <a:latin typeface="Lucida Sans Unicode"/>
                <a:cs typeface="Lucida Sans Unicode"/>
              </a:rPr>
              <a:t>, </a:t>
            </a:r>
            <a:r>
              <a:rPr sz="1150" spc="-25" dirty="0" err="1">
                <a:solidFill>
                  <a:srgbClr val="171717"/>
                </a:solidFill>
                <a:latin typeface="Lucida Sans Unicode"/>
                <a:cs typeface="Lucida Sans Unicode"/>
              </a:rPr>
              <a:t>saksıların</a:t>
            </a:r>
            <a:r>
              <a:rPr sz="1150" spc="-25" dirty="0">
                <a:solidFill>
                  <a:srgbClr val="171717"/>
                </a:solidFill>
                <a:latin typeface="Lucida Sans Unicode"/>
                <a:cs typeface="Lucida Sans Unicode"/>
              </a:rPr>
              <a:t> </a:t>
            </a:r>
            <a:r>
              <a:rPr sz="1150" spc="-15" dirty="0">
                <a:solidFill>
                  <a:srgbClr val="171717"/>
                </a:solidFill>
                <a:latin typeface="Lucida Sans Unicode"/>
                <a:cs typeface="Lucida Sans Unicode"/>
              </a:rPr>
              <a:t>ideal </a:t>
            </a:r>
            <a:r>
              <a:rPr sz="1150" spc="-15" dirty="0" err="1">
                <a:solidFill>
                  <a:srgbClr val="171717"/>
                </a:solidFill>
                <a:latin typeface="Lucida Sans Unicode"/>
                <a:cs typeface="Lucida Sans Unicode"/>
              </a:rPr>
              <a:t>halleri</a:t>
            </a:r>
            <a:r>
              <a:rPr sz="1150" spc="-15" dirty="0">
                <a:solidFill>
                  <a:srgbClr val="171717"/>
                </a:solidFill>
                <a:latin typeface="Lucida Sans Unicode"/>
                <a:cs typeface="Lucida Sans Unicode"/>
              </a:rPr>
              <a:t> </a:t>
            </a:r>
            <a:r>
              <a:rPr sz="1150" spc="-45" dirty="0" err="1">
                <a:solidFill>
                  <a:srgbClr val="171717"/>
                </a:solidFill>
                <a:latin typeface="Lucida Sans Unicode"/>
                <a:cs typeface="Lucida Sans Unicode"/>
              </a:rPr>
              <a:t>gibi</a:t>
            </a:r>
            <a:r>
              <a:rPr sz="1150" spc="-45" dirty="0">
                <a:solidFill>
                  <a:srgbClr val="171717"/>
                </a:solidFill>
                <a:latin typeface="Lucida Sans Unicode"/>
                <a:cs typeface="Lucida Sans Unicode"/>
              </a:rPr>
              <a:t> </a:t>
            </a:r>
            <a:r>
              <a:rPr sz="1150" spc="-350" dirty="0">
                <a:solidFill>
                  <a:srgbClr val="171717"/>
                </a:solidFill>
                <a:latin typeface="Lucida Sans Unicode"/>
                <a:cs typeface="Lucida Sans Unicode"/>
              </a:rPr>
              <a:t> </a:t>
            </a:r>
            <a:r>
              <a:rPr sz="1150" spc="-25" dirty="0" err="1">
                <a:solidFill>
                  <a:srgbClr val="171717"/>
                </a:solidFill>
                <a:latin typeface="Lucida Sans Unicode"/>
                <a:cs typeface="Lucida Sans Unicode"/>
              </a:rPr>
              <a:t>konular</a:t>
            </a:r>
            <a:r>
              <a:rPr sz="1150" spc="-25" dirty="0">
                <a:solidFill>
                  <a:srgbClr val="171717"/>
                </a:solidFill>
                <a:latin typeface="Lucida Sans Unicode"/>
                <a:cs typeface="Lucida Sans Unicode"/>
              </a:rPr>
              <a:t>,</a:t>
            </a:r>
            <a:r>
              <a:rPr sz="1150" spc="-60" dirty="0">
                <a:solidFill>
                  <a:srgbClr val="171717"/>
                </a:solidFill>
                <a:latin typeface="Lucida Sans Unicode"/>
                <a:cs typeface="Lucida Sans Unicode"/>
              </a:rPr>
              <a:t> </a:t>
            </a:r>
            <a:r>
              <a:rPr sz="1150" spc="-10" dirty="0">
                <a:solidFill>
                  <a:srgbClr val="171717"/>
                </a:solidFill>
                <a:latin typeface="Lucida Sans Unicode"/>
                <a:cs typeface="Lucida Sans Unicode"/>
              </a:rPr>
              <a:t>idea</a:t>
            </a:r>
            <a:r>
              <a:rPr sz="1150" spc="-65" dirty="0">
                <a:solidFill>
                  <a:srgbClr val="171717"/>
                </a:solidFill>
                <a:latin typeface="Lucida Sans Unicode"/>
                <a:cs typeface="Lucida Sans Unicode"/>
              </a:rPr>
              <a:t> </a:t>
            </a:r>
            <a:r>
              <a:rPr sz="1150" spc="-15" dirty="0" err="1">
                <a:solidFill>
                  <a:srgbClr val="171717"/>
                </a:solidFill>
                <a:latin typeface="Lucida Sans Unicode"/>
                <a:cs typeface="Lucida Sans Unicode"/>
              </a:rPr>
              <a:t>kavramının</a:t>
            </a:r>
            <a:r>
              <a:rPr sz="1150" spc="-65" dirty="0">
                <a:solidFill>
                  <a:srgbClr val="171717"/>
                </a:solidFill>
                <a:latin typeface="Lucida Sans Unicode"/>
                <a:cs typeface="Lucida Sans Unicode"/>
              </a:rPr>
              <a:t> </a:t>
            </a:r>
            <a:r>
              <a:rPr sz="1150" spc="-25" dirty="0" err="1">
                <a:solidFill>
                  <a:srgbClr val="171717"/>
                </a:solidFill>
                <a:latin typeface="Lucida Sans Unicode"/>
                <a:cs typeface="Lucida Sans Unicode"/>
              </a:rPr>
              <a:t>felsefi</a:t>
            </a:r>
            <a:r>
              <a:rPr sz="1150" spc="-60" dirty="0">
                <a:solidFill>
                  <a:srgbClr val="171717"/>
                </a:solidFill>
                <a:latin typeface="Lucida Sans Unicode"/>
                <a:cs typeface="Lucida Sans Unicode"/>
              </a:rPr>
              <a:t> </a:t>
            </a:r>
            <a:r>
              <a:rPr sz="1150" spc="-10" dirty="0" err="1" smtClean="0">
                <a:solidFill>
                  <a:srgbClr val="171717"/>
                </a:solidFill>
                <a:latin typeface="Lucida Sans Unicode"/>
                <a:cs typeface="Lucida Sans Unicode"/>
              </a:rPr>
              <a:t>boyutunu</a:t>
            </a:r>
            <a:r>
              <a:rPr lang="tr-TR" sz="1150" dirty="0">
                <a:latin typeface="Lucida Sans Unicode"/>
                <a:cs typeface="Lucida Sans Unicode"/>
              </a:rPr>
              <a:t> </a:t>
            </a:r>
            <a:r>
              <a:rPr sz="1150" spc="-10" dirty="0" err="1" smtClean="0">
                <a:solidFill>
                  <a:srgbClr val="171717"/>
                </a:solidFill>
                <a:latin typeface="Lucida Sans Unicode"/>
                <a:cs typeface="Lucida Sans Unicode"/>
              </a:rPr>
              <a:t>anlamak</a:t>
            </a:r>
            <a:r>
              <a:rPr sz="1150" spc="-10" dirty="0" smtClean="0">
                <a:solidFill>
                  <a:srgbClr val="171717"/>
                </a:solidFill>
                <a:latin typeface="Lucida Sans Unicode"/>
                <a:cs typeface="Lucida Sans Unicode"/>
              </a:rPr>
              <a:t> </a:t>
            </a:r>
            <a:r>
              <a:rPr sz="1150" spc="-30" dirty="0" err="1">
                <a:solidFill>
                  <a:srgbClr val="171717"/>
                </a:solidFill>
                <a:latin typeface="Lucida Sans Unicode"/>
                <a:cs typeface="Lucida Sans Unicode"/>
              </a:rPr>
              <a:t>için</a:t>
            </a:r>
            <a:r>
              <a:rPr sz="1150" spc="-25" dirty="0">
                <a:solidFill>
                  <a:srgbClr val="171717"/>
                </a:solidFill>
                <a:latin typeface="Lucida Sans Unicode"/>
                <a:cs typeface="Lucida Sans Unicode"/>
              </a:rPr>
              <a:t> </a:t>
            </a:r>
            <a:r>
              <a:rPr sz="1150" spc="-15" dirty="0" err="1">
                <a:solidFill>
                  <a:srgbClr val="171717"/>
                </a:solidFill>
                <a:latin typeface="Lucida Sans Unicode"/>
                <a:cs typeface="Lucida Sans Unicode"/>
              </a:rPr>
              <a:t>bir</a:t>
            </a:r>
            <a:r>
              <a:rPr sz="1150" spc="-15" dirty="0">
                <a:solidFill>
                  <a:srgbClr val="171717"/>
                </a:solidFill>
                <a:latin typeface="Lucida Sans Unicode"/>
                <a:cs typeface="Lucida Sans Unicode"/>
              </a:rPr>
              <a:t> </a:t>
            </a:r>
            <a:r>
              <a:rPr sz="1150" spc="-10" dirty="0" err="1">
                <a:solidFill>
                  <a:srgbClr val="171717"/>
                </a:solidFill>
                <a:latin typeface="Lucida Sans Unicode"/>
                <a:cs typeface="Lucida Sans Unicode"/>
              </a:rPr>
              <a:t>örnek</a:t>
            </a:r>
            <a:r>
              <a:rPr sz="1150" spc="-10" dirty="0">
                <a:solidFill>
                  <a:srgbClr val="171717"/>
                </a:solidFill>
                <a:latin typeface="Lucida Sans Unicode"/>
                <a:cs typeface="Lucida Sans Unicode"/>
              </a:rPr>
              <a:t> </a:t>
            </a:r>
            <a:r>
              <a:rPr sz="1150" spc="-20" dirty="0" err="1">
                <a:solidFill>
                  <a:srgbClr val="171717"/>
                </a:solidFill>
                <a:latin typeface="Lucida Sans Unicode"/>
                <a:cs typeface="Lucida Sans Unicode"/>
              </a:rPr>
              <a:t>oluşturabilir</a:t>
            </a:r>
            <a:r>
              <a:rPr sz="1150" spc="-20" dirty="0">
                <a:solidFill>
                  <a:srgbClr val="171717"/>
                </a:solidFill>
                <a:latin typeface="Lucida Sans Unicode"/>
                <a:cs typeface="Lucida Sans Unicode"/>
              </a:rPr>
              <a:t>. </a:t>
            </a:r>
            <a:r>
              <a:rPr sz="1150" spc="-20" dirty="0" err="1">
                <a:solidFill>
                  <a:srgbClr val="171717"/>
                </a:solidFill>
                <a:latin typeface="Lucida Sans Unicode"/>
                <a:cs typeface="Lucida Sans Unicode"/>
              </a:rPr>
              <a:t>Saksıların</a:t>
            </a:r>
            <a:r>
              <a:rPr sz="1150" spc="-20" dirty="0">
                <a:solidFill>
                  <a:srgbClr val="171717"/>
                </a:solidFill>
                <a:latin typeface="Lucida Sans Unicode"/>
                <a:cs typeface="Lucida Sans Unicode"/>
              </a:rPr>
              <a:t> </a:t>
            </a:r>
            <a:r>
              <a:rPr sz="1150" spc="-15" dirty="0">
                <a:solidFill>
                  <a:srgbClr val="171717"/>
                </a:solidFill>
                <a:latin typeface="Lucida Sans Unicode"/>
                <a:cs typeface="Lucida Sans Unicode"/>
              </a:rPr>
              <a:t>ideal </a:t>
            </a:r>
            <a:r>
              <a:rPr sz="1150" spc="-25" dirty="0" err="1">
                <a:solidFill>
                  <a:srgbClr val="171717"/>
                </a:solidFill>
                <a:latin typeface="Lucida Sans Unicode"/>
                <a:cs typeface="Lucida Sans Unicode"/>
              </a:rPr>
              <a:t>halleri</a:t>
            </a:r>
            <a:r>
              <a:rPr sz="1150" spc="-25" dirty="0">
                <a:solidFill>
                  <a:srgbClr val="171717"/>
                </a:solidFill>
                <a:latin typeface="Lucida Sans Unicode"/>
                <a:cs typeface="Lucida Sans Unicode"/>
              </a:rPr>
              <a:t>,</a:t>
            </a:r>
            <a:r>
              <a:rPr sz="1150" spc="-20" dirty="0">
                <a:solidFill>
                  <a:srgbClr val="171717"/>
                </a:solidFill>
                <a:latin typeface="Lucida Sans Unicode"/>
                <a:cs typeface="Lucida Sans Unicode"/>
              </a:rPr>
              <a:t> </a:t>
            </a:r>
            <a:r>
              <a:rPr sz="1150" spc="-25" dirty="0" err="1">
                <a:solidFill>
                  <a:srgbClr val="171717"/>
                </a:solidFill>
                <a:latin typeface="Lucida Sans Unicode"/>
                <a:cs typeface="Lucida Sans Unicode"/>
              </a:rPr>
              <a:t>bitkilerin</a:t>
            </a:r>
            <a:r>
              <a:rPr sz="1150" spc="-20" dirty="0">
                <a:solidFill>
                  <a:srgbClr val="171717"/>
                </a:solidFill>
                <a:latin typeface="Lucida Sans Unicode"/>
                <a:cs typeface="Lucida Sans Unicode"/>
              </a:rPr>
              <a:t> </a:t>
            </a:r>
            <a:r>
              <a:rPr sz="1150" spc="-10" dirty="0" err="1">
                <a:solidFill>
                  <a:srgbClr val="171717"/>
                </a:solidFill>
                <a:latin typeface="Lucida Sans Unicode"/>
                <a:cs typeface="Lucida Sans Unicode"/>
              </a:rPr>
              <a:t>büyümesi</a:t>
            </a:r>
            <a:r>
              <a:rPr sz="1150" spc="-10" dirty="0">
                <a:solidFill>
                  <a:srgbClr val="171717"/>
                </a:solidFill>
                <a:latin typeface="Lucida Sans Unicode"/>
                <a:cs typeface="Lucida Sans Unicode"/>
              </a:rPr>
              <a:t> </a:t>
            </a:r>
            <a:r>
              <a:rPr sz="1150" spc="-30" dirty="0" err="1">
                <a:solidFill>
                  <a:srgbClr val="171717"/>
                </a:solidFill>
                <a:latin typeface="Lucida Sans Unicode"/>
                <a:cs typeface="Lucida Sans Unicode"/>
              </a:rPr>
              <a:t>için</a:t>
            </a:r>
            <a:r>
              <a:rPr sz="1150" spc="-25" dirty="0">
                <a:solidFill>
                  <a:srgbClr val="171717"/>
                </a:solidFill>
                <a:latin typeface="Lucida Sans Unicode"/>
                <a:cs typeface="Lucida Sans Unicode"/>
              </a:rPr>
              <a:t> </a:t>
            </a:r>
            <a:r>
              <a:rPr sz="1150" spc="5" dirty="0" err="1">
                <a:solidFill>
                  <a:srgbClr val="171717"/>
                </a:solidFill>
                <a:latin typeface="Lucida Sans Unicode"/>
                <a:cs typeface="Lucida Sans Unicode"/>
              </a:rPr>
              <a:t>en</a:t>
            </a:r>
            <a:r>
              <a:rPr sz="1150" spc="5" dirty="0">
                <a:solidFill>
                  <a:srgbClr val="171717"/>
                </a:solidFill>
                <a:latin typeface="Lucida Sans Unicode"/>
                <a:cs typeface="Lucida Sans Unicode"/>
              </a:rPr>
              <a:t> </a:t>
            </a:r>
            <a:r>
              <a:rPr sz="1150" spc="-20" dirty="0" err="1">
                <a:solidFill>
                  <a:srgbClr val="171717"/>
                </a:solidFill>
                <a:latin typeface="Lucida Sans Unicode"/>
                <a:cs typeface="Lucida Sans Unicode"/>
              </a:rPr>
              <a:t>uygun</a:t>
            </a:r>
            <a:r>
              <a:rPr sz="1150" spc="-20" dirty="0">
                <a:solidFill>
                  <a:srgbClr val="171717"/>
                </a:solidFill>
                <a:latin typeface="Lucida Sans Unicode"/>
                <a:cs typeface="Lucida Sans Unicode"/>
              </a:rPr>
              <a:t> </a:t>
            </a:r>
            <a:r>
              <a:rPr sz="1150" spc="-350" dirty="0">
                <a:solidFill>
                  <a:srgbClr val="171717"/>
                </a:solidFill>
                <a:latin typeface="Lucida Sans Unicode"/>
                <a:cs typeface="Lucida Sans Unicode"/>
              </a:rPr>
              <a:t> </a:t>
            </a:r>
            <a:r>
              <a:rPr sz="1150" spc="-15" dirty="0" err="1">
                <a:solidFill>
                  <a:srgbClr val="171717"/>
                </a:solidFill>
                <a:latin typeface="Lucida Sans Unicode"/>
                <a:cs typeface="Lucida Sans Unicode"/>
              </a:rPr>
              <a:t>malzemelerin</a:t>
            </a:r>
            <a:r>
              <a:rPr sz="1150" spc="-70" dirty="0">
                <a:solidFill>
                  <a:srgbClr val="171717"/>
                </a:solidFill>
                <a:latin typeface="Lucida Sans Unicode"/>
                <a:cs typeface="Lucida Sans Unicode"/>
              </a:rPr>
              <a:t> </a:t>
            </a:r>
            <a:r>
              <a:rPr sz="1150" dirty="0" err="1">
                <a:solidFill>
                  <a:srgbClr val="171717"/>
                </a:solidFill>
                <a:latin typeface="Lucida Sans Unicode"/>
                <a:cs typeface="Lucida Sans Unicode"/>
              </a:rPr>
              <a:t>ve</a:t>
            </a:r>
            <a:r>
              <a:rPr sz="1150" spc="-65" dirty="0">
                <a:solidFill>
                  <a:srgbClr val="171717"/>
                </a:solidFill>
                <a:latin typeface="Lucida Sans Unicode"/>
                <a:cs typeface="Lucida Sans Unicode"/>
              </a:rPr>
              <a:t> </a:t>
            </a:r>
            <a:r>
              <a:rPr sz="1150" spc="-10" dirty="0" err="1">
                <a:solidFill>
                  <a:srgbClr val="171717"/>
                </a:solidFill>
                <a:latin typeface="Lucida Sans Unicode"/>
                <a:cs typeface="Lucida Sans Unicode"/>
              </a:rPr>
              <a:t>tasarımların</a:t>
            </a:r>
            <a:r>
              <a:rPr sz="1150" spc="-65" dirty="0">
                <a:solidFill>
                  <a:srgbClr val="171717"/>
                </a:solidFill>
                <a:latin typeface="Lucida Sans Unicode"/>
                <a:cs typeface="Lucida Sans Unicode"/>
              </a:rPr>
              <a:t> </a:t>
            </a:r>
            <a:r>
              <a:rPr sz="1150" spc="-25" dirty="0" err="1" smtClean="0">
                <a:solidFill>
                  <a:srgbClr val="171717"/>
                </a:solidFill>
                <a:latin typeface="Lucida Sans Unicode"/>
                <a:cs typeface="Lucida Sans Unicode"/>
              </a:rPr>
              <a:t>kullanılmasını</a:t>
            </a:r>
            <a:r>
              <a:rPr lang="tr-TR" sz="1150" dirty="0">
                <a:latin typeface="Lucida Sans Unicode"/>
                <a:cs typeface="Lucida Sans Unicode"/>
              </a:rPr>
              <a:t> </a:t>
            </a:r>
            <a:r>
              <a:rPr sz="1150" spc="-25" dirty="0" err="1" smtClean="0">
                <a:solidFill>
                  <a:srgbClr val="171717"/>
                </a:solidFill>
                <a:latin typeface="Lucida Sans Unicode"/>
                <a:cs typeface="Lucida Sans Unicode"/>
              </a:rPr>
              <a:t>sağlayabilir</a:t>
            </a:r>
            <a:r>
              <a:rPr sz="1150" spc="-25" dirty="0">
                <a:solidFill>
                  <a:srgbClr val="171717"/>
                </a:solidFill>
                <a:latin typeface="Lucida Sans Unicode"/>
                <a:cs typeface="Lucida Sans Unicode"/>
              </a:rPr>
              <a:t>.</a:t>
            </a:r>
            <a:r>
              <a:rPr sz="1150" spc="35" dirty="0">
                <a:solidFill>
                  <a:srgbClr val="171717"/>
                </a:solidFill>
                <a:latin typeface="Lucida Sans Unicode"/>
                <a:cs typeface="Lucida Sans Unicode"/>
              </a:rPr>
              <a:t> </a:t>
            </a:r>
            <a:r>
              <a:rPr sz="1150" spc="45" dirty="0">
                <a:solidFill>
                  <a:srgbClr val="171717"/>
                </a:solidFill>
                <a:latin typeface="Lucida Sans Unicode"/>
                <a:cs typeface="Lucida Sans Unicode"/>
              </a:rPr>
              <a:t>Bu</a:t>
            </a:r>
            <a:r>
              <a:rPr sz="1150" spc="40" dirty="0">
                <a:solidFill>
                  <a:srgbClr val="171717"/>
                </a:solidFill>
                <a:latin typeface="Lucida Sans Unicode"/>
                <a:cs typeface="Lucida Sans Unicode"/>
              </a:rPr>
              <a:t> </a:t>
            </a:r>
            <a:r>
              <a:rPr sz="1150" spc="-15" dirty="0" err="1" smtClean="0">
                <a:solidFill>
                  <a:srgbClr val="171717"/>
                </a:solidFill>
                <a:latin typeface="Lucida Sans Unicode"/>
                <a:cs typeface="Lucida Sans Unicode"/>
              </a:rPr>
              <a:t>nedenle</a:t>
            </a:r>
            <a:r>
              <a:rPr sz="1150" spc="40" dirty="0" smtClean="0">
                <a:solidFill>
                  <a:srgbClr val="171717"/>
                </a:solidFill>
                <a:latin typeface="Lucida Sans Unicode"/>
                <a:cs typeface="Lucida Sans Unicode"/>
              </a:rPr>
              <a:t> </a:t>
            </a:r>
            <a:r>
              <a:rPr sz="1150" spc="-25" dirty="0" err="1">
                <a:solidFill>
                  <a:srgbClr val="171717"/>
                </a:solidFill>
                <a:latin typeface="Lucida Sans Unicode"/>
                <a:cs typeface="Lucida Sans Unicode"/>
              </a:rPr>
              <a:t>saksılar</a:t>
            </a:r>
            <a:r>
              <a:rPr sz="1150" spc="40" dirty="0">
                <a:solidFill>
                  <a:srgbClr val="171717"/>
                </a:solidFill>
                <a:latin typeface="Lucida Sans Unicode"/>
                <a:cs typeface="Lucida Sans Unicode"/>
              </a:rPr>
              <a:t> </a:t>
            </a:r>
            <a:r>
              <a:rPr sz="1150" spc="-10" dirty="0" err="1">
                <a:solidFill>
                  <a:srgbClr val="171717"/>
                </a:solidFill>
                <a:latin typeface="Lucida Sans Unicode"/>
                <a:cs typeface="Lucida Sans Unicode"/>
              </a:rPr>
              <a:t>sadece</a:t>
            </a:r>
            <a:r>
              <a:rPr sz="1150" spc="40" dirty="0">
                <a:solidFill>
                  <a:srgbClr val="171717"/>
                </a:solidFill>
                <a:latin typeface="Lucida Sans Unicode"/>
                <a:cs typeface="Lucida Sans Unicode"/>
              </a:rPr>
              <a:t> </a:t>
            </a:r>
            <a:r>
              <a:rPr sz="1150" spc="-10" dirty="0" err="1">
                <a:solidFill>
                  <a:srgbClr val="171717"/>
                </a:solidFill>
                <a:latin typeface="Lucida Sans Unicode"/>
                <a:cs typeface="Lucida Sans Unicode"/>
              </a:rPr>
              <a:t>dekorasyon</a:t>
            </a:r>
            <a:r>
              <a:rPr sz="1150" spc="35" dirty="0">
                <a:solidFill>
                  <a:srgbClr val="171717"/>
                </a:solidFill>
                <a:latin typeface="Lucida Sans Unicode"/>
                <a:cs typeface="Lucida Sans Unicode"/>
              </a:rPr>
              <a:t> </a:t>
            </a:r>
            <a:r>
              <a:rPr sz="1150" spc="-15" dirty="0" err="1">
                <a:solidFill>
                  <a:srgbClr val="171717"/>
                </a:solidFill>
                <a:latin typeface="Lucida Sans Unicode"/>
                <a:cs typeface="Lucida Sans Unicode"/>
              </a:rPr>
              <a:t>malzemeleri</a:t>
            </a:r>
            <a:r>
              <a:rPr sz="1150" spc="40" dirty="0">
                <a:solidFill>
                  <a:srgbClr val="171717"/>
                </a:solidFill>
                <a:latin typeface="Lucida Sans Unicode"/>
                <a:cs typeface="Lucida Sans Unicode"/>
              </a:rPr>
              <a:t> </a:t>
            </a:r>
            <a:r>
              <a:rPr sz="1150" spc="-15" dirty="0" err="1">
                <a:solidFill>
                  <a:srgbClr val="171717"/>
                </a:solidFill>
                <a:latin typeface="Lucida Sans Unicode"/>
                <a:cs typeface="Lucida Sans Unicode"/>
              </a:rPr>
              <a:t>olarak</a:t>
            </a:r>
            <a:r>
              <a:rPr sz="1150" spc="40" dirty="0">
                <a:solidFill>
                  <a:srgbClr val="171717"/>
                </a:solidFill>
                <a:latin typeface="Lucida Sans Unicode"/>
                <a:cs typeface="Lucida Sans Unicode"/>
              </a:rPr>
              <a:t> </a:t>
            </a:r>
            <a:r>
              <a:rPr sz="1150" spc="-40" dirty="0" err="1">
                <a:solidFill>
                  <a:srgbClr val="171717"/>
                </a:solidFill>
                <a:latin typeface="Lucida Sans Unicode"/>
                <a:cs typeface="Lucida Sans Unicode"/>
              </a:rPr>
              <a:t>değil</a:t>
            </a:r>
            <a:r>
              <a:rPr sz="1150" spc="-40" dirty="0">
                <a:solidFill>
                  <a:srgbClr val="171717"/>
                </a:solidFill>
                <a:latin typeface="Lucida Sans Unicode"/>
                <a:cs typeface="Lucida Sans Unicode"/>
              </a:rPr>
              <a:t>,</a:t>
            </a:r>
            <a:r>
              <a:rPr sz="1150" spc="40" dirty="0">
                <a:solidFill>
                  <a:srgbClr val="171717"/>
                </a:solidFill>
                <a:latin typeface="Lucida Sans Unicode"/>
                <a:cs typeface="Lucida Sans Unicode"/>
              </a:rPr>
              <a:t> </a:t>
            </a:r>
            <a:r>
              <a:rPr sz="1150" spc="-35" dirty="0" err="1">
                <a:solidFill>
                  <a:srgbClr val="171717"/>
                </a:solidFill>
                <a:latin typeface="Lucida Sans Unicode"/>
                <a:cs typeface="Lucida Sans Unicode"/>
              </a:rPr>
              <a:t>bitki</a:t>
            </a:r>
            <a:r>
              <a:rPr sz="1150" spc="40" dirty="0">
                <a:solidFill>
                  <a:srgbClr val="171717"/>
                </a:solidFill>
                <a:latin typeface="Lucida Sans Unicode"/>
                <a:cs typeface="Lucida Sans Unicode"/>
              </a:rPr>
              <a:t> </a:t>
            </a:r>
            <a:r>
              <a:rPr sz="1150" spc="-15" dirty="0" err="1">
                <a:solidFill>
                  <a:srgbClr val="171717"/>
                </a:solidFill>
                <a:latin typeface="Lucida Sans Unicode"/>
                <a:cs typeface="Lucida Sans Unicode"/>
              </a:rPr>
              <a:t>yetiştirme</a:t>
            </a:r>
            <a:r>
              <a:rPr sz="1150" spc="-15" dirty="0">
                <a:solidFill>
                  <a:srgbClr val="171717"/>
                </a:solidFill>
                <a:latin typeface="Lucida Sans Unicode"/>
                <a:cs typeface="Lucida Sans Unicode"/>
              </a:rPr>
              <a:t> </a:t>
            </a:r>
            <a:r>
              <a:rPr sz="1150" spc="-10" dirty="0">
                <a:solidFill>
                  <a:srgbClr val="171717"/>
                </a:solidFill>
                <a:latin typeface="Lucida Sans Unicode"/>
                <a:cs typeface="Lucida Sans Unicode"/>
              </a:rPr>
              <a:t> </a:t>
            </a:r>
            <a:r>
              <a:rPr sz="1150" spc="-10" dirty="0" err="1">
                <a:solidFill>
                  <a:srgbClr val="171717"/>
                </a:solidFill>
                <a:latin typeface="Lucida Sans Unicode"/>
                <a:cs typeface="Lucida Sans Unicode"/>
              </a:rPr>
              <a:t>araçları</a:t>
            </a:r>
            <a:r>
              <a:rPr sz="1150" spc="-65" dirty="0">
                <a:solidFill>
                  <a:srgbClr val="171717"/>
                </a:solidFill>
                <a:latin typeface="Lucida Sans Unicode"/>
                <a:cs typeface="Lucida Sans Unicode"/>
              </a:rPr>
              <a:t> </a:t>
            </a:r>
            <a:r>
              <a:rPr sz="1150" spc="-15" dirty="0" err="1">
                <a:solidFill>
                  <a:srgbClr val="171717"/>
                </a:solidFill>
                <a:latin typeface="Lucida Sans Unicode"/>
                <a:cs typeface="Lucida Sans Unicode"/>
              </a:rPr>
              <a:t>olarak</a:t>
            </a:r>
            <a:r>
              <a:rPr sz="1150" spc="-65" dirty="0">
                <a:solidFill>
                  <a:srgbClr val="171717"/>
                </a:solidFill>
                <a:latin typeface="Lucida Sans Unicode"/>
                <a:cs typeface="Lucida Sans Unicode"/>
              </a:rPr>
              <a:t> </a:t>
            </a:r>
            <a:r>
              <a:rPr sz="1150" dirty="0">
                <a:solidFill>
                  <a:srgbClr val="171717"/>
                </a:solidFill>
                <a:latin typeface="Lucida Sans Unicode"/>
                <a:cs typeface="Lucida Sans Unicode"/>
              </a:rPr>
              <a:t>da</a:t>
            </a:r>
            <a:r>
              <a:rPr sz="1150" spc="-65" dirty="0">
                <a:solidFill>
                  <a:srgbClr val="171717"/>
                </a:solidFill>
                <a:latin typeface="Lucida Sans Unicode"/>
                <a:cs typeface="Lucida Sans Unicode"/>
              </a:rPr>
              <a:t> </a:t>
            </a:r>
            <a:r>
              <a:rPr sz="1150" spc="5" dirty="0" err="1">
                <a:solidFill>
                  <a:srgbClr val="171717"/>
                </a:solidFill>
                <a:latin typeface="Lucida Sans Unicode"/>
                <a:cs typeface="Lucida Sans Unicode"/>
              </a:rPr>
              <a:t>önem</a:t>
            </a:r>
            <a:r>
              <a:rPr sz="1150" spc="-65" dirty="0">
                <a:solidFill>
                  <a:srgbClr val="171717"/>
                </a:solidFill>
                <a:latin typeface="Lucida Sans Unicode"/>
                <a:cs typeface="Lucida Sans Unicode"/>
              </a:rPr>
              <a:t> </a:t>
            </a:r>
            <a:r>
              <a:rPr sz="1150" spc="-25" dirty="0" err="1">
                <a:solidFill>
                  <a:srgbClr val="171717"/>
                </a:solidFill>
                <a:latin typeface="Lucida Sans Unicode"/>
                <a:cs typeface="Lucida Sans Unicode"/>
              </a:rPr>
              <a:t>kazanmaktadır</a:t>
            </a:r>
            <a:r>
              <a:rPr sz="1150" spc="-25" dirty="0">
                <a:solidFill>
                  <a:srgbClr val="171717"/>
                </a:solidFill>
                <a:latin typeface="Lucida Sans Unicode"/>
                <a:cs typeface="Lucida Sans Unicode"/>
              </a:rPr>
              <a:t>.</a:t>
            </a:r>
            <a:endParaRPr sz="1150" dirty="0">
              <a:latin typeface="Lucida Sans Unicode"/>
              <a:cs typeface="Lucida Sans Unicode"/>
            </a:endParaRPr>
          </a:p>
        </p:txBody>
      </p:sp>
      <p:sp>
        <p:nvSpPr>
          <p:cNvPr id="6" name="object 6"/>
          <p:cNvSpPr txBox="1"/>
          <p:nvPr/>
        </p:nvSpPr>
        <p:spPr>
          <a:xfrm>
            <a:off x="-1452" y="852826"/>
            <a:ext cx="169277" cy="2478675"/>
          </a:xfrm>
          <a:prstGeom prst="rect">
            <a:avLst/>
          </a:prstGeom>
        </p:spPr>
        <p:txBody>
          <a:bodyPr vert="vert" wrap="square" lIns="0" tIns="22225" rIns="0" bIns="0" rtlCol="0">
            <a:spAutoFit/>
          </a:bodyPr>
          <a:lstStyle/>
          <a:p>
            <a:pPr marL="12700">
              <a:lnSpc>
                <a:spcPct val="100000"/>
              </a:lnSpc>
              <a:spcBef>
                <a:spcPts val="175"/>
              </a:spcBef>
            </a:pPr>
            <a:r>
              <a:rPr sz="1100" b="1" spc="30">
                <a:solidFill>
                  <a:srgbClr val="212121"/>
                </a:solidFill>
                <a:latin typeface="Trebuchet MS"/>
                <a:cs typeface="Trebuchet MS"/>
              </a:rPr>
              <a:t>Görsel:</a:t>
            </a:r>
            <a:r>
              <a:rPr sz="1100" b="1" spc="-55">
                <a:solidFill>
                  <a:srgbClr val="212121"/>
                </a:solidFill>
                <a:latin typeface="Trebuchet MS"/>
                <a:cs typeface="Trebuchet MS"/>
              </a:rPr>
              <a:t> </a:t>
            </a:r>
            <a:r>
              <a:rPr sz="1100" b="1" spc="60">
                <a:solidFill>
                  <a:srgbClr val="212121"/>
                </a:solidFill>
                <a:latin typeface="Trebuchet MS"/>
                <a:cs typeface="Trebuchet MS"/>
              </a:rPr>
              <a:t>Habib</a:t>
            </a:r>
            <a:r>
              <a:rPr sz="1100" b="1" spc="-50">
                <a:solidFill>
                  <a:srgbClr val="212121"/>
                </a:solidFill>
                <a:latin typeface="Trebuchet MS"/>
                <a:cs typeface="Trebuchet MS"/>
              </a:rPr>
              <a:t> </a:t>
            </a:r>
            <a:r>
              <a:rPr sz="1100" b="1" spc="50">
                <a:solidFill>
                  <a:srgbClr val="212121"/>
                </a:solidFill>
                <a:latin typeface="Trebuchet MS"/>
                <a:cs typeface="Trebuchet MS"/>
              </a:rPr>
              <a:t>Özdemir</a:t>
            </a:r>
            <a:endParaRPr sz="1100">
              <a:latin typeface="Trebuchet MS"/>
              <a:cs typeface="Trebuchet MS"/>
            </a:endParaRPr>
          </a:p>
        </p:txBody>
      </p:sp>
      <p:sp>
        <p:nvSpPr>
          <p:cNvPr id="8" name="Metin kutusu 7">
            <a:extLst>
              <a:ext uri="{FF2B5EF4-FFF2-40B4-BE49-F238E27FC236}">
                <a16:creationId xmlns:a16="http://schemas.microsoft.com/office/drawing/2014/main" id="{8B141C3E-D7D4-5C5F-97DE-D271D4D3126E}"/>
              </a:ext>
            </a:extLst>
          </p:cNvPr>
          <p:cNvSpPr txBox="1"/>
          <p:nvPr/>
        </p:nvSpPr>
        <p:spPr>
          <a:xfrm>
            <a:off x="548662" y="847817"/>
            <a:ext cx="6689767" cy="35110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2700" marR="2903220" indent="35560">
              <a:lnSpc>
                <a:spcPct val="147600"/>
              </a:lnSpc>
              <a:spcBef>
                <a:spcPts val="100"/>
              </a:spcBef>
            </a:pPr>
            <a:r>
              <a:rPr lang="en-US" sz="1100" dirty="0" err="1">
                <a:solidFill>
                  <a:srgbClr val="171717"/>
                </a:solidFill>
                <a:latin typeface="Lucida Sans Unicode"/>
                <a:cs typeface="Lucida Sans Unicode"/>
              </a:rPr>
              <a:t>Çiçek</a:t>
            </a:r>
            <a:r>
              <a:rPr lang="en-US" sz="1100" dirty="0">
                <a:solidFill>
                  <a:srgbClr val="171717"/>
                </a:solidFill>
                <a:latin typeface="Lucida Sans Unicode"/>
                <a:cs typeface="Lucida Sans Unicode"/>
              </a:rPr>
              <a:t> </a:t>
            </a:r>
            <a:r>
              <a:rPr lang="en-US" sz="1100" dirty="0" err="1">
                <a:solidFill>
                  <a:srgbClr val="171717"/>
                </a:solidFill>
                <a:latin typeface="Lucida Sans Unicode"/>
                <a:cs typeface="Lucida Sans Unicode"/>
              </a:rPr>
              <a:t>saksıları</a:t>
            </a:r>
            <a:r>
              <a:rPr lang="en-US" sz="1100" dirty="0">
                <a:solidFill>
                  <a:srgbClr val="171717"/>
                </a:solidFill>
                <a:latin typeface="Lucida Sans Unicode"/>
                <a:cs typeface="Lucida Sans Unicode"/>
              </a:rPr>
              <a:t>, </a:t>
            </a:r>
            <a:r>
              <a:rPr lang="en-US" sz="1100" dirty="0" err="1">
                <a:solidFill>
                  <a:srgbClr val="171717"/>
                </a:solidFill>
                <a:latin typeface="Lucida Sans Unicode"/>
                <a:cs typeface="Lucida Sans Unicode"/>
              </a:rPr>
              <a:t>evlerimizin</a:t>
            </a:r>
            <a:r>
              <a:rPr lang="en-US" sz="1100" dirty="0">
                <a:solidFill>
                  <a:srgbClr val="171717"/>
                </a:solidFill>
                <a:latin typeface="Lucida Sans Unicode"/>
                <a:cs typeface="Lucida Sans Unicode"/>
              </a:rPr>
              <a:t> </a:t>
            </a:r>
            <a:r>
              <a:rPr lang="en-US" sz="1100" dirty="0" err="1">
                <a:solidFill>
                  <a:srgbClr val="171717"/>
                </a:solidFill>
                <a:latin typeface="Lucida Sans Unicode"/>
                <a:cs typeface="Lucida Sans Unicode"/>
              </a:rPr>
              <a:t>vazgeçilmez</a:t>
            </a:r>
            <a:r>
              <a:rPr lang="en-US" sz="1100" dirty="0">
                <a:solidFill>
                  <a:srgbClr val="171717"/>
                </a:solidFill>
                <a:latin typeface="Lucida Sans Unicode"/>
                <a:cs typeface="Lucida Sans Unicode"/>
              </a:rPr>
              <a:t> </a:t>
            </a:r>
            <a:r>
              <a:rPr lang="en-US" sz="1100" dirty="0" err="1">
                <a:solidFill>
                  <a:srgbClr val="171717"/>
                </a:solidFill>
                <a:latin typeface="Lucida Sans Unicode"/>
                <a:cs typeface="Lucida Sans Unicode"/>
              </a:rPr>
              <a:t>dekorasyon</a:t>
            </a:r>
            <a:r>
              <a:rPr lang="en-US" sz="1100" dirty="0">
                <a:solidFill>
                  <a:srgbClr val="171717"/>
                </a:solidFill>
                <a:latin typeface="Lucida Sans Unicode"/>
                <a:cs typeface="Lucida Sans Unicode"/>
              </a:rPr>
              <a:t>  </a:t>
            </a:r>
            <a:r>
              <a:rPr lang="en-US" sz="1100" dirty="0" err="1">
                <a:solidFill>
                  <a:srgbClr val="171717"/>
                </a:solidFill>
                <a:latin typeface="Lucida Sans Unicode"/>
                <a:cs typeface="Lucida Sans Unicode"/>
              </a:rPr>
              <a:t>malzemelerinden</a:t>
            </a:r>
            <a:r>
              <a:rPr lang="en-US" sz="1100" dirty="0">
                <a:solidFill>
                  <a:srgbClr val="171717"/>
                </a:solidFill>
                <a:latin typeface="Lucida Sans Unicode"/>
                <a:cs typeface="Lucida Sans Unicode"/>
              </a:rPr>
              <a:t> </a:t>
            </a:r>
            <a:r>
              <a:rPr lang="en-US" sz="1100" dirty="0" err="1">
                <a:solidFill>
                  <a:srgbClr val="171717"/>
                </a:solidFill>
                <a:latin typeface="Lucida Sans Unicode"/>
                <a:cs typeface="Lucida Sans Unicode"/>
              </a:rPr>
              <a:t>biridir</a:t>
            </a:r>
            <a:r>
              <a:rPr lang="en-US" sz="1100" dirty="0">
                <a:solidFill>
                  <a:srgbClr val="171717"/>
                </a:solidFill>
                <a:latin typeface="Lucida Sans Unicode"/>
                <a:cs typeface="Lucida Sans Unicode"/>
              </a:rPr>
              <a:t>. </a:t>
            </a:r>
            <a:r>
              <a:rPr lang="en-US" sz="1100" dirty="0" err="1">
                <a:solidFill>
                  <a:srgbClr val="171717"/>
                </a:solidFill>
                <a:latin typeface="Lucida Sans Unicode"/>
                <a:cs typeface="Lucida Sans Unicode"/>
              </a:rPr>
              <a:t>Ancak</a:t>
            </a:r>
            <a:r>
              <a:rPr lang="en-US" sz="1100" dirty="0">
                <a:solidFill>
                  <a:srgbClr val="171717"/>
                </a:solidFill>
                <a:latin typeface="Lucida Sans Unicode"/>
                <a:cs typeface="Lucida Sans Unicode"/>
              </a:rPr>
              <a:t> </a:t>
            </a:r>
            <a:r>
              <a:rPr lang="en-US" sz="1100" dirty="0" err="1">
                <a:solidFill>
                  <a:srgbClr val="171717"/>
                </a:solidFill>
                <a:latin typeface="Lucida Sans Unicode"/>
                <a:cs typeface="Lucida Sans Unicode"/>
              </a:rPr>
              <a:t>bazı</a:t>
            </a:r>
            <a:r>
              <a:rPr lang="en-US" sz="1100" dirty="0">
                <a:solidFill>
                  <a:srgbClr val="171717"/>
                </a:solidFill>
                <a:latin typeface="Lucida Sans Unicode"/>
                <a:cs typeface="Lucida Sans Unicode"/>
              </a:rPr>
              <a:t> </a:t>
            </a:r>
            <a:r>
              <a:rPr lang="en-US" sz="1100" dirty="0" err="1">
                <a:solidFill>
                  <a:srgbClr val="171717"/>
                </a:solidFill>
                <a:latin typeface="Lucida Sans Unicode"/>
                <a:cs typeface="Lucida Sans Unicode"/>
              </a:rPr>
              <a:t>saksıların</a:t>
            </a:r>
            <a:r>
              <a:rPr lang="en-US" sz="1100" dirty="0">
                <a:solidFill>
                  <a:srgbClr val="171717"/>
                </a:solidFill>
                <a:latin typeface="Lucida Sans Unicode"/>
                <a:cs typeface="Lucida Sans Unicode"/>
              </a:rPr>
              <a:t> </a:t>
            </a:r>
            <a:endParaRPr lang="tr-TR" sz="1100" dirty="0" smtClean="0">
              <a:solidFill>
                <a:srgbClr val="171717"/>
              </a:solidFill>
              <a:latin typeface="Lucida Sans Unicode"/>
              <a:cs typeface="Lucida Sans Unicode"/>
            </a:endParaRPr>
          </a:p>
          <a:p>
            <a:pPr marL="12700" marR="2903220" indent="35560">
              <a:lnSpc>
                <a:spcPct val="147600"/>
              </a:lnSpc>
              <a:spcBef>
                <a:spcPts val="100"/>
              </a:spcBef>
            </a:pPr>
            <a:r>
              <a:rPr lang="en-US" sz="1100" dirty="0" err="1" smtClean="0">
                <a:solidFill>
                  <a:srgbClr val="171717"/>
                </a:solidFill>
                <a:latin typeface="Lucida Sans Unicode"/>
                <a:cs typeface="Lucida Sans Unicode"/>
              </a:rPr>
              <a:t>sadece</a:t>
            </a:r>
            <a:r>
              <a:rPr lang="en-US" sz="1100" dirty="0">
                <a:solidFill>
                  <a:srgbClr val="171717"/>
                </a:solidFill>
                <a:latin typeface="Lucida Sans Unicode"/>
                <a:cs typeface="Lucida Sans Unicode"/>
              </a:rPr>
              <a:t> </a:t>
            </a:r>
            <a:r>
              <a:rPr lang="en-US" sz="1100" dirty="0" err="1">
                <a:solidFill>
                  <a:srgbClr val="171717"/>
                </a:solidFill>
                <a:latin typeface="Lucida Sans Unicode"/>
                <a:cs typeface="Lucida Sans Unicode"/>
              </a:rPr>
              <a:t>bir</a:t>
            </a:r>
            <a:r>
              <a:rPr lang="en-US" sz="1100" dirty="0">
                <a:solidFill>
                  <a:srgbClr val="171717"/>
                </a:solidFill>
                <a:latin typeface="Lucida Sans Unicode"/>
                <a:cs typeface="Lucida Sans Unicode"/>
              </a:rPr>
              <a:t>  </a:t>
            </a:r>
            <a:r>
              <a:rPr lang="en-US" sz="1100" dirty="0" err="1">
                <a:solidFill>
                  <a:srgbClr val="171717"/>
                </a:solidFill>
                <a:latin typeface="Lucida Sans Unicode"/>
                <a:cs typeface="Lucida Sans Unicode"/>
              </a:rPr>
              <a:t>dekorasyon</a:t>
            </a:r>
            <a:r>
              <a:rPr lang="en-US" sz="1100" dirty="0">
                <a:solidFill>
                  <a:srgbClr val="171717"/>
                </a:solidFill>
                <a:latin typeface="Lucida Sans Unicode"/>
                <a:cs typeface="Lucida Sans Unicode"/>
              </a:rPr>
              <a:t> </a:t>
            </a:r>
            <a:r>
              <a:rPr lang="en-US" sz="1100" dirty="0" err="1">
                <a:solidFill>
                  <a:srgbClr val="171717"/>
                </a:solidFill>
                <a:latin typeface="Lucida Sans Unicode"/>
                <a:cs typeface="Lucida Sans Unicode"/>
              </a:rPr>
              <a:t>eşyası</a:t>
            </a:r>
            <a:r>
              <a:rPr lang="en-US" sz="1100" dirty="0">
                <a:solidFill>
                  <a:srgbClr val="171717"/>
                </a:solidFill>
                <a:latin typeface="Lucida Sans Unicode"/>
                <a:cs typeface="Lucida Sans Unicode"/>
              </a:rPr>
              <a:t> </a:t>
            </a:r>
            <a:r>
              <a:rPr lang="en-US" sz="1100" dirty="0" err="1" smtClean="0">
                <a:solidFill>
                  <a:srgbClr val="171717"/>
                </a:solidFill>
                <a:latin typeface="Lucida Sans Unicode"/>
                <a:cs typeface="Lucida Sans Unicode"/>
              </a:rPr>
              <a:t>olarak</a:t>
            </a:r>
            <a:r>
              <a:rPr lang="tr-TR" sz="1100" dirty="0">
                <a:latin typeface="Lucida Sans Unicode"/>
                <a:cs typeface="Lucida Sans Unicode"/>
              </a:rPr>
              <a:t> </a:t>
            </a:r>
            <a:r>
              <a:rPr lang="en-US" sz="1100" dirty="0" err="1" smtClean="0">
                <a:solidFill>
                  <a:srgbClr val="171717"/>
                </a:solidFill>
                <a:latin typeface="Lucida Sans Unicode"/>
                <a:cs typeface="Lucida Sans Unicode"/>
              </a:rPr>
              <a:t>kullanıldığı</a:t>
            </a:r>
            <a:r>
              <a:rPr lang="en-US" sz="1100" dirty="0">
                <a:solidFill>
                  <a:srgbClr val="171717"/>
                </a:solidFill>
                <a:latin typeface="Lucida Sans Unicode"/>
                <a:cs typeface="Lucida Sans Unicode"/>
              </a:rPr>
              <a:t> </a:t>
            </a:r>
            <a:r>
              <a:rPr lang="en-US" sz="1100" dirty="0" err="1" smtClean="0">
                <a:solidFill>
                  <a:srgbClr val="171717"/>
                </a:solidFill>
                <a:latin typeface="Lucida Sans Unicode"/>
                <a:cs typeface="Lucida Sans Unicode"/>
              </a:rPr>
              <a:t>düşünülebilir.Fakat</a:t>
            </a:r>
            <a:r>
              <a:rPr lang="en-US" sz="1100" dirty="0">
                <a:solidFill>
                  <a:srgbClr val="171717"/>
                </a:solidFill>
                <a:latin typeface="Lucida Sans Unicode"/>
                <a:cs typeface="Lucida Sans Unicode"/>
              </a:rPr>
              <a:t> </a:t>
            </a:r>
            <a:r>
              <a:rPr lang="en-US" sz="1100" dirty="0" err="1">
                <a:solidFill>
                  <a:srgbClr val="171717"/>
                </a:solidFill>
                <a:latin typeface="Lucida Sans Unicode"/>
                <a:cs typeface="Lucida Sans Unicode"/>
              </a:rPr>
              <a:t>birçok</a:t>
            </a:r>
            <a:r>
              <a:rPr lang="en-US" sz="1100" dirty="0">
                <a:solidFill>
                  <a:srgbClr val="171717"/>
                </a:solidFill>
                <a:latin typeface="Lucida Sans Unicode"/>
                <a:cs typeface="Lucida Sans Unicode"/>
              </a:rPr>
              <a:t> </a:t>
            </a:r>
            <a:r>
              <a:rPr lang="en-US" sz="1100" dirty="0" err="1">
                <a:solidFill>
                  <a:srgbClr val="171717"/>
                </a:solidFill>
                <a:latin typeface="Lucida Sans Unicode"/>
                <a:cs typeface="Lucida Sans Unicode"/>
              </a:rPr>
              <a:t>saksı</a:t>
            </a:r>
            <a:r>
              <a:rPr lang="en-US" sz="1100" dirty="0">
                <a:solidFill>
                  <a:srgbClr val="171717"/>
                </a:solidFill>
                <a:latin typeface="Lucida Sans Unicode"/>
                <a:cs typeface="Lucida Sans Unicode"/>
              </a:rPr>
              <a:t>, </a:t>
            </a:r>
            <a:endParaRPr lang="tr-TR" sz="1100" dirty="0" smtClean="0">
              <a:solidFill>
                <a:srgbClr val="171717"/>
              </a:solidFill>
              <a:latin typeface="Lucida Sans Unicode"/>
              <a:cs typeface="Lucida Sans Unicode"/>
            </a:endParaRPr>
          </a:p>
          <a:p>
            <a:pPr marL="12700" marR="2903220" indent="35560">
              <a:lnSpc>
                <a:spcPct val="147600"/>
              </a:lnSpc>
              <a:spcBef>
                <a:spcPts val="100"/>
              </a:spcBef>
            </a:pPr>
            <a:r>
              <a:rPr lang="en-US" sz="1100" dirty="0" err="1" smtClean="0">
                <a:solidFill>
                  <a:srgbClr val="171717"/>
                </a:solidFill>
                <a:latin typeface="Lucida Sans Unicode"/>
                <a:cs typeface="Lucida Sans Unicode"/>
              </a:rPr>
              <a:t>Felsefede</a:t>
            </a:r>
            <a:r>
              <a:rPr lang="tr-TR" sz="1100" dirty="0" smtClean="0">
                <a:solidFill>
                  <a:srgbClr val="171717"/>
                </a:solidFill>
                <a:latin typeface="Lucida Sans Unicode"/>
                <a:cs typeface="Lucida Sans Unicode"/>
              </a:rPr>
              <a:t> </a:t>
            </a:r>
            <a:r>
              <a:rPr lang="en-US" sz="1100" dirty="0" smtClean="0">
                <a:solidFill>
                  <a:srgbClr val="171717"/>
                </a:solidFill>
                <a:latin typeface="Lucida Sans Unicode"/>
                <a:cs typeface="Lucida Sans Unicode"/>
              </a:rPr>
              <a:t>“idea</a:t>
            </a:r>
            <a:r>
              <a:rPr lang="en-US" sz="1100" dirty="0">
                <a:solidFill>
                  <a:srgbClr val="171717"/>
                </a:solidFill>
                <a:latin typeface="Lucida Sans Unicode"/>
                <a:cs typeface="Lucida Sans Unicode"/>
              </a:rPr>
              <a:t>”  </a:t>
            </a:r>
            <a:r>
              <a:rPr lang="en-US" sz="1100" dirty="0" err="1">
                <a:solidFill>
                  <a:srgbClr val="171717"/>
                </a:solidFill>
                <a:latin typeface="Lucida Sans Unicode"/>
                <a:cs typeface="Lucida Sans Unicode"/>
              </a:rPr>
              <a:t>kavramı</a:t>
            </a:r>
            <a:r>
              <a:rPr lang="en-US" sz="1100" dirty="0">
                <a:solidFill>
                  <a:srgbClr val="171717"/>
                </a:solidFill>
                <a:latin typeface="Lucida Sans Unicode"/>
                <a:cs typeface="Lucida Sans Unicode"/>
              </a:rPr>
              <a:t> </a:t>
            </a:r>
            <a:r>
              <a:rPr lang="en-US" sz="1100" dirty="0" err="1">
                <a:solidFill>
                  <a:srgbClr val="171717"/>
                </a:solidFill>
                <a:latin typeface="Lucida Sans Unicode"/>
                <a:cs typeface="Lucida Sans Unicode"/>
              </a:rPr>
              <a:t>olarak</a:t>
            </a:r>
            <a:r>
              <a:rPr lang="en-US" sz="1100" dirty="0">
                <a:solidFill>
                  <a:srgbClr val="171717"/>
                </a:solidFill>
                <a:latin typeface="Lucida Sans Unicode"/>
                <a:cs typeface="Lucida Sans Unicode"/>
              </a:rPr>
              <a:t> </a:t>
            </a:r>
            <a:r>
              <a:rPr lang="en-US" sz="1100" dirty="0" err="1">
                <a:solidFill>
                  <a:srgbClr val="171717"/>
                </a:solidFill>
                <a:latin typeface="Lucida Sans Unicode"/>
                <a:cs typeface="Lucida Sans Unicode"/>
              </a:rPr>
              <a:t>bilinen</a:t>
            </a:r>
            <a:r>
              <a:rPr lang="en-US" sz="1100" dirty="0">
                <a:solidFill>
                  <a:srgbClr val="171717"/>
                </a:solidFill>
                <a:latin typeface="Lucida Sans Unicode"/>
                <a:cs typeface="Lucida Sans Unicode"/>
              </a:rPr>
              <a:t> </a:t>
            </a:r>
            <a:r>
              <a:rPr lang="en-US" sz="1100" dirty="0" err="1">
                <a:solidFill>
                  <a:srgbClr val="171717"/>
                </a:solidFill>
                <a:latin typeface="Lucida Sans Unicode"/>
                <a:cs typeface="Lucida Sans Unicode"/>
              </a:rPr>
              <a:t>Platon’un</a:t>
            </a:r>
            <a:r>
              <a:rPr lang="en-US" sz="1100" dirty="0">
                <a:solidFill>
                  <a:srgbClr val="171717"/>
                </a:solidFill>
                <a:latin typeface="Lucida Sans Unicode"/>
                <a:cs typeface="Lucida Sans Unicode"/>
              </a:rPr>
              <a:t> </a:t>
            </a:r>
            <a:endParaRPr lang="tr-TR" sz="1100" dirty="0" smtClean="0">
              <a:solidFill>
                <a:srgbClr val="171717"/>
              </a:solidFill>
              <a:latin typeface="Lucida Sans Unicode"/>
              <a:cs typeface="Lucida Sans Unicode"/>
            </a:endParaRPr>
          </a:p>
          <a:p>
            <a:pPr marL="12700" marR="2903220" indent="35560">
              <a:lnSpc>
                <a:spcPct val="147600"/>
              </a:lnSpc>
              <a:spcBef>
                <a:spcPts val="100"/>
              </a:spcBef>
            </a:pPr>
            <a:r>
              <a:rPr lang="en-US" sz="1100" dirty="0" smtClean="0">
                <a:solidFill>
                  <a:srgbClr val="171717"/>
                </a:solidFill>
                <a:latin typeface="Lucida Sans Unicode"/>
                <a:cs typeface="Lucida Sans Unicode"/>
              </a:rPr>
              <a:t>idea</a:t>
            </a:r>
            <a:r>
              <a:rPr lang="en-US" sz="1100" dirty="0">
                <a:solidFill>
                  <a:srgbClr val="171717"/>
                </a:solidFill>
                <a:latin typeface="Lucida Sans Unicode"/>
                <a:cs typeface="Lucida Sans Unicode"/>
              </a:rPr>
              <a:t> </a:t>
            </a:r>
            <a:r>
              <a:rPr lang="en-US" sz="1100" dirty="0" err="1" smtClean="0">
                <a:solidFill>
                  <a:srgbClr val="171717"/>
                </a:solidFill>
                <a:latin typeface="Lucida Sans Unicode"/>
                <a:cs typeface="Lucida Sans Unicode"/>
              </a:rPr>
              <a:t>Alemi</a:t>
            </a:r>
            <a:r>
              <a:rPr lang="tr-TR" sz="1100" dirty="0" err="1" smtClean="0">
                <a:solidFill>
                  <a:srgbClr val="171717"/>
                </a:solidFill>
                <a:latin typeface="Lucida Sans Unicode"/>
                <a:cs typeface="Lucida Sans Unicode"/>
              </a:rPr>
              <a:t>nin</a:t>
            </a:r>
            <a:r>
              <a:rPr lang="tr-TR" sz="1100" dirty="0" smtClean="0">
                <a:solidFill>
                  <a:srgbClr val="171717"/>
                </a:solidFill>
                <a:latin typeface="Lucida Sans Unicode"/>
                <a:cs typeface="Lucida Sans Unicode"/>
              </a:rPr>
              <a:t> </a:t>
            </a:r>
            <a:r>
              <a:rPr lang="en-US" sz="1100" dirty="0" smtClean="0">
                <a:solidFill>
                  <a:srgbClr val="171717"/>
                </a:solidFill>
                <a:latin typeface="Lucida Sans Unicode"/>
                <a:cs typeface="Lucida Sans Unicode"/>
              </a:rPr>
              <a:t>b</a:t>
            </a:r>
            <a:r>
              <a:rPr lang="tr-TR" sz="1100" dirty="0" smtClean="0">
                <a:solidFill>
                  <a:srgbClr val="171717"/>
                </a:solidFill>
                <a:latin typeface="Lucida Sans Unicode"/>
                <a:cs typeface="Lucida Sans Unicode"/>
              </a:rPr>
              <a:t>İ</a:t>
            </a:r>
            <a:r>
              <a:rPr lang="en-US" sz="1100" dirty="0" smtClean="0">
                <a:solidFill>
                  <a:srgbClr val="171717"/>
                </a:solidFill>
                <a:latin typeface="Lucida Sans Unicode"/>
                <a:cs typeface="Lucida Sans Unicode"/>
              </a:rPr>
              <a:t>r</a:t>
            </a:r>
            <a:r>
              <a:rPr lang="en-US" sz="1100" dirty="0">
                <a:solidFill>
                  <a:srgbClr val="171717"/>
                </a:solidFill>
                <a:latin typeface="Lucida Sans Unicode"/>
                <a:cs typeface="Lucida Sans Unicode"/>
              </a:rPr>
              <a:t> </a:t>
            </a:r>
            <a:r>
              <a:rPr lang="en-US" sz="1100" dirty="0" err="1">
                <a:solidFill>
                  <a:srgbClr val="171717"/>
                </a:solidFill>
                <a:latin typeface="Lucida Sans Unicode"/>
                <a:cs typeface="Lucida Sans Unicode"/>
              </a:rPr>
              <a:t>parçasıdır</a:t>
            </a:r>
            <a:r>
              <a:rPr lang="en-US" sz="1100" dirty="0">
                <a:solidFill>
                  <a:srgbClr val="171717"/>
                </a:solidFill>
                <a:latin typeface="Lucida Sans Unicode"/>
                <a:cs typeface="Lucida Sans Unicode"/>
              </a:rPr>
              <a:t>.</a:t>
            </a:r>
            <a:endParaRPr lang="en-US" sz="1100" dirty="0">
              <a:latin typeface="Lucida Sans Unicode"/>
              <a:cs typeface="Lucida Sans Unicode"/>
            </a:endParaRPr>
          </a:p>
          <a:p>
            <a:pPr marL="12700" marR="2786380" algn="just">
              <a:lnSpc>
                <a:spcPct val="147600"/>
              </a:lnSpc>
            </a:pPr>
            <a:r>
              <a:rPr lang="en-US" sz="1100" dirty="0" err="1" smtClean="0">
                <a:solidFill>
                  <a:srgbClr val="171717"/>
                </a:solidFill>
                <a:latin typeface="Lucida Sans Unicode"/>
                <a:cs typeface="Lucida Sans Unicode"/>
              </a:rPr>
              <a:t>Platon</a:t>
            </a:r>
            <a:r>
              <a:rPr lang="en-US" sz="1100" dirty="0">
                <a:solidFill>
                  <a:srgbClr val="171717"/>
                </a:solidFill>
                <a:latin typeface="Lucida Sans Unicode"/>
                <a:cs typeface="Lucida Sans Unicode"/>
              </a:rPr>
              <a:t>, </a:t>
            </a:r>
            <a:r>
              <a:rPr lang="en-US" sz="1100" dirty="0" err="1">
                <a:solidFill>
                  <a:srgbClr val="171717"/>
                </a:solidFill>
                <a:latin typeface="Lucida Sans Unicode"/>
                <a:cs typeface="Lucida Sans Unicode"/>
              </a:rPr>
              <a:t>felsefesinde</a:t>
            </a:r>
            <a:r>
              <a:rPr lang="en-US" sz="1100" dirty="0">
                <a:solidFill>
                  <a:srgbClr val="171717"/>
                </a:solidFill>
                <a:latin typeface="Lucida Sans Unicode"/>
                <a:cs typeface="Lucida Sans Unicode"/>
              </a:rPr>
              <a:t> </a:t>
            </a:r>
            <a:r>
              <a:rPr lang="en-US" sz="1100" dirty="0" err="1">
                <a:solidFill>
                  <a:srgbClr val="171717"/>
                </a:solidFill>
                <a:latin typeface="Lucida Sans Unicode"/>
                <a:cs typeface="Lucida Sans Unicode"/>
              </a:rPr>
              <a:t>gerçek</a:t>
            </a:r>
            <a:r>
              <a:rPr lang="en-US" sz="1100" dirty="0">
                <a:solidFill>
                  <a:srgbClr val="171717"/>
                </a:solidFill>
                <a:latin typeface="Lucida Sans Unicode"/>
                <a:cs typeface="Lucida Sans Unicode"/>
              </a:rPr>
              <a:t> </a:t>
            </a:r>
            <a:r>
              <a:rPr lang="en-US" sz="1100" dirty="0" err="1">
                <a:solidFill>
                  <a:srgbClr val="171717"/>
                </a:solidFill>
                <a:latin typeface="Lucida Sans Unicode"/>
                <a:cs typeface="Lucida Sans Unicode"/>
              </a:rPr>
              <a:t>dünyanın</a:t>
            </a:r>
            <a:r>
              <a:rPr lang="en-US" sz="1100" dirty="0">
                <a:solidFill>
                  <a:srgbClr val="171717"/>
                </a:solidFill>
                <a:latin typeface="Lucida Sans Unicode"/>
                <a:cs typeface="Lucida Sans Unicode"/>
              </a:rPr>
              <a:t> </a:t>
            </a:r>
            <a:r>
              <a:rPr lang="en-US" sz="1100" dirty="0" err="1">
                <a:solidFill>
                  <a:srgbClr val="171717"/>
                </a:solidFill>
                <a:latin typeface="Lucida Sans Unicode"/>
                <a:cs typeface="Lucida Sans Unicode"/>
              </a:rPr>
              <a:t>bir</a:t>
            </a:r>
            <a:r>
              <a:rPr lang="en-US" sz="1100" dirty="0">
                <a:solidFill>
                  <a:srgbClr val="171717"/>
                </a:solidFill>
                <a:latin typeface="Lucida Sans Unicode"/>
                <a:cs typeface="Lucida Sans Unicode"/>
              </a:rPr>
              <a:t> </a:t>
            </a:r>
            <a:r>
              <a:rPr lang="en-US" sz="1100" dirty="0" err="1">
                <a:solidFill>
                  <a:srgbClr val="171717"/>
                </a:solidFill>
                <a:latin typeface="Lucida Sans Unicode"/>
                <a:cs typeface="Lucida Sans Unicode"/>
              </a:rPr>
              <a:t>kopyası</a:t>
            </a:r>
            <a:r>
              <a:rPr lang="en-US" sz="1100" dirty="0">
                <a:solidFill>
                  <a:srgbClr val="171717"/>
                </a:solidFill>
                <a:latin typeface="Lucida Sans Unicode"/>
                <a:cs typeface="Lucida Sans Unicode"/>
              </a:rPr>
              <a:t> </a:t>
            </a:r>
            <a:r>
              <a:rPr lang="en-US" sz="1100" dirty="0" err="1">
                <a:solidFill>
                  <a:srgbClr val="171717"/>
                </a:solidFill>
                <a:latin typeface="Lucida Sans Unicode"/>
                <a:cs typeface="Lucida Sans Unicode"/>
              </a:rPr>
              <a:t>olan</a:t>
            </a:r>
            <a:r>
              <a:rPr lang="en-US" sz="1100" dirty="0">
                <a:solidFill>
                  <a:srgbClr val="171717"/>
                </a:solidFill>
                <a:latin typeface="Lucida Sans Unicode"/>
                <a:cs typeface="Lucida Sans Unicode"/>
              </a:rPr>
              <a:t> </a:t>
            </a:r>
            <a:endParaRPr lang="tr-TR" sz="1100" dirty="0" smtClean="0">
              <a:solidFill>
                <a:srgbClr val="171717"/>
              </a:solidFill>
              <a:latin typeface="Lucida Sans Unicode"/>
              <a:cs typeface="Lucida Sans Unicode"/>
            </a:endParaRPr>
          </a:p>
          <a:p>
            <a:pPr marL="12700" marR="2786380" algn="just">
              <a:lnSpc>
                <a:spcPct val="147600"/>
              </a:lnSpc>
            </a:pPr>
            <a:r>
              <a:rPr lang="en-US" sz="1100" dirty="0" smtClean="0">
                <a:solidFill>
                  <a:srgbClr val="171717"/>
                </a:solidFill>
                <a:latin typeface="Lucida Sans Unicode"/>
                <a:cs typeface="Lucida Sans Unicode"/>
              </a:rPr>
              <a:t>ideal</a:t>
            </a:r>
            <a:r>
              <a:rPr lang="en-US" sz="1100" dirty="0">
                <a:solidFill>
                  <a:srgbClr val="171717"/>
                </a:solidFill>
                <a:latin typeface="Lucida Sans Unicode"/>
                <a:cs typeface="Lucida Sans Unicode"/>
              </a:rPr>
              <a:t>  </a:t>
            </a:r>
            <a:r>
              <a:rPr lang="en-US" sz="1100" dirty="0" err="1">
                <a:solidFill>
                  <a:srgbClr val="171717"/>
                </a:solidFill>
                <a:latin typeface="Lucida Sans Unicode"/>
                <a:cs typeface="Lucida Sans Unicode"/>
              </a:rPr>
              <a:t>dünyanın</a:t>
            </a:r>
            <a:r>
              <a:rPr lang="en-US" sz="1100" dirty="0">
                <a:solidFill>
                  <a:srgbClr val="171717"/>
                </a:solidFill>
                <a:latin typeface="Lucida Sans Unicode"/>
                <a:cs typeface="Lucida Sans Unicode"/>
              </a:rPr>
              <a:t> </a:t>
            </a:r>
            <a:r>
              <a:rPr lang="en-US" sz="1100" dirty="0" err="1">
                <a:solidFill>
                  <a:srgbClr val="171717"/>
                </a:solidFill>
                <a:latin typeface="Lucida Sans Unicode"/>
                <a:cs typeface="Lucida Sans Unicode"/>
              </a:rPr>
              <a:t>var</a:t>
            </a:r>
            <a:r>
              <a:rPr lang="en-US" sz="1100" dirty="0">
                <a:solidFill>
                  <a:srgbClr val="171717"/>
                </a:solidFill>
                <a:latin typeface="Lucida Sans Unicode"/>
                <a:cs typeface="Lucida Sans Unicode"/>
              </a:rPr>
              <a:t> </a:t>
            </a:r>
            <a:r>
              <a:rPr lang="en-US" sz="1100" dirty="0" err="1">
                <a:solidFill>
                  <a:srgbClr val="171717"/>
                </a:solidFill>
                <a:latin typeface="Lucida Sans Unicode"/>
                <a:cs typeface="Lucida Sans Unicode"/>
              </a:rPr>
              <a:t>olduğuna</a:t>
            </a:r>
            <a:r>
              <a:rPr lang="en-US" sz="1100" dirty="0">
                <a:solidFill>
                  <a:srgbClr val="171717"/>
                </a:solidFill>
                <a:latin typeface="Lucida Sans Unicode"/>
                <a:cs typeface="Lucida Sans Unicode"/>
              </a:rPr>
              <a:t> </a:t>
            </a:r>
            <a:r>
              <a:rPr lang="en-US" sz="1100" dirty="0" err="1">
                <a:solidFill>
                  <a:srgbClr val="171717"/>
                </a:solidFill>
                <a:latin typeface="Lucida Sans Unicode"/>
                <a:cs typeface="Lucida Sans Unicode"/>
              </a:rPr>
              <a:t>inanıyordu</a:t>
            </a:r>
            <a:r>
              <a:rPr lang="en-US" sz="1100" dirty="0">
                <a:solidFill>
                  <a:srgbClr val="171717"/>
                </a:solidFill>
                <a:latin typeface="Lucida Sans Unicode"/>
                <a:cs typeface="Lucida Sans Unicode"/>
              </a:rPr>
              <a:t>. Bu ideal </a:t>
            </a:r>
            <a:endParaRPr lang="tr-TR" sz="1100" dirty="0" smtClean="0">
              <a:solidFill>
                <a:srgbClr val="171717"/>
              </a:solidFill>
              <a:latin typeface="Lucida Sans Unicode"/>
              <a:cs typeface="Lucida Sans Unicode"/>
            </a:endParaRPr>
          </a:p>
          <a:p>
            <a:pPr marL="12700" marR="2786380" algn="just">
              <a:lnSpc>
                <a:spcPct val="147600"/>
              </a:lnSpc>
            </a:pPr>
            <a:r>
              <a:rPr lang="en-US" sz="1100" dirty="0" err="1" smtClean="0">
                <a:solidFill>
                  <a:srgbClr val="171717"/>
                </a:solidFill>
                <a:latin typeface="Lucida Sans Unicode"/>
                <a:cs typeface="Lucida Sans Unicode"/>
              </a:rPr>
              <a:t>dünya</a:t>
            </a:r>
            <a:r>
              <a:rPr lang="en-US" sz="1100" dirty="0">
                <a:solidFill>
                  <a:srgbClr val="171717"/>
                </a:solidFill>
                <a:latin typeface="Lucida Sans Unicode"/>
                <a:cs typeface="Lucida Sans Unicode"/>
              </a:rPr>
              <a:t>, </a:t>
            </a:r>
            <a:r>
              <a:rPr lang="en-US" sz="1100" dirty="0" err="1">
                <a:solidFill>
                  <a:srgbClr val="171717"/>
                </a:solidFill>
                <a:latin typeface="Lucida Sans Unicode"/>
                <a:cs typeface="Lucida Sans Unicode"/>
              </a:rPr>
              <a:t>gerçek</a:t>
            </a:r>
            <a:r>
              <a:rPr lang="en-US" sz="1100" dirty="0">
                <a:solidFill>
                  <a:srgbClr val="171717"/>
                </a:solidFill>
                <a:latin typeface="Lucida Sans Unicode"/>
                <a:cs typeface="Lucida Sans Unicode"/>
              </a:rPr>
              <a:t>  </a:t>
            </a:r>
            <a:r>
              <a:rPr lang="en-US" sz="1100" dirty="0" err="1">
                <a:solidFill>
                  <a:srgbClr val="171717"/>
                </a:solidFill>
                <a:latin typeface="Lucida Sans Unicode"/>
                <a:cs typeface="Lucida Sans Unicode"/>
              </a:rPr>
              <a:t>dünyanın</a:t>
            </a:r>
            <a:r>
              <a:rPr lang="en-US" sz="1100" dirty="0">
                <a:solidFill>
                  <a:srgbClr val="171717"/>
                </a:solidFill>
                <a:latin typeface="Lucida Sans Unicode"/>
                <a:cs typeface="Lucida Sans Unicode"/>
              </a:rPr>
              <a:t> </a:t>
            </a:r>
            <a:r>
              <a:rPr lang="en-US" sz="1100" dirty="0" err="1">
                <a:solidFill>
                  <a:srgbClr val="171717"/>
                </a:solidFill>
                <a:latin typeface="Lucida Sans Unicode"/>
                <a:cs typeface="Lucida Sans Unicode"/>
              </a:rPr>
              <a:t>bir</a:t>
            </a:r>
            <a:r>
              <a:rPr lang="en-US" sz="1100" dirty="0">
                <a:solidFill>
                  <a:srgbClr val="171717"/>
                </a:solidFill>
                <a:latin typeface="Lucida Sans Unicode"/>
                <a:cs typeface="Lucida Sans Unicode"/>
              </a:rPr>
              <a:t> </a:t>
            </a:r>
            <a:r>
              <a:rPr lang="en-US" sz="1100" dirty="0" err="1" smtClean="0">
                <a:solidFill>
                  <a:srgbClr val="171717"/>
                </a:solidFill>
                <a:latin typeface="Lucida Sans Unicode"/>
                <a:cs typeface="Lucida Sans Unicode"/>
              </a:rPr>
              <a:t>yansımasıdır</a:t>
            </a:r>
            <a:r>
              <a:rPr lang="tr-TR" sz="1100" dirty="0" smtClean="0">
                <a:solidFill>
                  <a:srgbClr val="171717"/>
                </a:solidFill>
                <a:latin typeface="Lucida Sans Unicode"/>
                <a:cs typeface="Lucida Sans Unicode"/>
              </a:rPr>
              <a:t> </a:t>
            </a:r>
            <a:r>
              <a:rPr lang="en-US" sz="1100" dirty="0" err="1" smtClean="0">
                <a:solidFill>
                  <a:srgbClr val="171717"/>
                </a:solidFill>
                <a:latin typeface="Lucida Sans Unicode"/>
                <a:cs typeface="Lucida Sans Unicode"/>
              </a:rPr>
              <a:t>ve</a:t>
            </a:r>
            <a:r>
              <a:rPr lang="en-US" sz="1100" dirty="0" smtClean="0">
                <a:solidFill>
                  <a:srgbClr val="171717"/>
                </a:solidFill>
                <a:latin typeface="Lucida Sans Unicode"/>
                <a:cs typeface="Lucida Sans Unicode"/>
              </a:rPr>
              <a:t> </a:t>
            </a:r>
            <a:r>
              <a:rPr lang="en-US" sz="1100" dirty="0" err="1" smtClean="0">
                <a:solidFill>
                  <a:srgbClr val="171717"/>
                </a:solidFill>
                <a:latin typeface="Lucida Sans Unicode"/>
                <a:cs typeface="Lucida Sans Unicode"/>
              </a:rPr>
              <a:t>gerçek</a:t>
            </a:r>
            <a:r>
              <a:rPr lang="en-US" sz="1100" dirty="0" smtClean="0">
                <a:solidFill>
                  <a:srgbClr val="171717"/>
                </a:solidFill>
                <a:latin typeface="Lucida Sans Unicode"/>
                <a:cs typeface="Lucida Sans Unicode"/>
              </a:rPr>
              <a:t> </a:t>
            </a:r>
            <a:endParaRPr lang="tr-TR" sz="1100" dirty="0" smtClean="0">
              <a:solidFill>
                <a:srgbClr val="171717"/>
              </a:solidFill>
              <a:latin typeface="Lucida Sans Unicode"/>
              <a:cs typeface="Lucida Sans Unicode"/>
            </a:endParaRPr>
          </a:p>
          <a:p>
            <a:pPr marL="12700" marR="2786380" algn="just">
              <a:lnSpc>
                <a:spcPct val="147600"/>
              </a:lnSpc>
            </a:pPr>
            <a:r>
              <a:rPr lang="en-US" sz="1100" dirty="0" err="1" smtClean="0">
                <a:solidFill>
                  <a:srgbClr val="171717"/>
                </a:solidFill>
                <a:latin typeface="Lucida Sans Unicode"/>
                <a:cs typeface="Lucida Sans Unicode"/>
              </a:rPr>
              <a:t>dünyadaki</a:t>
            </a:r>
            <a:r>
              <a:rPr lang="en-US" sz="1100" dirty="0" smtClean="0">
                <a:solidFill>
                  <a:srgbClr val="171717"/>
                </a:solidFill>
                <a:latin typeface="Lucida Sans Unicode"/>
                <a:cs typeface="Lucida Sans Unicode"/>
              </a:rPr>
              <a:t> her </a:t>
            </a:r>
            <a:r>
              <a:rPr lang="en-US" sz="1100" dirty="0" err="1" smtClean="0">
                <a:solidFill>
                  <a:srgbClr val="171717"/>
                </a:solidFill>
                <a:latin typeface="Lucida Sans Unicode"/>
                <a:cs typeface="Lucida Sans Unicode"/>
              </a:rPr>
              <a:t>şeyin</a:t>
            </a:r>
            <a:r>
              <a:rPr lang="en-US" sz="1100" dirty="0" smtClean="0">
                <a:solidFill>
                  <a:srgbClr val="171717"/>
                </a:solidFill>
                <a:latin typeface="Lucida Sans Unicode"/>
                <a:cs typeface="Lucida Sans Unicode"/>
              </a:rPr>
              <a:t> </a:t>
            </a:r>
            <a:r>
              <a:rPr lang="en-US" sz="1100" dirty="0" err="1" smtClean="0">
                <a:solidFill>
                  <a:srgbClr val="171717"/>
                </a:solidFill>
                <a:latin typeface="Lucida Sans Unicode"/>
                <a:cs typeface="Lucida Sans Unicode"/>
              </a:rPr>
              <a:t>orijinal</a:t>
            </a:r>
            <a:r>
              <a:rPr lang="en-US" sz="1100" dirty="0" smtClean="0">
                <a:solidFill>
                  <a:srgbClr val="171717"/>
                </a:solidFill>
                <a:latin typeface="Lucida Sans Unicode"/>
                <a:cs typeface="Lucida Sans Unicode"/>
              </a:rPr>
              <a:t> </a:t>
            </a:r>
            <a:r>
              <a:rPr lang="en-US" sz="1100" dirty="0" err="1" smtClean="0">
                <a:solidFill>
                  <a:srgbClr val="171717"/>
                </a:solidFill>
                <a:latin typeface="Lucida Sans Unicode"/>
                <a:cs typeface="Lucida Sans Unicode"/>
              </a:rPr>
              <a:t>hali</a:t>
            </a:r>
            <a:r>
              <a:rPr lang="en-US" sz="1100" dirty="0" smtClean="0">
                <a:solidFill>
                  <a:srgbClr val="171717"/>
                </a:solidFill>
                <a:latin typeface="Lucida Sans Unicode"/>
                <a:cs typeface="Lucida Sans Unicode"/>
              </a:rPr>
              <a:t> ideal </a:t>
            </a:r>
            <a:r>
              <a:rPr lang="en-US" sz="1100" dirty="0" err="1" smtClean="0">
                <a:solidFill>
                  <a:srgbClr val="171717"/>
                </a:solidFill>
                <a:latin typeface="Lucida Sans Unicode"/>
                <a:cs typeface="Lucida Sans Unicode"/>
              </a:rPr>
              <a:t>dünyada</a:t>
            </a:r>
            <a:r>
              <a:rPr lang="en-US" sz="1100" dirty="0" smtClean="0">
                <a:solidFill>
                  <a:srgbClr val="171717"/>
                </a:solidFill>
                <a:latin typeface="Lucida Sans Unicode"/>
                <a:cs typeface="Lucida Sans Unicode"/>
              </a:rPr>
              <a:t> </a:t>
            </a:r>
            <a:r>
              <a:rPr lang="en-US" sz="1100" dirty="0" err="1" smtClean="0">
                <a:solidFill>
                  <a:srgbClr val="171717"/>
                </a:solidFill>
                <a:latin typeface="Lucida Sans Unicode"/>
                <a:cs typeface="Lucida Sans Unicode"/>
              </a:rPr>
              <a:t>yer</a:t>
            </a:r>
            <a:r>
              <a:rPr lang="en-US" sz="1100" dirty="0" smtClean="0">
                <a:solidFill>
                  <a:srgbClr val="171717"/>
                </a:solidFill>
                <a:latin typeface="Lucida Sans Unicode"/>
                <a:cs typeface="Lucida Sans Unicode"/>
              </a:rPr>
              <a:t>  </a:t>
            </a:r>
            <a:endParaRPr lang="tr-TR" sz="1100" dirty="0" smtClean="0">
              <a:solidFill>
                <a:srgbClr val="171717"/>
              </a:solidFill>
              <a:latin typeface="Lucida Sans Unicode"/>
              <a:cs typeface="Lucida Sans Unicode"/>
            </a:endParaRPr>
          </a:p>
          <a:p>
            <a:pPr marL="12700" marR="2786380" algn="just">
              <a:lnSpc>
                <a:spcPct val="147600"/>
              </a:lnSpc>
            </a:pPr>
            <a:r>
              <a:rPr lang="en-US" sz="1100" dirty="0" err="1" smtClean="0">
                <a:solidFill>
                  <a:srgbClr val="171717"/>
                </a:solidFill>
                <a:latin typeface="Lucida Sans Unicode"/>
                <a:cs typeface="Lucida Sans Unicode"/>
              </a:rPr>
              <a:t>almaktadır</a:t>
            </a:r>
            <a:r>
              <a:rPr lang="en-US" sz="1100" dirty="0" smtClean="0">
                <a:solidFill>
                  <a:srgbClr val="171717"/>
                </a:solidFill>
                <a:latin typeface="Lucida Sans Unicode"/>
                <a:cs typeface="Lucida Sans Unicode"/>
              </a:rPr>
              <a:t>. </a:t>
            </a:r>
            <a:r>
              <a:rPr lang="en-US" sz="1100" dirty="0" err="1" smtClean="0">
                <a:solidFill>
                  <a:srgbClr val="171717"/>
                </a:solidFill>
                <a:latin typeface="Lucida Sans Unicode"/>
                <a:cs typeface="Lucida Sans Unicode"/>
              </a:rPr>
              <a:t>Platon’un</a:t>
            </a:r>
            <a:r>
              <a:rPr lang="en-US" sz="1100" dirty="0" smtClean="0">
                <a:solidFill>
                  <a:srgbClr val="171717"/>
                </a:solidFill>
                <a:latin typeface="Lucida Sans Unicode"/>
                <a:cs typeface="Lucida Sans Unicode"/>
              </a:rPr>
              <a:t> </a:t>
            </a:r>
            <a:r>
              <a:rPr lang="en-US" sz="1100" dirty="0" err="1" smtClean="0">
                <a:solidFill>
                  <a:srgbClr val="171717"/>
                </a:solidFill>
                <a:latin typeface="Lucida Sans Unicode"/>
                <a:cs typeface="Lucida Sans Unicode"/>
              </a:rPr>
              <a:t>bu</a:t>
            </a:r>
            <a:r>
              <a:rPr lang="en-US" sz="1100" dirty="0" smtClean="0">
                <a:solidFill>
                  <a:srgbClr val="171717"/>
                </a:solidFill>
                <a:latin typeface="Lucida Sans Unicode"/>
                <a:cs typeface="Lucida Sans Unicode"/>
              </a:rPr>
              <a:t> </a:t>
            </a:r>
            <a:r>
              <a:rPr lang="en-US" sz="1100" dirty="0" err="1" smtClean="0">
                <a:solidFill>
                  <a:srgbClr val="171717"/>
                </a:solidFill>
                <a:latin typeface="Lucida Sans Unicode"/>
                <a:cs typeface="Lucida Sans Unicode"/>
              </a:rPr>
              <a:t>felsefesi</a:t>
            </a:r>
            <a:r>
              <a:rPr lang="en-US" sz="1100" dirty="0" smtClean="0">
                <a:solidFill>
                  <a:srgbClr val="171717"/>
                </a:solidFill>
                <a:latin typeface="Lucida Sans Unicode"/>
                <a:cs typeface="Lucida Sans Unicode"/>
              </a:rPr>
              <a:t>, idea </a:t>
            </a:r>
            <a:r>
              <a:rPr lang="en-US" sz="1100" dirty="0" err="1" smtClean="0">
                <a:solidFill>
                  <a:srgbClr val="171717"/>
                </a:solidFill>
                <a:latin typeface="Lucida Sans Unicode"/>
                <a:cs typeface="Lucida Sans Unicode"/>
              </a:rPr>
              <a:t>kavramı</a:t>
            </a:r>
            <a:r>
              <a:rPr lang="en-US" sz="1100" dirty="0" smtClean="0">
                <a:solidFill>
                  <a:srgbClr val="171717"/>
                </a:solidFill>
                <a:latin typeface="Lucida Sans Unicode"/>
                <a:cs typeface="Lucida Sans Unicode"/>
              </a:rPr>
              <a:t> </a:t>
            </a:r>
            <a:r>
              <a:rPr lang="en-US" sz="1100" dirty="0" err="1" smtClean="0">
                <a:solidFill>
                  <a:srgbClr val="171717"/>
                </a:solidFill>
                <a:latin typeface="Lucida Sans Unicode"/>
                <a:cs typeface="Lucida Sans Unicode"/>
              </a:rPr>
              <a:t>olarak</a:t>
            </a:r>
            <a:r>
              <a:rPr lang="en-US" sz="1100" dirty="0" smtClean="0">
                <a:solidFill>
                  <a:srgbClr val="171717"/>
                </a:solidFill>
                <a:latin typeface="Lucida Sans Unicode"/>
                <a:cs typeface="Lucida Sans Unicode"/>
              </a:rPr>
              <a:t>  </a:t>
            </a:r>
            <a:r>
              <a:rPr lang="en-US" sz="1100" dirty="0" err="1" smtClean="0">
                <a:solidFill>
                  <a:srgbClr val="171717"/>
                </a:solidFill>
                <a:latin typeface="Lucida Sans Unicode"/>
                <a:cs typeface="Lucida Sans Unicode"/>
              </a:rPr>
              <a:t>adlandırılan</a:t>
            </a:r>
            <a:r>
              <a:rPr lang="en-US" sz="1100" dirty="0" smtClean="0">
                <a:solidFill>
                  <a:srgbClr val="171717"/>
                </a:solidFill>
                <a:latin typeface="Lucida Sans Unicode"/>
                <a:cs typeface="Lucida Sans Unicode"/>
              </a:rPr>
              <a:t> </a:t>
            </a:r>
            <a:r>
              <a:rPr lang="en-US" sz="1100" dirty="0" err="1" smtClean="0">
                <a:solidFill>
                  <a:srgbClr val="171717"/>
                </a:solidFill>
                <a:latin typeface="Lucida Sans Unicode"/>
                <a:cs typeface="Lucida Sans Unicode"/>
              </a:rPr>
              <a:t>teorinin</a:t>
            </a:r>
            <a:r>
              <a:rPr lang="en-US" sz="1100" dirty="0" smtClean="0">
                <a:solidFill>
                  <a:srgbClr val="171717"/>
                </a:solidFill>
                <a:latin typeface="Lucida Sans Unicode"/>
                <a:cs typeface="Lucida Sans Unicode"/>
              </a:rPr>
              <a:t> </a:t>
            </a:r>
            <a:r>
              <a:rPr lang="en-US" sz="1100" dirty="0" err="1" smtClean="0">
                <a:solidFill>
                  <a:srgbClr val="171717"/>
                </a:solidFill>
                <a:latin typeface="Lucida Sans Unicode"/>
                <a:cs typeface="Lucida Sans Unicode"/>
              </a:rPr>
              <a:t>temelini</a:t>
            </a:r>
            <a:r>
              <a:rPr lang="tr-TR" sz="1100" dirty="0">
                <a:latin typeface="Lucida Sans Unicode"/>
                <a:cs typeface="Lucida Sans Unicode"/>
              </a:rPr>
              <a:t> </a:t>
            </a:r>
            <a:r>
              <a:rPr lang="en-US" sz="1100" dirty="0" err="1" smtClean="0">
                <a:solidFill>
                  <a:srgbClr val="171717"/>
                </a:solidFill>
                <a:latin typeface="Lucida Sans Unicode"/>
                <a:cs typeface="Lucida Sans Unicode"/>
              </a:rPr>
              <a:t>oluşturur</a:t>
            </a:r>
            <a:r>
              <a:rPr lang="en-US" sz="1100" dirty="0">
                <a:solidFill>
                  <a:srgbClr val="171717"/>
                </a:solidFill>
                <a:latin typeface="Lucida Sans Unicode"/>
                <a:cs typeface="Lucida Sans Unicode"/>
              </a:rPr>
              <a:t>.</a:t>
            </a:r>
            <a:endParaRPr lang="en-US" sz="1100" dirty="0">
              <a:latin typeface="Lucida Sans Unicode"/>
              <a:cs typeface="Lucida Sans Unicode"/>
            </a:endParaRPr>
          </a:p>
          <a:p>
            <a:pPr marL="12700" marR="12700">
              <a:lnSpc>
                <a:spcPct val="146600"/>
              </a:lnSpc>
              <a:spcBef>
                <a:spcPts val="795"/>
              </a:spcBef>
            </a:pPr>
            <a:endParaRPr lang="en-US" sz="1200" dirty="0">
              <a:solidFill>
                <a:srgbClr val="171717"/>
              </a:solidFill>
              <a:latin typeface="Lucida Sans Unicode"/>
              <a:cs typeface="Lucida Sans Unicode"/>
            </a:endParaRPr>
          </a:p>
        </p:txBody>
      </p:sp>
      <p:sp>
        <p:nvSpPr>
          <p:cNvPr id="9" name="Metin kutusu 8">
            <a:extLst>
              <a:ext uri="{FF2B5EF4-FFF2-40B4-BE49-F238E27FC236}">
                <a16:creationId xmlns:a16="http://schemas.microsoft.com/office/drawing/2014/main" id="{BC0FC1CD-1365-C0A7-3600-3FFEE6DA2331}"/>
              </a:ext>
            </a:extLst>
          </p:cNvPr>
          <p:cNvSpPr txBox="1"/>
          <p:nvPr/>
        </p:nvSpPr>
        <p:spPr>
          <a:xfrm>
            <a:off x="160444" y="4591228"/>
            <a:ext cx="6840199" cy="11565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2700" marR="12700">
              <a:lnSpc>
                <a:spcPct val="146600"/>
              </a:lnSpc>
              <a:spcBef>
                <a:spcPts val="795"/>
              </a:spcBef>
            </a:pPr>
            <a:r>
              <a:rPr lang="en-US" sz="1200" dirty="0">
                <a:solidFill>
                  <a:srgbClr val="171717"/>
                </a:solidFill>
                <a:latin typeface="Lucida Sans Unicode"/>
                <a:cs typeface="Lucida Sans Unicode"/>
              </a:rPr>
              <a:t>İdea </a:t>
            </a:r>
            <a:r>
              <a:rPr lang="en-US" sz="1200" dirty="0" err="1">
                <a:solidFill>
                  <a:srgbClr val="171717"/>
                </a:solidFill>
                <a:latin typeface="Lucida Sans Unicode"/>
                <a:cs typeface="Lucida Sans Unicode"/>
              </a:rPr>
              <a:t>kavramı</a:t>
            </a:r>
            <a:r>
              <a:rPr lang="en-US" sz="1200" dirty="0">
                <a:solidFill>
                  <a:srgbClr val="171717"/>
                </a:solidFill>
                <a:latin typeface="Lucida Sans Unicode"/>
                <a:cs typeface="Lucida Sans Unicode"/>
              </a:rPr>
              <a:t>, </a:t>
            </a:r>
            <a:r>
              <a:rPr lang="en-US" sz="1200" dirty="0" err="1">
                <a:solidFill>
                  <a:srgbClr val="171717"/>
                </a:solidFill>
                <a:latin typeface="Lucida Sans Unicode"/>
                <a:cs typeface="Lucida Sans Unicode"/>
              </a:rPr>
              <a:t>gerçek</a:t>
            </a:r>
            <a:r>
              <a:rPr lang="en-US" sz="1200" dirty="0">
                <a:solidFill>
                  <a:srgbClr val="171717"/>
                </a:solidFill>
                <a:latin typeface="Lucida Sans Unicode"/>
                <a:cs typeface="Lucida Sans Unicode"/>
              </a:rPr>
              <a:t> </a:t>
            </a:r>
            <a:r>
              <a:rPr lang="en-US" sz="1200" dirty="0" err="1">
                <a:solidFill>
                  <a:srgbClr val="171717"/>
                </a:solidFill>
                <a:latin typeface="Lucida Sans Unicode"/>
                <a:cs typeface="Lucida Sans Unicode"/>
              </a:rPr>
              <a:t>dünyada</a:t>
            </a:r>
            <a:r>
              <a:rPr lang="en-US" sz="1200" dirty="0">
                <a:solidFill>
                  <a:srgbClr val="171717"/>
                </a:solidFill>
                <a:latin typeface="Lucida Sans Unicode"/>
                <a:cs typeface="Lucida Sans Unicode"/>
              </a:rPr>
              <a:t> </a:t>
            </a:r>
            <a:r>
              <a:rPr lang="en-US" sz="1200" dirty="0" err="1">
                <a:solidFill>
                  <a:srgbClr val="171717"/>
                </a:solidFill>
                <a:latin typeface="Lucida Sans Unicode"/>
                <a:cs typeface="Lucida Sans Unicode"/>
              </a:rPr>
              <a:t>var</a:t>
            </a:r>
            <a:r>
              <a:rPr lang="en-US" sz="1200" dirty="0">
                <a:solidFill>
                  <a:srgbClr val="171717"/>
                </a:solidFill>
                <a:latin typeface="Lucida Sans Unicode"/>
                <a:cs typeface="Lucida Sans Unicode"/>
              </a:rPr>
              <a:t> </a:t>
            </a:r>
            <a:r>
              <a:rPr lang="en-US" sz="1200" dirty="0" err="1">
                <a:solidFill>
                  <a:srgbClr val="171717"/>
                </a:solidFill>
                <a:latin typeface="Lucida Sans Unicode"/>
                <a:cs typeface="Lucida Sans Unicode"/>
              </a:rPr>
              <a:t>olan</a:t>
            </a:r>
            <a:r>
              <a:rPr lang="en-US" sz="1200" dirty="0">
                <a:solidFill>
                  <a:srgbClr val="171717"/>
                </a:solidFill>
                <a:latin typeface="Lucida Sans Unicode"/>
                <a:cs typeface="Lucida Sans Unicode"/>
              </a:rPr>
              <a:t> </a:t>
            </a:r>
            <a:r>
              <a:rPr lang="en-US" sz="1200" dirty="0" err="1">
                <a:solidFill>
                  <a:srgbClr val="171717"/>
                </a:solidFill>
                <a:latin typeface="Lucida Sans Unicode"/>
                <a:cs typeface="Lucida Sans Unicode"/>
              </a:rPr>
              <a:t>şeylerin</a:t>
            </a:r>
            <a:r>
              <a:rPr lang="en-US" sz="1200" dirty="0">
                <a:solidFill>
                  <a:srgbClr val="171717"/>
                </a:solidFill>
                <a:latin typeface="Lucida Sans Unicode"/>
                <a:cs typeface="Lucida Sans Unicode"/>
              </a:rPr>
              <a:t> </a:t>
            </a:r>
            <a:r>
              <a:rPr lang="en-US" sz="1200" dirty="0" err="1">
                <a:solidFill>
                  <a:srgbClr val="171717"/>
                </a:solidFill>
                <a:latin typeface="Lucida Sans Unicode"/>
                <a:cs typeface="Lucida Sans Unicode"/>
              </a:rPr>
              <a:t>orijinal</a:t>
            </a:r>
            <a:r>
              <a:rPr lang="en-US" sz="1200" dirty="0">
                <a:solidFill>
                  <a:srgbClr val="171717"/>
                </a:solidFill>
                <a:latin typeface="Lucida Sans Unicode"/>
                <a:cs typeface="Lucida Sans Unicode"/>
              </a:rPr>
              <a:t> </a:t>
            </a:r>
            <a:r>
              <a:rPr lang="en-US" sz="1200" dirty="0" err="1">
                <a:solidFill>
                  <a:srgbClr val="171717"/>
                </a:solidFill>
                <a:latin typeface="Lucida Sans Unicode"/>
                <a:cs typeface="Lucida Sans Unicode"/>
              </a:rPr>
              <a:t>hallerini</a:t>
            </a:r>
            <a:r>
              <a:rPr lang="en-US" sz="1200" dirty="0">
                <a:solidFill>
                  <a:srgbClr val="171717"/>
                </a:solidFill>
                <a:latin typeface="Lucida Sans Unicode"/>
                <a:cs typeface="Lucida Sans Unicode"/>
              </a:rPr>
              <a:t> </a:t>
            </a:r>
            <a:r>
              <a:rPr lang="en-US" sz="1200" dirty="0" err="1">
                <a:solidFill>
                  <a:srgbClr val="171717"/>
                </a:solidFill>
                <a:latin typeface="Lucida Sans Unicode"/>
                <a:cs typeface="Lucida Sans Unicode"/>
              </a:rPr>
              <a:t>ifade</a:t>
            </a:r>
            <a:r>
              <a:rPr lang="en-US" sz="1200" dirty="0">
                <a:solidFill>
                  <a:srgbClr val="171717"/>
                </a:solidFill>
                <a:latin typeface="Lucida Sans Unicode"/>
                <a:cs typeface="Lucida Sans Unicode"/>
              </a:rPr>
              <a:t> </a:t>
            </a:r>
            <a:r>
              <a:rPr lang="en-US" sz="1200" dirty="0" err="1">
                <a:solidFill>
                  <a:srgbClr val="171717"/>
                </a:solidFill>
                <a:latin typeface="Lucida Sans Unicode"/>
                <a:cs typeface="Lucida Sans Unicode"/>
              </a:rPr>
              <a:t>etmektedir</a:t>
            </a:r>
            <a:r>
              <a:rPr lang="en-US" sz="1200" dirty="0">
                <a:solidFill>
                  <a:srgbClr val="171717"/>
                </a:solidFill>
                <a:latin typeface="Lucida Sans Unicode"/>
                <a:cs typeface="Lucida Sans Unicode"/>
              </a:rPr>
              <a:t>. Bu </a:t>
            </a:r>
            <a:r>
              <a:rPr lang="en-US" sz="1200" dirty="0" err="1" smtClean="0">
                <a:solidFill>
                  <a:srgbClr val="171717"/>
                </a:solidFill>
                <a:latin typeface="Lucida Sans Unicode"/>
                <a:cs typeface="Lucida Sans Unicode"/>
              </a:rPr>
              <a:t>ned</a:t>
            </a:r>
            <a:r>
              <a:rPr lang="tr-TR" sz="1200" dirty="0">
                <a:solidFill>
                  <a:srgbClr val="171717"/>
                </a:solidFill>
                <a:latin typeface="Lucida Sans Unicode"/>
                <a:cs typeface="Lucida Sans Unicode"/>
              </a:rPr>
              <a:t>e</a:t>
            </a:r>
            <a:r>
              <a:rPr lang="en-US" sz="1200" dirty="0" err="1" smtClean="0">
                <a:solidFill>
                  <a:srgbClr val="171717"/>
                </a:solidFill>
                <a:latin typeface="Lucida Sans Unicode"/>
                <a:cs typeface="Lucida Sans Unicode"/>
              </a:rPr>
              <a:t>nle</a:t>
            </a:r>
            <a:r>
              <a:rPr lang="en-US" sz="1200" dirty="0">
                <a:solidFill>
                  <a:srgbClr val="171717"/>
                </a:solidFill>
                <a:latin typeface="Lucida Sans Unicode"/>
                <a:cs typeface="Lucida Sans Unicode"/>
              </a:rPr>
              <a:t>  </a:t>
            </a:r>
            <a:r>
              <a:rPr lang="en-US" sz="1200" dirty="0" err="1">
                <a:solidFill>
                  <a:srgbClr val="171717"/>
                </a:solidFill>
                <a:latin typeface="Lucida Sans Unicode"/>
                <a:cs typeface="Lucida Sans Unicode"/>
              </a:rPr>
              <a:t>saksılar</a:t>
            </a:r>
            <a:r>
              <a:rPr lang="en-US" sz="1200" dirty="0">
                <a:solidFill>
                  <a:srgbClr val="171717"/>
                </a:solidFill>
                <a:latin typeface="Lucida Sans Unicode"/>
                <a:cs typeface="Lucida Sans Unicode"/>
              </a:rPr>
              <a:t> </a:t>
            </a:r>
            <a:r>
              <a:rPr lang="en-US" sz="1200" dirty="0" err="1">
                <a:solidFill>
                  <a:srgbClr val="171717"/>
                </a:solidFill>
                <a:latin typeface="Lucida Sans Unicode"/>
                <a:cs typeface="Lucida Sans Unicode"/>
              </a:rPr>
              <a:t>gibi</a:t>
            </a:r>
            <a:r>
              <a:rPr lang="en-US" sz="1200" dirty="0">
                <a:solidFill>
                  <a:srgbClr val="171717"/>
                </a:solidFill>
                <a:latin typeface="Lucida Sans Unicode"/>
                <a:cs typeface="Lucida Sans Unicode"/>
              </a:rPr>
              <a:t> </a:t>
            </a:r>
            <a:r>
              <a:rPr lang="en-US" sz="1200" dirty="0" err="1">
                <a:solidFill>
                  <a:srgbClr val="171717"/>
                </a:solidFill>
                <a:latin typeface="Lucida Sans Unicode"/>
                <a:cs typeface="Lucida Sans Unicode"/>
              </a:rPr>
              <a:t>nesnelerin</a:t>
            </a:r>
            <a:r>
              <a:rPr lang="en-US" sz="1200" dirty="0">
                <a:solidFill>
                  <a:srgbClr val="171717"/>
                </a:solidFill>
                <a:latin typeface="Lucida Sans Unicode"/>
                <a:cs typeface="Lucida Sans Unicode"/>
              </a:rPr>
              <a:t> ideal </a:t>
            </a:r>
            <a:r>
              <a:rPr lang="en-US" sz="1200" dirty="0" err="1">
                <a:solidFill>
                  <a:srgbClr val="171717"/>
                </a:solidFill>
                <a:latin typeface="Lucida Sans Unicode"/>
                <a:cs typeface="Lucida Sans Unicode"/>
              </a:rPr>
              <a:t>halleri</a:t>
            </a:r>
            <a:r>
              <a:rPr lang="en-US" sz="1200" dirty="0">
                <a:solidFill>
                  <a:srgbClr val="171717"/>
                </a:solidFill>
                <a:latin typeface="Lucida Sans Unicode"/>
                <a:cs typeface="Lucida Sans Unicode"/>
              </a:rPr>
              <a:t> de idea</a:t>
            </a:r>
            <a:endParaRPr lang="en-US" sz="1200" dirty="0">
              <a:latin typeface="Lucida Sans Unicode"/>
              <a:cs typeface="Lucida Sans Unicode"/>
            </a:endParaRPr>
          </a:p>
          <a:p>
            <a:pPr marL="12700" marR="13335">
              <a:lnSpc>
                <a:spcPct val="146600"/>
              </a:lnSpc>
            </a:pPr>
            <a:r>
              <a:rPr lang="en-US" sz="1200" dirty="0" err="1">
                <a:solidFill>
                  <a:srgbClr val="171717"/>
                </a:solidFill>
                <a:latin typeface="Lucida Sans Unicode"/>
                <a:cs typeface="Lucida Sans Unicode"/>
              </a:rPr>
              <a:t>aleminde</a:t>
            </a:r>
            <a:r>
              <a:rPr lang="en-US" sz="1200" dirty="0">
                <a:solidFill>
                  <a:srgbClr val="171717"/>
                </a:solidFill>
                <a:latin typeface="Lucida Sans Unicode"/>
                <a:cs typeface="Lucida Sans Unicode"/>
              </a:rPr>
              <a:t> </a:t>
            </a:r>
            <a:r>
              <a:rPr lang="en-US" sz="1200" dirty="0" err="1">
                <a:solidFill>
                  <a:srgbClr val="171717"/>
                </a:solidFill>
                <a:latin typeface="Lucida Sans Unicode"/>
                <a:cs typeface="Lucida Sans Unicode"/>
              </a:rPr>
              <a:t>yer</a:t>
            </a:r>
            <a:r>
              <a:rPr lang="en-US" sz="1200" dirty="0">
                <a:solidFill>
                  <a:srgbClr val="171717"/>
                </a:solidFill>
                <a:latin typeface="Lucida Sans Unicode"/>
                <a:cs typeface="Lucida Sans Unicode"/>
              </a:rPr>
              <a:t> </a:t>
            </a:r>
            <a:r>
              <a:rPr lang="en-US" sz="1200" dirty="0" err="1">
                <a:solidFill>
                  <a:srgbClr val="171717"/>
                </a:solidFill>
                <a:latin typeface="Lucida Sans Unicode"/>
                <a:cs typeface="Lucida Sans Unicode"/>
              </a:rPr>
              <a:t>almaktadır</a:t>
            </a:r>
            <a:r>
              <a:rPr lang="en-US" sz="1200" dirty="0">
                <a:solidFill>
                  <a:srgbClr val="171717"/>
                </a:solidFill>
                <a:latin typeface="Lucida Sans Unicode"/>
                <a:cs typeface="Lucida Sans Unicode"/>
              </a:rPr>
              <a:t>. Bu </a:t>
            </a:r>
            <a:r>
              <a:rPr lang="en-US" sz="1200" dirty="0" err="1">
                <a:solidFill>
                  <a:srgbClr val="171717"/>
                </a:solidFill>
                <a:latin typeface="Lucida Sans Unicode"/>
                <a:cs typeface="Lucida Sans Unicode"/>
              </a:rPr>
              <a:t>felsefi</a:t>
            </a:r>
            <a:r>
              <a:rPr lang="en-US" sz="1200" dirty="0">
                <a:solidFill>
                  <a:srgbClr val="171717"/>
                </a:solidFill>
                <a:latin typeface="Lucida Sans Unicode"/>
                <a:cs typeface="Lucida Sans Unicode"/>
              </a:rPr>
              <a:t> </a:t>
            </a:r>
            <a:r>
              <a:rPr lang="en-US" sz="1200" dirty="0" err="1">
                <a:solidFill>
                  <a:srgbClr val="171717"/>
                </a:solidFill>
                <a:latin typeface="Lucida Sans Unicode"/>
                <a:cs typeface="Lucida Sans Unicode"/>
              </a:rPr>
              <a:t>teori</a:t>
            </a:r>
            <a:r>
              <a:rPr lang="en-US" sz="1200" dirty="0">
                <a:solidFill>
                  <a:srgbClr val="171717"/>
                </a:solidFill>
                <a:latin typeface="Lucida Sans Unicode"/>
                <a:cs typeface="Lucida Sans Unicode"/>
              </a:rPr>
              <a:t>, </a:t>
            </a:r>
            <a:r>
              <a:rPr lang="en-US" sz="1200" dirty="0" err="1">
                <a:solidFill>
                  <a:srgbClr val="171717"/>
                </a:solidFill>
                <a:latin typeface="Lucida Sans Unicode"/>
                <a:cs typeface="Lucida Sans Unicode"/>
              </a:rPr>
              <a:t>saksıların</a:t>
            </a:r>
            <a:r>
              <a:rPr lang="en-US" sz="1200" dirty="0">
                <a:solidFill>
                  <a:srgbClr val="171717"/>
                </a:solidFill>
                <a:latin typeface="Lucida Sans Unicode"/>
                <a:cs typeface="Lucida Sans Unicode"/>
              </a:rPr>
              <a:t> </a:t>
            </a:r>
            <a:r>
              <a:rPr lang="en-US" sz="1200" dirty="0" err="1">
                <a:solidFill>
                  <a:srgbClr val="171717"/>
                </a:solidFill>
                <a:latin typeface="Lucida Sans Unicode"/>
                <a:cs typeface="Lucida Sans Unicode"/>
              </a:rPr>
              <a:t>sadece</a:t>
            </a:r>
            <a:r>
              <a:rPr lang="en-US" sz="1200" dirty="0">
                <a:solidFill>
                  <a:srgbClr val="171717"/>
                </a:solidFill>
                <a:latin typeface="Lucida Sans Unicode"/>
                <a:cs typeface="Lucida Sans Unicode"/>
              </a:rPr>
              <a:t> </a:t>
            </a:r>
            <a:r>
              <a:rPr lang="en-US" sz="1200" dirty="0" err="1">
                <a:solidFill>
                  <a:srgbClr val="171717"/>
                </a:solidFill>
                <a:latin typeface="Lucida Sans Unicode"/>
                <a:cs typeface="Lucida Sans Unicode"/>
              </a:rPr>
              <a:t>bir</a:t>
            </a:r>
            <a:r>
              <a:rPr lang="en-US" sz="1200" dirty="0">
                <a:solidFill>
                  <a:srgbClr val="171717"/>
                </a:solidFill>
                <a:latin typeface="Lucida Sans Unicode"/>
                <a:cs typeface="Lucida Sans Unicode"/>
              </a:rPr>
              <a:t> </a:t>
            </a:r>
            <a:r>
              <a:rPr lang="en-US" sz="1200" dirty="0" err="1">
                <a:solidFill>
                  <a:srgbClr val="171717"/>
                </a:solidFill>
                <a:latin typeface="Lucida Sans Unicode"/>
                <a:cs typeface="Lucida Sans Unicode"/>
              </a:rPr>
              <a:t>dekorasyon</a:t>
            </a:r>
            <a:r>
              <a:rPr lang="en-US" sz="1200" dirty="0">
                <a:solidFill>
                  <a:srgbClr val="171717"/>
                </a:solidFill>
                <a:latin typeface="Lucida Sans Unicode"/>
                <a:cs typeface="Lucida Sans Unicode"/>
              </a:rPr>
              <a:t> </a:t>
            </a:r>
            <a:r>
              <a:rPr lang="en-US" sz="1200" dirty="0" err="1">
                <a:solidFill>
                  <a:srgbClr val="171717"/>
                </a:solidFill>
                <a:latin typeface="Lucida Sans Unicode"/>
                <a:cs typeface="Lucida Sans Unicode"/>
              </a:rPr>
              <a:t>malzemesi</a:t>
            </a:r>
            <a:r>
              <a:rPr lang="en-US" sz="1200" dirty="0">
                <a:solidFill>
                  <a:srgbClr val="171717"/>
                </a:solidFill>
                <a:latin typeface="Lucida Sans Unicode"/>
                <a:cs typeface="Lucida Sans Unicode"/>
              </a:rPr>
              <a:t> </a:t>
            </a:r>
            <a:r>
              <a:rPr lang="en-US" sz="1200" dirty="0" err="1">
                <a:solidFill>
                  <a:srgbClr val="171717"/>
                </a:solidFill>
                <a:latin typeface="Lucida Sans Unicode"/>
                <a:cs typeface="Lucida Sans Unicode"/>
              </a:rPr>
              <a:t>olmaktan</a:t>
            </a:r>
            <a:r>
              <a:rPr lang="en-US" sz="1200" dirty="0">
                <a:solidFill>
                  <a:srgbClr val="171717"/>
                </a:solidFill>
                <a:latin typeface="Lucida Sans Unicode"/>
                <a:cs typeface="Lucida Sans Unicode"/>
              </a:rPr>
              <a:t>  </a:t>
            </a:r>
            <a:r>
              <a:rPr lang="en-US" sz="1200" dirty="0" err="1">
                <a:solidFill>
                  <a:srgbClr val="171717"/>
                </a:solidFill>
                <a:latin typeface="Lucida Sans Unicode"/>
                <a:cs typeface="Lucida Sans Unicode"/>
              </a:rPr>
              <a:t>öteye</a:t>
            </a:r>
            <a:r>
              <a:rPr lang="en-US" sz="1200" dirty="0">
                <a:solidFill>
                  <a:srgbClr val="171717"/>
                </a:solidFill>
                <a:latin typeface="Lucida Sans Unicode"/>
                <a:cs typeface="Lucida Sans Unicode"/>
              </a:rPr>
              <a:t> </a:t>
            </a:r>
            <a:r>
              <a:rPr lang="en-US" sz="1200" dirty="0" err="1">
                <a:solidFill>
                  <a:srgbClr val="171717"/>
                </a:solidFill>
                <a:latin typeface="Lucida Sans Unicode"/>
                <a:cs typeface="Lucida Sans Unicode"/>
              </a:rPr>
              <a:t>geçmesine</a:t>
            </a:r>
            <a:r>
              <a:rPr lang="en-US" sz="1200" dirty="0">
                <a:solidFill>
                  <a:srgbClr val="171717"/>
                </a:solidFill>
                <a:latin typeface="Lucida Sans Unicode"/>
                <a:cs typeface="Lucida Sans Unicode"/>
              </a:rPr>
              <a:t> </a:t>
            </a:r>
            <a:r>
              <a:rPr lang="en-US" sz="1200" dirty="0" err="1">
                <a:solidFill>
                  <a:srgbClr val="171717"/>
                </a:solidFill>
                <a:latin typeface="Lucida Sans Unicode"/>
                <a:cs typeface="Lucida Sans Unicode"/>
              </a:rPr>
              <a:t>neden</a:t>
            </a:r>
            <a:r>
              <a:rPr lang="en-US" sz="1200" dirty="0">
                <a:solidFill>
                  <a:srgbClr val="171717"/>
                </a:solidFill>
                <a:latin typeface="Lucida Sans Unicode"/>
                <a:cs typeface="Lucida Sans Unicode"/>
              </a:rPr>
              <a:t> </a:t>
            </a:r>
            <a:r>
              <a:rPr lang="en-US" sz="1200" dirty="0" err="1">
                <a:solidFill>
                  <a:srgbClr val="171717"/>
                </a:solidFill>
                <a:latin typeface="Lucida Sans Unicode"/>
                <a:cs typeface="Lucida Sans Unicode"/>
              </a:rPr>
              <a:t>olmuştur</a:t>
            </a:r>
            <a:r>
              <a:rPr lang="en-US" sz="1200" dirty="0">
                <a:solidFill>
                  <a:srgbClr val="171717"/>
                </a:solidFill>
                <a:latin typeface="Lucida Sans Unicode"/>
                <a:cs typeface="Lucida Sans Unicode"/>
              </a:rPr>
              <a:t>.</a:t>
            </a:r>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7701" y="847817"/>
            <a:ext cx="2926778" cy="344732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271817" y="0"/>
            <a:ext cx="284480" cy="5025390"/>
          </a:xfrm>
          <a:custGeom>
            <a:avLst/>
            <a:gdLst/>
            <a:ahLst/>
            <a:cxnLst/>
            <a:rect l="l" t="t" r="r" b="b"/>
            <a:pathLst>
              <a:path w="284479" h="5025390">
                <a:moveTo>
                  <a:pt x="0" y="0"/>
                </a:moveTo>
                <a:lnTo>
                  <a:pt x="284173" y="0"/>
                </a:lnTo>
                <a:lnTo>
                  <a:pt x="284173" y="5024975"/>
                </a:lnTo>
                <a:lnTo>
                  <a:pt x="0" y="5024975"/>
                </a:lnTo>
                <a:lnTo>
                  <a:pt x="0" y="0"/>
                </a:lnTo>
                <a:close/>
              </a:path>
            </a:pathLst>
          </a:custGeom>
          <a:solidFill>
            <a:srgbClr val="EC80CB"/>
          </a:solidFill>
        </p:spPr>
        <p:txBody>
          <a:bodyPr wrap="square" lIns="0" tIns="0" rIns="0" bIns="0" rtlCol="0"/>
          <a:lstStyle/>
          <a:p>
            <a:endParaRPr/>
          </a:p>
        </p:txBody>
      </p:sp>
      <p:sp>
        <p:nvSpPr>
          <p:cNvPr id="3" name="object 3"/>
          <p:cNvSpPr txBox="1">
            <a:spLocks noGrp="1"/>
          </p:cNvSpPr>
          <p:nvPr>
            <p:ph type="title"/>
          </p:nvPr>
        </p:nvSpPr>
        <p:spPr>
          <a:xfrm>
            <a:off x="254635" y="342873"/>
            <a:ext cx="6722745" cy="482600"/>
          </a:xfrm>
          <a:prstGeom prst="rect">
            <a:avLst/>
          </a:prstGeom>
        </p:spPr>
        <p:txBody>
          <a:bodyPr vert="horz" wrap="square" lIns="0" tIns="12065" rIns="0" bIns="0" rtlCol="0">
            <a:spAutoFit/>
          </a:bodyPr>
          <a:lstStyle/>
          <a:p>
            <a:pPr marL="12700">
              <a:lnSpc>
                <a:spcPct val="100000"/>
              </a:lnSpc>
              <a:spcBef>
                <a:spcPts val="95"/>
              </a:spcBef>
            </a:pPr>
            <a:r>
              <a:rPr sz="3000" spc="114" dirty="0">
                <a:latin typeface="Cambria"/>
                <a:cs typeface="Cambria"/>
              </a:rPr>
              <a:t>ARİSTOTELES'İN</a:t>
            </a:r>
            <a:r>
              <a:rPr sz="3000" spc="15" dirty="0">
                <a:latin typeface="Cambria"/>
                <a:cs typeface="Cambria"/>
              </a:rPr>
              <a:t> </a:t>
            </a:r>
            <a:r>
              <a:rPr sz="3000" spc="120" dirty="0">
                <a:latin typeface="Cambria"/>
                <a:cs typeface="Cambria"/>
              </a:rPr>
              <a:t>ORTA</a:t>
            </a:r>
            <a:r>
              <a:rPr sz="3000" spc="10" dirty="0">
                <a:latin typeface="Cambria"/>
                <a:cs typeface="Cambria"/>
              </a:rPr>
              <a:t> </a:t>
            </a:r>
            <a:r>
              <a:rPr sz="3000" spc="170" dirty="0">
                <a:latin typeface="Cambria"/>
                <a:cs typeface="Cambria"/>
              </a:rPr>
              <a:t>YOL</a:t>
            </a:r>
            <a:r>
              <a:rPr sz="3000" spc="15" dirty="0">
                <a:latin typeface="Cambria"/>
                <a:cs typeface="Cambria"/>
              </a:rPr>
              <a:t> </a:t>
            </a:r>
            <a:r>
              <a:rPr sz="3000" spc="105" dirty="0">
                <a:latin typeface="Cambria"/>
                <a:cs typeface="Cambria"/>
              </a:rPr>
              <a:t>AHLAKI</a:t>
            </a:r>
            <a:endParaRPr sz="3000" dirty="0">
              <a:latin typeface="Cambria"/>
              <a:cs typeface="Cambria"/>
            </a:endParaRPr>
          </a:p>
        </p:txBody>
      </p:sp>
      <p:sp>
        <p:nvSpPr>
          <p:cNvPr id="4" name="object 4"/>
          <p:cNvSpPr txBox="1"/>
          <p:nvPr/>
        </p:nvSpPr>
        <p:spPr>
          <a:xfrm>
            <a:off x="333523" y="736573"/>
            <a:ext cx="6726555" cy="9436686"/>
          </a:xfrm>
          <a:prstGeom prst="rect">
            <a:avLst/>
          </a:prstGeom>
        </p:spPr>
        <p:txBody>
          <a:bodyPr vert="horz" wrap="square" lIns="0" tIns="12065" rIns="0" bIns="0" rtlCol="0">
            <a:spAutoFit/>
          </a:bodyPr>
          <a:lstStyle/>
          <a:p>
            <a:pPr marL="12700">
              <a:lnSpc>
                <a:spcPct val="100000"/>
              </a:lnSpc>
              <a:spcBef>
                <a:spcPts val="95"/>
              </a:spcBef>
            </a:pPr>
            <a:endParaRPr lang="tr-TR" sz="1200" spc="-30" dirty="0" smtClean="0">
              <a:solidFill>
                <a:srgbClr val="171717"/>
              </a:solidFill>
              <a:latin typeface="Lucida Sans Unicode"/>
              <a:cs typeface="Lucida Sans Unicode"/>
            </a:endParaRPr>
          </a:p>
          <a:p>
            <a:pPr marL="12700">
              <a:lnSpc>
                <a:spcPct val="100000"/>
              </a:lnSpc>
              <a:spcBef>
                <a:spcPts val="95"/>
              </a:spcBef>
            </a:pPr>
            <a:endParaRPr lang="tr-TR" sz="1200" spc="-30" dirty="0">
              <a:solidFill>
                <a:srgbClr val="171717"/>
              </a:solidFill>
              <a:latin typeface="Lucida Sans Unicode"/>
              <a:cs typeface="Lucida Sans Unicode"/>
            </a:endParaRPr>
          </a:p>
          <a:p>
            <a:pPr marL="12700">
              <a:lnSpc>
                <a:spcPct val="100000"/>
              </a:lnSpc>
              <a:spcBef>
                <a:spcPts val="95"/>
              </a:spcBef>
            </a:pPr>
            <a:r>
              <a:rPr sz="1200" spc="-30" dirty="0" smtClean="0">
                <a:solidFill>
                  <a:srgbClr val="171717"/>
                </a:solidFill>
                <a:latin typeface="Lucida Sans Unicode"/>
                <a:cs typeface="Lucida Sans Unicode"/>
              </a:rPr>
              <a:t>Aristoteles</a:t>
            </a:r>
            <a:r>
              <a:rPr sz="1200" spc="-65" dirty="0" smtClean="0">
                <a:solidFill>
                  <a:srgbClr val="171717"/>
                </a:solidFill>
                <a:latin typeface="Lucida Sans Unicode"/>
                <a:cs typeface="Lucida Sans Unicode"/>
              </a:rPr>
              <a:t> </a:t>
            </a:r>
            <a:r>
              <a:rPr sz="1200" spc="-25" dirty="0">
                <a:solidFill>
                  <a:srgbClr val="171717"/>
                </a:solidFill>
                <a:latin typeface="Lucida Sans Unicode"/>
                <a:cs typeface="Lucida Sans Unicode"/>
              </a:rPr>
              <a:t>(M.Ö.</a:t>
            </a:r>
            <a:r>
              <a:rPr sz="1200" spc="-60" dirty="0">
                <a:solidFill>
                  <a:srgbClr val="171717"/>
                </a:solidFill>
                <a:latin typeface="Lucida Sans Unicode"/>
                <a:cs typeface="Lucida Sans Unicode"/>
              </a:rPr>
              <a:t> </a:t>
            </a:r>
            <a:r>
              <a:rPr sz="1200" spc="-100" dirty="0">
                <a:solidFill>
                  <a:srgbClr val="171717"/>
                </a:solidFill>
                <a:latin typeface="Lucida Sans Unicode"/>
                <a:cs typeface="Lucida Sans Unicode"/>
              </a:rPr>
              <a:t>388-322)</a:t>
            </a:r>
            <a:r>
              <a:rPr sz="1200" spc="-60" dirty="0">
                <a:solidFill>
                  <a:srgbClr val="171717"/>
                </a:solidFill>
                <a:latin typeface="Lucida Sans Unicode"/>
                <a:cs typeface="Lucida Sans Unicode"/>
              </a:rPr>
              <a:t> </a:t>
            </a:r>
            <a:r>
              <a:rPr sz="1200" spc="-10" dirty="0">
                <a:solidFill>
                  <a:srgbClr val="171717"/>
                </a:solidFill>
                <a:latin typeface="Lucida Sans Unicode"/>
                <a:cs typeface="Lucida Sans Unicode"/>
              </a:rPr>
              <a:t>der</a:t>
            </a:r>
            <a:r>
              <a:rPr sz="1200" spc="-65" dirty="0">
                <a:solidFill>
                  <a:srgbClr val="171717"/>
                </a:solidFill>
                <a:latin typeface="Lucida Sans Unicode"/>
                <a:cs typeface="Lucida Sans Unicode"/>
              </a:rPr>
              <a:t> </a:t>
            </a:r>
            <a:r>
              <a:rPr sz="1200" spc="-60" dirty="0" err="1" smtClean="0">
                <a:solidFill>
                  <a:srgbClr val="171717"/>
                </a:solidFill>
                <a:latin typeface="Lucida Sans Unicode"/>
                <a:cs typeface="Lucida Sans Unicode"/>
              </a:rPr>
              <a:t>ki</a:t>
            </a:r>
            <a:r>
              <a:rPr lang="tr-TR" sz="1200" spc="-60" dirty="0">
                <a:solidFill>
                  <a:srgbClr val="171717"/>
                </a:solidFill>
                <a:latin typeface="Lucida Sans Unicode"/>
                <a:cs typeface="Lucida Sans Unicode"/>
              </a:rPr>
              <a:t>:</a:t>
            </a:r>
            <a:r>
              <a:rPr sz="1200" spc="-60" dirty="0" smtClean="0">
                <a:solidFill>
                  <a:srgbClr val="171717"/>
                </a:solidFill>
                <a:latin typeface="Lucida Sans Unicode"/>
                <a:cs typeface="Lucida Sans Unicode"/>
              </a:rPr>
              <a:t> </a:t>
            </a:r>
            <a:r>
              <a:rPr sz="1200" spc="-20" dirty="0">
                <a:solidFill>
                  <a:srgbClr val="171717"/>
                </a:solidFill>
                <a:latin typeface="Lucida Sans Unicode"/>
                <a:cs typeface="Lucida Sans Unicode"/>
              </a:rPr>
              <a:t>“</a:t>
            </a:r>
            <a:r>
              <a:rPr sz="1200" spc="-20" dirty="0" err="1">
                <a:solidFill>
                  <a:srgbClr val="171717"/>
                </a:solidFill>
                <a:latin typeface="Lucida Sans Unicode"/>
                <a:cs typeface="Lucida Sans Unicode"/>
              </a:rPr>
              <a:t>İnsanın</a:t>
            </a:r>
            <a:r>
              <a:rPr sz="1200" spc="-60" dirty="0">
                <a:solidFill>
                  <a:srgbClr val="171717"/>
                </a:solidFill>
                <a:latin typeface="Lucida Sans Unicode"/>
                <a:cs typeface="Lucida Sans Unicode"/>
              </a:rPr>
              <a:t> </a:t>
            </a:r>
            <a:r>
              <a:rPr sz="1200" spc="-5" dirty="0" err="1">
                <a:solidFill>
                  <a:srgbClr val="171717"/>
                </a:solidFill>
                <a:latin typeface="Lucida Sans Unicode"/>
                <a:cs typeface="Lucida Sans Unicode"/>
              </a:rPr>
              <a:t>en</a:t>
            </a:r>
            <a:r>
              <a:rPr sz="1200" spc="-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önemli</a:t>
            </a:r>
            <a:r>
              <a:rPr sz="1200" spc="-60" dirty="0">
                <a:solidFill>
                  <a:srgbClr val="171717"/>
                </a:solidFill>
                <a:latin typeface="Lucida Sans Unicode"/>
                <a:cs typeface="Lucida Sans Unicode"/>
              </a:rPr>
              <a:t> </a:t>
            </a:r>
            <a:r>
              <a:rPr sz="1200" spc="-20" dirty="0" err="1">
                <a:solidFill>
                  <a:srgbClr val="171717"/>
                </a:solidFill>
                <a:latin typeface="Lucida Sans Unicode"/>
                <a:cs typeface="Lucida Sans Unicode"/>
              </a:rPr>
              <a:t>hedefi</a:t>
            </a:r>
            <a:r>
              <a:rPr sz="1200" spc="-60" dirty="0">
                <a:solidFill>
                  <a:srgbClr val="171717"/>
                </a:solidFill>
                <a:latin typeface="Lucida Sans Unicode"/>
                <a:cs typeface="Lucida Sans Unicode"/>
              </a:rPr>
              <a:t> </a:t>
            </a:r>
            <a:r>
              <a:rPr sz="1200" spc="-30" dirty="0" err="1">
                <a:solidFill>
                  <a:srgbClr val="171717"/>
                </a:solidFill>
                <a:latin typeface="Lucida Sans Unicode"/>
                <a:cs typeface="Lucida Sans Unicode"/>
              </a:rPr>
              <a:t>mutluluktur</a:t>
            </a:r>
            <a:r>
              <a:rPr sz="1200" spc="-3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5"/>
              </a:spcBef>
            </a:pPr>
            <a:endParaRPr sz="1350" dirty="0">
              <a:latin typeface="Lucida Sans Unicode"/>
              <a:cs typeface="Lucida Sans Unicode"/>
            </a:endParaRPr>
          </a:p>
          <a:p>
            <a:pPr marL="12700" marR="5080" algn="just">
              <a:lnSpc>
                <a:spcPct val="145700"/>
              </a:lnSpc>
            </a:pPr>
            <a:r>
              <a:rPr sz="1200" spc="-20" dirty="0" err="1">
                <a:solidFill>
                  <a:srgbClr val="171717"/>
                </a:solidFill>
                <a:latin typeface="Lucida Sans Unicode"/>
                <a:cs typeface="Lucida Sans Unicode"/>
              </a:rPr>
              <a:t>Aradan</a:t>
            </a:r>
            <a:r>
              <a:rPr sz="1200" spc="-20" dirty="0">
                <a:solidFill>
                  <a:srgbClr val="171717"/>
                </a:solidFill>
                <a:latin typeface="Lucida Sans Unicode"/>
                <a:cs typeface="Lucida Sans Unicode"/>
              </a:rPr>
              <a:t> </a:t>
            </a:r>
            <a:r>
              <a:rPr sz="1200" spc="-35" dirty="0" err="1">
                <a:solidFill>
                  <a:srgbClr val="171717"/>
                </a:solidFill>
                <a:latin typeface="Lucida Sans Unicode"/>
                <a:cs typeface="Lucida Sans Unicode"/>
              </a:rPr>
              <a:t>yüzyıllar</a:t>
            </a:r>
            <a:r>
              <a:rPr sz="1200" spc="-35" dirty="0">
                <a:solidFill>
                  <a:srgbClr val="171717"/>
                </a:solidFill>
                <a:latin typeface="Lucida Sans Unicode"/>
                <a:cs typeface="Lucida Sans Unicode"/>
              </a:rPr>
              <a:t> </a:t>
            </a:r>
            <a:r>
              <a:rPr sz="1200" spc="-45" dirty="0" err="1">
                <a:solidFill>
                  <a:srgbClr val="171717"/>
                </a:solidFill>
                <a:latin typeface="Lucida Sans Unicode"/>
                <a:cs typeface="Lucida Sans Unicode"/>
              </a:rPr>
              <a:t>geçti</a:t>
            </a:r>
            <a:r>
              <a:rPr sz="1200" spc="-45" dirty="0">
                <a:solidFill>
                  <a:srgbClr val="171717"/>
                </a:solidFill>
                <a:latin typeface="Lucida Sans Unicode"/>
                <a:cs typeface="Lucida Sans Unicode"/>
              </a:rPr>
              <a:t>.</a:t>
            </a:r>
            <a:r>
              <a:rPr sz="1200" spc="-40" dirty="0">
                <a:solidFill>
                  <a:srgbClr val="171717"/>
                </a:solidFill>
                <a:latin typeface="Lucida Sans Unicode"/>
                <a:cs typeface="Lucida Sans Unicode"/>
              </a:rPr>
              <a:t> </a:t>
            </a:r>
            <a:r>
              <a:rPr sz="1200" spc="-10" dirty="0" err="1">
                <a:solidFill>
                  <a:srgbClr val="171717"/>
                </a:solidFill>
                <a:latin typeface="Lucida Sans Unicode"/>
                <a:cs typeface="Lucida Sans Unicode"/>
              </a:rPr>
              <a:t>Bugün</a:t>
            </a:r>
            <a:r>
              <a:rPr sz="1200" spc="-10" dirty="0">
                <a:solidFill>
                  <a:srgbClr val="171717"/>
                </a:solidFill>
                <a:latin typeface="Lucida Sans Unicode"/>
                <a:cs typeface="Lucida Sans Unicode"/>
              </a:rPr>
              <a:t> </a:t>
            </a:r>
            <a:r>
              <a:rPr sz="1200" spc="-15" dirty="0" err="1">
                <a:solidFill>
                  <a:srgbClr val="171717"/>
                </a:solidFill>
                <a:latin typeface="Lucida Sans Unicode"/>
                <a:cs typeface="Lucida Sans Unicode"/>
              </a:rPr>
              <a:t>hâlâ</a:t>
            </a:r>
            <a:r>
              <a:rPr sz="1200" spc="-15" dirty="0">
                <a:solidFill>
                  <a:srgbClr val="171717"/>
                </a:solidFill>
                <a:latin typeface="Lucida Sans Unicode"/>
                <a:cs typeface="Lucida Sans Unicode"/>
              </a:rPr>
              <a:t> </a:t>
            </a:r>
            <a:r>
              <a:rPr sz="1200" spc="-20" dirty="0" err="1">
                <a:solidFill>
                  <a:srgbClr val="171717"/>
                </a:solidFill>
                <a:latin typeface="Lucida Sans Unicode"/>
                <a:cs typeface="Lucida Sans Unicode"/>
              </a:rPr>
              <a:t>milyonlarca</a:t>
            </a:r>
            <a:r>
              <a:rPr sz="1200" spc="-20" dirty="0">
                <a:solidFill>
                  <a:srgbClr val="171717"/>
                </a:solidFill>
                <a:latin typeface="Lucida Sans Unicode"/>
                <a:cs typeface="Lucida Sans Unicode"/>
              </a:rPr>
              <a:t> </a:t>
            </a:r>
            <a:r>
              <a:rPr sz="1200" spc="-20" dirty="0" err="1">
                <a:solidFill>
                  <a:srgbClr val="171717"/>
                </a:solidFill>
                <a:latin typeface="Lucida Sans Unicode"/>
                <a:cs typeface="Lucida Sans Unicode"/>
              </a:rPr>
              <a:t>insan</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mutluluk</a:t>
            </a:r>
            <a:r>
              <a:rPr sz="1200" spc="-30" dirty="0">
                <a:solidFill>
                  <a:srgbClr val="171717"/>
                </a:solidFill>
                <a:latin typeface="Lucida Sans Unicode"/>
                <a:cs typeface="Lucida Sans Unicode"/>
              </a:rPr>
              <a:t> </a:t>
            </a:r>
            <a:r>
              <a:rPr sz="1200" spc="-10" dirty="0" err="1">
                <a:solidFill>
                  <a:srgbClr val="171717"/>
                </a:solidFill>
                <a:latin typeface="Lucida Sans Unicode"/>
                <a:cs typeface="Lucida Sans Unicode"/>
              </a:rPr>
              <a:t>denen</a:t>
            </a:r>
            <a:r>
              <a:rPr sz="1200" spc="-10" dirty="0">
                <a:solidFill>
                  <a:srgbClr val="171717"/>
                </a:solidFill>
                <a:latin typeface="Lucida Sans Unicode"/>
                <a:cs typeface="Lucida Sans Unicode"/>
              </a:rPr>
              <a:t> </a:t>
            </a:r>
            <a:r>
              <a:rPr sz="1200" spc="-15" dirty="0">
                <a:solidFill>
                  <a:srgbClr val="171717"/>
                </a:solidFill>
                <a:latin typeface="Lucida Sans Unicode"/>
                <a:cs typeface="Lucida Sans Unicode"/>
              </a:rPr>
              <a:t>o </a:t>
            </a:r>
            <a:r>
              <a:rPr sz="1200" spc="-15" dirty="0" err="1">
                <a:solidFill>
                  <a:srgbClr val="171717"/>
                </a:solidFill>
                <a:latin typeface="Lucida Sans Unicode"/>
                <a:cs typeface="Lucida Sans Unicode"/>
              </a:rPr>
              <a:t>efsane</a:t>
            </a:r>
            <a:r>
              <a:rPr sz="1200" spc="-15" dirty="0">
                <a:solidFill>
                  <a:srgbClr val="171717"/>
                </a:solidFill>
                <a:latin typeface="Lucida Sans Unicode"/>
                <a:cs typeface="Lucida Sans Unicode"/>
              </a:rPr>
              <a:t> </a:t>
            </a:r>
            <a:r>
              <a:rPr sz="1200" spc="-30" dirty="0" err="1">
                <a:solidFill>
                  <a:srgbClr val="171717"/>
                </a:solidFill>
                <a:latin typeface="Lucida Sans Unicode"/>
                <a:cs typeface="Lucida Sans Unicode"/>
              </a:rPr>
              <a:t>hazinenin</a:t>
            </a:r>
            <a:r>
              <a:rPr sz="1200" spc="-30" dirty="0">
                <a:solidFill>
                  <a:srgbClr val="171717"/>
                </a:solidFill>
                <a:latin typeface="Lucida Sans Unicode"/>
                <a:cs typeface="Lucida Sans Unicode"/>
              </a:rPr>
              <a:t> </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peşinde</a:t>
            </a:r>
            <a:r>
              <a:rPr sz="1200" spc="-25" dirty="0">
                <a:solidFill>
                  <a:srgbClr val="171717"/>
                </a:solidFill>
                <a:latin typeface="Lucida Sans Unicode"/>
                <a:cs typeface="Lucida Sans Unicode"/>
              </a:rPr>
              <a:t>. </a:t>
            </a:r>
            <a:r>
              <a:rPr sz="1200" spc="-5" dirty="0" err="1">
                <a:solidFill>
                  <a:srgbClr val="171717"/>
                </a:solidFill>
                <a:latin typeface="Lucida Sans Unicode"/>
                <a:cs typeface="Lucida Sans Unicode"/>
              </a:rPr>
              <a:t>Pek</a:t>
            </a:r>
            <a:r>
              <a:rPr sz="1200" spc="-5" dirty="0">
                <a:solidFill>
                  <a:srgbClr val="171717"/>
                </a:solidFill>
                <a:latin typeface="Lucida Sans Unicode"/>
                <a:cs typeface="Lucida Sans Unicode"/>
              </a:rPr>
              <a:t> </a:t>
            </a:r>
            <a:r>
              <a:rPr sz="1200" spc="-45" dirty="0" err="1">
                <a:solidFill>
                  <a:srgbClr val="171717"/>
                </a:solidFill>
                <a:latin typeface="Lucida Sans Unicode"/>
                <a:cs typeface="Lucida Sans Unicode"/>
              </a:rPr>
              <a:t>çok</a:t>
            </a:r>
            <a:r>
              <a:rPr sz="1200" spc="-45" dirty="0">
                <a:solidFill>
                  <a:srgbClr val="171717"/>
                </a:solidFill>
                <a:latin typeface="Lucida Sans Unicode"/>
                <a:cs typeface="Lucida Sans Unicode"/>
              </a:rPr>
              <a:t> </a:t>
            </a:r>
            <a:r>
              <a:rPr sz="1200" spc="-20" dirty="0" err="1">
                <a:solidFill>
                  <a:srgbClr val="171717"/>
                </a:solidFill>
                <a:latin typeface="Lucida Sans Unicode"/>
                <a:cs typeface="Lucida Sans Unicode"/>
              </a:rPr>
              <a:t>insan</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mutluluğu</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bulamadığı</a:t>
            </a:r>
            <a:r>
              <a:rPr sz="1200" spc="-30" dirty="0">
                <a:solidFill>
                  <a:srgbClr val="171717"/>
                </a:solidFill>
                <a:latin typeface="Lucida Sans Unicode"/>
                <a:cs typeface="Lucida Sans Unicode"/>
              </a:rPr>
              <a:t> </a:t>
            </a:r>
            <a:r>
              <a:rPr sz="1200" spc="-50" dirty="0" err="1">
                <a:solidFill>
                  <a:srgbClr val="171717"/>
                </a:solidFill>
                <a:latin typeface="Lucida Sans Unicode"/>
                <a:cs typeface="Lucida Sans Unicode"/>
              </a:rPr>
              <a:t>gibi</a:t>
            </a:r>
            <a:r>
              <a:rPr sz="1200" spc="-50" dirty="0">
                <a:solidFill>
                  <a:srgbClr val="171717"/>
                </a:solidFill>
                <a:latin typeface="Lucida Sans Unicode"/>
                <a:cs typeface="Lucida Sans Unicode"/>
              </a:rPr>
              <a:t> </a:t>
            </a:r>
            <a:r>
              <a:rPr sz="1200" spc="-25" dirty="0" err="1">
                <a:solidFill>
                  <a:srgbClr val="171717"/>
                </a:solidFill>
                <a:latin typeface="Lucida Sans Unicode"/>
                <a:cs typeface="Lucida Sans Unicode"/>
              </a:rPr>
              <a:t>aslında</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mutluluk</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diye</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şey</a:t>
            </a:r>
            <a:r>
              <a:rPr sz="1200" spc="-20" dirty="0">
                <a:solidFill>
                  <a:srgbClr val="171717"/>
                </a:solidFill>
                <a:latin typeface="Lucida Sans Unicode"/>
                <a:cs typeface="Lucida Sans Unicode"/>
              </a:rPr>
              <a:t> </a:t>
            </a:r>
            <a:r>
              <a:rPr sz="1200" spc="-35" dirty="0" err="1">
                <a:solidFill>
                  <a:srgbClr val="171717"/>
                </a:solidFill>
                <a:latin typeface="Lucida Sans Unicode"/>
                <a:cs typeface="Lucida Sans Unicode"/>
              </a:rPr>
              <a:t>olmadığını</a:t>
            </a:r>
            <a:r>
              <a:rPr sz="1200" spc="-35" dirty="0">
                <a:solidFill>
                  <a:srgbClr val="171717"/>
                </a:solidFill>
                <a:latin typeface="Lucida Sans Unicode"/>
                <a:cs typeface="Lucida Sans Unicode"/>
              </a:rPr>
              <a:t> </a:t>
            </a:r>
            <a:r>
              <a:rPr sz="1200" spc="-30" dirty="0">
                <a:solidFill>
                  <a:srgbClr val="171717"/>
                </a:solidFill>
                <a:latin typeface="Lucida Sans Unicode"/>
                <a:cs typeface="Lucida Sans Unicode"/>
              </a:rPr>
              <a:t> </a:t>
            </a:r>
            <a:r>
              <a:rPr sz="1200" spc="-20" dirty="0" err="1">
                <a:solidFill>
                  <a:srgbClr val="171717"/>
                </a:solidFill>
                <a:latin typeface="Lucida Sans Unicode"/>
                <a:cs typeface="Lucida Sans Unicode"/>
              </a:rPr>
              <a:t>düşünüyor</a:t>
            </a:r>
            <a:r>
              <a:rPr sz="1200" spc="-20" dirty="0">
                <a:solidFill>
                  <a:srgbClr val="171717"/>
                </a:solidFill>
                <a:latin typeface="Lucida Sans Unicode"/>
                <a:cs typeface="Lucida Sans Unicode"/>
              </a:rPr>
              <a:t>.</a:t>
            </a:r>
            <a:r>
              <a:rPr sz="1200" spc="-75" dirty="0">
                <a:solidFill>
                  <a:srgbClr val="171717"/>
                </a:solidFill>
                <a:latin typeface="Lucida Sans Unicode"/>
                <a:cs typeface="Lucida Sans Unicode"/>
              </a:rPr>
              <a:t> </a:t>
            </a:r>
            <a:r>
              <a:rPr sz="1200" dirty="0" err="1">
                <a:solidFill>
                  <a:srgbClr val="171717"/>
                </a:solidFill>
                <a:latin typeface="Lucida Sans Unicode"/>
                <a:cs typeface="Lucida Sans Unicode"/>
              </a:rPr>
              <a:t>Neden</a:t>
            </a:r>
            <a:r>
              <a:rPr sz="1200" dirty="0">
                <a:solidFill>
                  <a:srgbClr val="171717"/>
                </a:solidFill>
                <a:latin typeface="Lucida Sans Unicode"/>
                <a:cs typeface="Lucida Sans Unicode"/>
              </a:rPr>
              <a:t>?</a:t>
            </a:r>
            <a:endParaRPr sz="1200" dirty="0">
              <a:latin typeface="Lucida Sans Unicode"/>
              <a:cs typeface="Lucida Sans Unicode"/>
            </a:endParaRPr>
          </a:p>
          <a:p>
            <a:pPr marL="12700" marR="6350" algn="just">
              <a:lnSpc>
                <a:spcPct val="145700"/>
              </a:lnSpc>
            </a:pPr>
            <a:r>
              <a:rPr sz="1200" spc="-20" dirty="0" err="1">
                <a:solidFill>
                  <a:srgbClr val="171717"/>
                </a:solidFill>
                <a:latin typeface="Lucida Sans Unicode"/>
                <a:cs typeface="Lucida Sans Unicode"/>
              </a:rPr>
              <a:t>Herkesin</a:t>
            </a:r>
            <a:r>
              <a:rPr sz="1200" spc="-20" dirty="0">
                <a:solidFill>
                  <a:srgbClr val="171717"/>
                </a:solidFill>
                <a:latin typeface="Lucida Sans Unicode"/>
                <a:cs typeface="Lucida Sans Unicode"/>
              </a:rPr>
              <a:t> </a:t>
            </a:r>
            <a:r>
              <a:rPr sz="1200" spc="-15" dirty="0" err="1">
                <a:solidFill>
                  <a:srgbClr val="171717"/>
                </a:solidFill>
                <a:latin typeface="Lucida Sans Unicode"/>
                <a:cs typeface="Lucida Sans Unicode"/>
              </a:rPr>
              <a:t>arayıp</a:t>
            </a:r>
            <a:r>
              <a:rPr sz="1200" spc="-15" dirty="0">
                <a:solidFill>
                  <a:srgbClr val="171717"/>
                </a:solidFill>
                <a:latin typeface="Lucida Sans Unicode"/>
                <a:cs typeface="Lucida Sans Unicode"/>
              </a:rPr>
              <a:t> </a:t>
            </a:r>
            <a:r>
              <a:rPr sz="1200" spc="-25" dirty="0" err="1">
                <a:solidFill>
                  <a:srgbClr val="171717"/>
                </a:solidFill>
                <a:latin typeface="Lucida Sans Unicode"/>
                <a:cs typeface="Lucida Sans Unicode"/>
              </a:rPr>
              <a:t>durduğu</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mutluluğun</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sihirli</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formülü</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yoktur</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aslında</a:t>
            </a:r>
            <a:r>
              <a:rPr sz="1200" spc="-30" dirty="0">
                <a:solidFill>
                  <a:srgbClr val="171717"/>
                </a:solidFill>
                <a:latin typeface="Lucida Sans Unicode"/>
                <a:cs typeface="Lucida Sans Unicode"/>
              </a:rPr>
              <a:t>. </a:t>
            </a:r>
            <a:r>
              <a:rPr sz="1200" spc="-5" dirty="0" err="1">
                <a:solidFill>
                  <a:srgbClr val="171717"/>
                </a:solidFill>
                <a:latin typeface="Lucida Sans Unicode"/>
                <a:cs typeface="Lucida Sans Unicode"/>
              </a:rPr>
              <a:t>Mesela</a:t>
            </a:r>
            <a:r>
              <a:rPr sz="1200" spc="-5" dirty="0">
                <a:solidFill>
                  <a:srgbClr val="171717"/>
                </a:solidFill>
                <a:latin typeface="Lucida Sans Unicode"/>
                <a:cs typeface="Lucida Sans Unicode"/>
              </a:rPr>
              <a:t> </a:t>
            </a:r>
            <a:r>
              <a:rPr sz="1200" spc="-40" dirty="0" err="1">
                <a:solidFill>
                  <a:srgbClr val="171717"/>
                </a:solidFill>
                <a:latin typeface="Lucida Sans Unicode"/>
                <a:cs typeface="Lucida Sans Unicode"/>
              </a:rPr>
              <a:t>Aristo’nun</a:t>
            </a:r>
            <a:r>
              <a:rPr sz="1200" spc="-40" dirty="0">
                <a:solidFill>
                  <a:srgbClr val="171717"/>
                </a:solidFill>
                <a:latin typeface="Lucida Sans Unicode"/>
                <a:cs typeface="Lucida Sans Unicode"/>
              </a:rPr>
              <a:t> </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mutluluk</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önerisi</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erdemli</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hayattır</a:t>
            </a:r>
            <a:r>
              <a:rPr sz="1200" spc="-20" dirty="0">
                <a:solidFill>
                  <a:srgbClr val="171717"/>
                </a:solidFill>
                <a:latin typeface="Lucida Sans Unicode"/>
                <a:cs typeface="Lucida Sans Unicode"/>
              </a:rPr>
              <a:t>. </a:t>
            </a:r>
            <a:r>
              <a:rPr sz="1200" spc="-35" dirty="0" err="1">
                <a:solidFill>
                  <a:srgbClr val="171717"/>
                </a:solidFill>
                <a:latin typeface="Lucida Sans Unicode"/>
                <a:cs typeface="Lucida Sans Unicode"/>
              </a:rPr>
              <a:t>Ve</a:t>
            </a:r>
            <a:r>
              <a:rPr sz="1200" spc="-35" dirty="0">
                <a:solidFill>
                  <a:srgbClr val="171717"/>
                </a:solidFill>
                <a:latin typeface="Lucida Sans Unicode"/>
                <a:cs typeface="Lucida Sans Unicode"/>
              </a:rPr>
              <a:t> </a:t>
            </a:r>
            <a:r>
              <a:rPr sz="1200" spc="-20" dirty="0" err="1">
                <a:solidFill>
                  <a:srgbClr val="171717"/>
                </a:solidFill>
                <a:latin typeface="Lucida Sans Unicode"/>
                <a:cs typeface="Lucida Sans Unicode"/>
              </a:rPr>
              <a:t>ünlü</a:t>
            </a:r>
            <a:r>
              <a:rPr sz="1200" spc="-20" dirty="0">
                <a:solidFill>
                  <a:srgbClr val="171717"/>
                </a:solidFill>
                <a:latin typeface="Lucida Sans Unicode"/>
                <a:cs typeface="Lucida Sans Unicode"/>
              </a:rPr>
              <a:t> </a:t>
            </a:r>
            <a:r>
              <a:rPr sz="1200" spc="-40" dirty="0" err="1">
                <a:solidFill>
                  <a:srgbClr val="171717"/>
                </a:solidFill>
                <a:latin typeface="Lucida Sans Unicode"/>
                <a:cs typeface="Lucida Sans Unicode"/>
              </a:rPr>
              <a:t>filozofa</a:t>
            </a:r>
            <a:r>
              <a:rPr sz="1200" spc="-40" dirty="0">
                <a:solidFill>
                  <a:srgbClr val="171717"/>
                </a:solidFill>
                <a:latin typeface="Lucida Sans Unicode"/>
                <a:cs typeface="Lucida Sans Unicode"/>
              </a:rPr>
              <a:t> </a:t>
            </a:r>
            <a:r>
              <a:rPr sz="1200" spc="-30" dirty="0" err="1">
                <a:solidFill>
                  <a:srgbClr val="171717"/>
                </a:solidFill>
                <a:latin typeface="Lucida Sans Unicode"/>
                <a:cs typeface="Lucida Sans Unicode"/>
              </a:rPr>
              <a:t>göre</a:t>
            </a:r>
            <a:r>
              <a:rPr sz="1200" spc="-30" dirty="0">
                <a:solidFill>
                  <a:srgbClr val="171717"/>
                </a:solidFill>
                <a:latin typeface="Lucida Sans Unicode"/>
                <a:cs typeface="Lucida Sans Unicode"/>
              </a:rPr>
              <a:t> </a:t>
            </a:r>
            <a:r>
              <a:rPr sz="1200" spc="-20" dirty="0" err="1">
                <a:solidFill>
                  <a:srgbClr val="171717"/>
                </a:solidFill>
                <a:latin typeface="Lucida Sans Unicode"/>
                <a:cs typeface="Lucida Sans Unicode"/>
              </a:rPr>
              <a:t>erdem</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davranışlarımızın</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aklın</a:t>
            </a:r>
            <a:r>
              <a:rPr sz="1200" spc="-35" dirty="0">
                <a:solidFill>
                  <a:srgbClr val="171717"/>
                </a:solidFill>
                <a:latin typeface="Lucida Sans Unicode"/>
                <a:cs typeface="Lucida Sans Unicode"/>
              </a:rPr>
              <a:t> </a:t>
            </a:r>
            <a:r>
              <a:rPr sz="1200" spc="-30" dirty="0">
                <a:solidFill>
                  <a:srgbClr val="171717"/>
                </a:solidFill>
                <a:latin typeface="Lucida Sans Unicode"/>
                <a:cs typeface="Lucida Sans Unicode"/>
              </a:rPr>
              <a:t> </a:t>
            </a:r>
            <a:r>
              <a:rPr sz="1200" spc="-15" dirty="0" err="1">
                <a:solidFill>
                  <a:srgbClr val="171717"/>
                </a:solidFill>
                <a:latin typeface="Lucida Sans Unicode"/>
                <a:cs typeface="Lucida Sans Unicode"/>
              </a:rPr>
              <a:t>denetiminde</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yani</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ölçülü</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olmasıyla</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sağlanır</a:t>
            </a:r>
            <a:r>
              <a:rPr sz="1200" spc="-3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İşte</a:t>
            </a:r>
            <a:endParaRPr sz="1200" dirty="0">
              <a:latin typeface="Lucida Sans Unicode"/>
              <a:cs typeface="Lucida Sans Unicode"/>
            </a:endParaRPr>
          </a:p>
          <a:p>
            <a:pPr marL="12700" marR="5080" algn="just">
              <a:lnSpc>
                <a:spcPct val="145700"/>
              </a:lnSpc>
            </a:pPr>
            <a:r>
              <a:rPr sz="1200" spc="-15" dirty="0" err="1">
                <a:solidFill>
                  <a:srgbClr val="171717"/>
                </a:solidFill>
                <a:latin typeface="Lucida Sans Unicode"/>
                <a:cs typeface="Lucida Sans Unicode"/>
              </a:rPr>
              <a:t>bu</a:t>
            </a:r>
            <a:r>
              <a:rPr sz="1200" spc="-15" dirty="0">
                <a:solidFill>
                  <a:srgbClr val="171717"/>
                </a:solidFill>
                <a:latin typeface="Lucida Sans Unicode"/>
                <a:cs typeface="Lucida Sans Unicode"/>
              </a:rPr>
              <a:t> </a:t>
            </a:r>
            <a:r>
              <a:rPr sz="1200" spc="-10" dirty="0">
                <a:solidFill>
                  <a:srgbClr val="171717"/>
                </a:solidFill>
                <a:latin typeface="Lucida Sans Unicode"/>
                <a:cs typeface="Lucida Sans Unicode"/>
              </a:rPr>
              <a:t>da </a:t>
            </a:r>
            <a:r>
              <a:rPr sz="1200" spc="-40" dirty="0" smtClean="0">
                <a:solidFill>
                  <a:srgbClr val="171717"/>
                </a:solidFill>
                <a:latin typeface="Lucida Sans Unicode"/>
                <a:cs typeface="Lucida Sans Unicode"/>
              </a:rPr>
              <a:t>“</a:t>
            </a:r>
            <a:r>
              <a:rPr lang="tr-TR" sz="1200" spc="-40" dirty="0" err="1">
                <a:solidFill>
                  <a:srgbClr val="171717"/>
                </a:solidFill>
                <a:latin typeface="Lucida Sans Unicode"/>
                <a:cs typeface="Lucida Sans Unicode"/>
              </a:rPr>
              <a:t>a</a:t>
            </a:r>
            <a:r>
              <a:rPr sz="1200" spc="-40" dirty="0" err="1" smtClean="0">
                <a:solidFill>
                  <a:srgbClr val="171717"/>
                </a:solidFill>
                <a:latin typeface="Lucida Sans Unicode"/>
                <a:cs typeface="Lucida Sans Unicode"/>
              </a:rPr>
              <a:t>ltın</a:t>
            </a:r>
            <a:r>
              <a:rPr sz="1200" spc="-40" dirty="0" smtClean="0">
                <a:solidFill>
                  <a:srgbClr val="171717"/>
                </a:solidFill>
                <a:latin typeface="Lucida Sans Unicode"/>
                <a:cs typeface="Lucida Sans Unicode"/>
              </a:rPr>
              <a:t> </a:t>
            </a:r>
            <a:r>
              <a:rPr lang="tr-TR" sz="1200" spc="-10" dirty="0" err="1">
                <a:solidFill>
                  <a:srgbClr val="171717"/>
                </a:solidFill>
                <a:latin typeface="Lucida Sans Unicode"/>
                <a:cs typeface="Lucida Sans Unicode"/>
              </a:rPr>
              <a:t>o</a:t>
            </a:r>
            <a:r>
              <a:rPr sz="1200" spc="-10" dirty="0" err="1" smtClean="0">
                <a:solidFill>
                  <a:srgbClr val="171717"/>
                </a:solidFill>
                <a:latin typeface="Lucida Sans Unicode"/>
                <a:cs typeface="Lucida Sans Unicode"/>
              </a:rPr>
              <a:t>rta</a:t>
            </a:r>
            <a:r>
              <a:rPr sz="1200" spc="-10" dirty="0">
                <a:solidFill>
                  <a:srgbClr val="171717"/>
                </a:solidFill>
                <a:latin typeface="Lucida Sans Unicode"/>
                <a:cs typeface="Lucida Sans Unicode"/>
              </a:rPr>
              <a:t>” </a:t>
            </a:r>
            <a:r>
              <a:rPr sz="1200" spc="-25" dirty="0" err="1">
                <a:solidFill>
                  <a:srgbClr val="171717"/>
                </a:solidFill>
                <a:latin typeface="Lucida Sans Unicode"/>
                <a:cs typeface="Lucida Sans Unicode"/>
              </a:rPr>
              <a:t>diye</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ifade</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edilir</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Eskilerin</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ifadesiyle</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ifrat</a:t>
            </a:r>
            <a:r>
              <a:rPr sz="1200" spc="-25"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10" dirty="0">
                <a:solidFill>
                  <a:srgbClr val="171717"/>
                </a:solidFill>
                <a:latin typeface="Lucida Sans Unicode"/>
                <a:cs typeface="Lucida Sans Unicode"/>
              </a:rPr>
              <a:t> </a:t>
            </a:r>
            <a:r>
              <a:rPr sz="1200" spc="-20" dirty="0" err="1">
                <a:solidFill>
                  <a:srgbClr val="171717"/>
                </a:solidFill>
                <a:latin typeface="Lucida Sans Unicode"/>
                <a:cs typeface="Lucida Sans Unicode"/>
              </a:rPr>
              <a:t>tefritten</a:t>
            </a:r>
            <a:r>
              <a:rPr sz="1200" spc="-20" dirty="0">
                <a:solidFill>
                  <a:srgbClr val="171717"/>
                </a:solidFill>
                <a:latin typeface="Lucida Sans Unicode"/>
                <a:cs typeface="Lucida Sans Unicode"/>
              </a:rPr>
              <a:t> </a:t>
            </a:r>
            <a:r>
              <a:rPr sz="1200" spc="-35" dirty="0" err="1">
                <a:solidFill>
                  <a:srgbClr val="171717"/>
                </a:solidFill>
                <a:latin typeface="Lucida Sans Unicode"/>
                <a:cs typeface="Lucida Sans Unicode"/>
              </a:rPr>
              <a:t>kaçınıp</a:t>
            </a:r>
            <a:r>
              <a:rPr sz="1200" spc="-35" dirty="0">
                <a:solidFill>
                  <a:srgbClr val="171717"/>
                </a:solidFill>
                <a:latin typeface="Lucida Sans Unicode"/>
                <a:cs typeface="Lucida Sans Unicode"/>
              </a:rPr>
              <a:t> </a:t>
            </a:r>
            <a:r>
              <a:rPr sz="1200" spc="-35" dirty="0" err="1">
                <a:solidFill>
                  <a:srgbClr val="171717"/>
                </a:solidFill>
                <a:latin typeface="Lucida Sans Unicode"/>
                <a:cs typeface="Lucida Sans Unicode"/>
              </a:rPr>
              <a:t>itidali</a:t>
            </a:r>
            <a:r>
              <a:rPr sz="1200" spc="-35" dirty="0">
                <a:solidFill>
                  <a:srgbClr val="171717"/>
                </a:solidFill>
                <a:latin typeface="Lucida Sans Unicode"/>
                <a:cs typeface="Lucida Sans Unicode"/>
              </a:rPr>
              <a:t> </a:t>
            </a:r>
            <a:r>
              <a:rPr sz="1200" spc="-20" dirty="0" err="1">
                <a:solidFill>
                  <a:srgbClr val="171717"/>
                </a:solidFill>
                <a:latin typeface="Lucida Sans Unicode"/>
                <a:cs typeface="Lucida Sans Unicode"/>
              </a:rPr>
              <a:t>tercih</a:t>
            </a:r>
            <a:r>
              <a:rPr sz="1200" spc="-20" dirty="0">
                <a:solidFill>
                  <a:srgbClr val="171717"/>
                </a:solidFill>
                <a:latin typeface="Lucida Sans Unicode"/>
                <a:cs typeface="Lucida Sans Unicode"/>
              </a:rPr>
              <a:t> </a:t>
            </a:r>
            <a:r>
              <a:rPr sz="1200" spc="-15" dirty="0">
                <a:solidFill>
                  <a:srgbClr val="171717"/>
                </a:solidFill>
                <a:latin typeface="Lucida Sans Unicode"/>
                <a:cs typeface="Lucida Sans Unicode"/>
              </a:rPr>
              <a:t> </a:t>
            </a:r>
            <a:r>
              <a:rPr sz="1200" spc="-25" dirty="0" err="1">
                <a:solidFill>
                  <a:srgbClr val="171717"/>
                </a:solidFill>
                <a:latin typeface="Lucida Sans Unicode"/>
                <a:cs typeface="Lucida Sans Unicode"/>
              </a:rPr>
              <a:t>etmektir</a:t>
            </a:r>
            <a:r>
              <a:rPr sz="1200" spc="-75" dirty="0">
                <a:solidFill>
                  <a:srgbClr val="171717"/>
                </a:solidFill>
                <a:latin typeface="Lucida Sans Unicode"/>
                <a:cs typeface="Lucida Sans Unicode"/>
              </a:rPr>
              <a:t> </a:t>
            </a:r>
            <a:r>
              <a:rPr sz="1200" spc="-60" dirty="0" err="1">
                <a:solidFill>
                  <a:srgbClr val="171717"/>
                </a:solidFill>
                <a:latin typeface="Lucida Sans Unicode"/>
                <a:cs typeface="Lucida Sans Unicode"/>
              </a:rPr>
              <a:t>bizi</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mutlu</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edecek</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olan</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yol</a:t>
            </a:r>
            <a:r>
              <a:rPr sz="1200" spc="-3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5"/>
              </a:spcBef>
            </a:pPr>
            <a:endParaRPr sz="1350" dirty="0">
              <a:latin typeface="Lucida Sans Unicode"/>
              <a:cs typeface="Lucida Sans Unicode"/>
            </a:endParaRPr>
          </a:p>
          <a:p>
            <a:pPr marL="12700" marR="10160" algn="just">
              <a:lnSpc>
                <a:spcPct val="145700"/>
              </a:lnSpc>
            </a:pPr>
            <a:r>
              <a:rPr sz="1200" spc="-30" dirty="0" err="1">
                <a:solidFill>
                  <a:srgbClr val="171717"/>
                </a:solidFill>
                <a:latin typeface="Lucida Sans Unicode"/>
                <a:cs typeface="Lucida Sans Unicode"/>
              </a:rPr>
              <a:t>Aristoteles'in</a:t>
            </a:r>
            <a:r>
              <a:rPr sz="1200" spc="-25" dirty="0">
                <a:solidFill>
                  <a:srgbClr val="171717"/>
                </a:solidFill>
                <a:latin typeface="Lucida Sans Unicode"/>
                <a:cs typeface="Lucida Sans Unicode"/>
              </a:rPr>
              <a:t> </a:t>
            </a:r>
            <a:r>
              <a:rPr lang="tr-TR" sz="1200" spc="-25" dirty="0">
                <a:solidFill>
                  <a:srgbClr val="171717"/>
                </a:solidFill>
                <a:latin typeface="Lucida Sans Unicode"/>
                <a:cs typeface="Lucida Sans Unicode"/>
              </a:rPr>
              <a:t>'</a:t>
            </a:r>
            <a:r>
              <a:rPr sz="1200" spc="-25" dirty="0" err="1" smtClean="0">
                <a:solidFill>
                  <a:srgbClr val="171717"/>
                </a:solidFill>
                <a:latin typeface="Lucida Sans Unicode"/>
                <a:cs typeface="Lucida Sans Unicode"/>
              </a:rPr>
              <a:t>altın</a:t>
            </a:r>
            <a:r>
              <a:rPr sz="1200" spc="-20" dirty="0" smtClean="0">
                <a:solidFill>
                  <a:srgbClr val="171717"/>
                </a:solidFill>
                <a:latin typeface="Lucida Sans Unicode"/>
                <a:cs typeface="Lucida Sans Unicode"/>
              </a:rPr>
              <a:t> </a:t>
            </a:r>
            <a:r>
              <a:rPr sz="1200" spc="-10" dirty="0" err="1" smtClean="0">
                <a:solidFill>
                  <a:srgbClr val="171717"/>
                </a:solidFill>
                <a:latin typeface="Lucida Sans Unicode"/>
                <a:cs typeface="Lucida Sans Unicode"/>
              </a:rPr>
              <a:t>orta</a:t>
            </a:r>
            <a:r>
              <a:rPr lang="tr-TR" sz="1200" spc="-10" dirty="0" smtClean="0">
                <a:solidFill>
                  <a:srgbClr val="171717"/>
                </a:solidFill>
                <a:latin typeface="Lucida Sans Unicode"/>
                <a:cs typeface="Lucida Sans Unicode"/>
              </a:rPr>
              <a:t>'</a:t>
            </a:r>
            <a:r>
              <a:rPr sz="1200" spc="-5" dirty="0" smtClean="0">
                <a:solidFill>
                  <a:srgbClr val="171717"/>
                </a:solidFill>
                <a:latin typeface="Lucida Sans Unicode"/>
                <a:cs typeface="Lucida Sans Unicode"/>
              </a:rPr>
              <a:t> </a:t>
            </a:r>
            <a:r>
              <a:rPr sz="1200" spc="-40" dirty="0" err="1">
                <a:solidFill>
                  <a:srgbClr val="171717"/>
                </a:solidFill>
                <a:latin typeface="Lucida Sans Unicode"/>
                <a:cs typeface="Lucida Sans Unicode"/>
              </a:rPr>
              <a:t>dediği</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kavramı</a:t>
            </a:r>
            <a:r>
              <a:rPr sz="1200" spc="-30" dirty="0">
                <a:solidFill>
                  <a:srgbClr val="171717"/>
                </a:solidFill>
                <a:latin typeface="Lucida Sans Unicode"/>
                <a:cs typeface="Lucida Sans Unicode"/>
              </a:rPr>
              <a:t>,</a:t>
            </a:r>
            <a:r>
              <a:rPr sz="1200" spc="-25"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a:t>
            </a:r>
            <a:r>
              <a:rPr sz="1200" spc="-10" dirty="0">
                <a:solidFill>
                  <a:srgbClr val="171717"/>
                </a:solidFill>
                <a:latin typeface="Lucida Sans Unicode"/>
                <a:cs typeface="Lucida Sans Unicode"/>
              </a:rPr>
              <a:t> </a:t>
            </a:r>
            <a:r>
              <a:rPr sz="1200" spc="-25" dirty="0" err="1">
                <a:solidFill>
                  <a:srgbClr val="171717"/>
                </a:solidFill>
                <a:latin typeface="Lucida Sans Unicode"/>
                <a:cs typeface="Lucida Sans Unicode"/>
              </a:rPr>
              <a:t>düşünceyi</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0" dirty="0">
                <a:solidFill>
                  <a:srgbClr val="171717"/>
                </a:solidFill>
                <a:latin typeface="Lucida Sans Unicode"/>
                <a:cs typeface="Lucida Sans Unicode"/>
              </a:rPr>
              <a:t> </a:t>
            </a:r>
            <a:r>
              <a:rPr sz="1200" spc="-10" dirty="0">
                <a:solidFill>
                  <a:srgbClr val="171717"/>
                </a:solidFill>
                <a:latin typeface="Lucida Sans Unicode"/>
                <a:cs typeface="Lucida Sans Unicode"/>
              </a:rPr>
              <a:t>de</a:t>
            </a:r>
            <a:r>
              <a:rPr sz="1200" spc="-5" dirty="0">
                <a:solidFill>
                  <a:srgbClr val="171717"/>
                </a:solidFill>
                <a:latin typeface="Lucida Sans Unicode"/>
                <a:cs typeface="Lucida Sans Unicode"/>
              </a:rPr>
              <a:t> </a:t>
            </a:r>
            <a:r>
              <a:rPr sz="1200" spc="-20" dirty="0">
                <a:solidFill>
                  <a:srgbClr val="171717"/>
                </a:solidFill>
                <a:latin typeface="Lucida Sans Unicode"/>
                <a:cs typeface="Lucida Sans Unicode"/>
              </a:rPr>
              <a:t>Kemal</a:t>
            </a:r>
            <a:r>
              <a:rPr sz="1200" spc="-15" dirty="0">
                <a:solidFill>
                  <a:srgbClr val="171717"/>
                </a:solidFill>
                <a:latin typeface="Lucida Sans Unicode"/>
                <a:cs typeface="Lucida Sans Unicode"/>
              </a:rPr>
              <a:t> </a:t>
            </a:r>
            <a:r>
              <a:rPr sz="1200" spc="-30" dirty="0" err="1">
                <a:solidFill>
                  <a:srgbClr val="171717"/>
                </a:solidFill>
                <a:latin typeface="Lucida Sans Unicode"/>
                <a:cs typeface="Lucida Sans Unicode"/>
              </a:rPr>
              <a:t>Atay'ın</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kıymetli</a:t>
            </a:r>
            <a:r>
              <a:rPr sz="1200" spc="-35" dirty="0">
                <a:solidFill>
                  <a:srgbClr val="171717"/>
                </a:solidFill>
                <a:latin typeface="Lucida Sans Unicode"/>
                <a:cs typeface="Lucida Sans Unicode"/>
              </a:rPr>
              <a:t> </a:t>
            </a:r>
            <a:r>
              <a:rPr sz="1200" spc="-30" dirty="0">
                <a:solidFill>
                  <a:srgbClr val="171717"/>
                </a:solidFill>
                <a:latin typeface="Lucida Sans Unicode"/>
                <a:cs typeface="Lucida Sans Unicode"/>
              </a:rPr>
              <a:t> </a:t>
            </a:r>
            <a:r>
              <a:rPr sz="1200" spc="-20" dirty="0" err="1">
                <a:solidFill>
                  <a:srgbClr val="171717"/>
                </a:solidFill>
                <a:latin typeface="Lucida Sans Unicode"/>
                <a:cs typeface="Lucida Sans Unicode"/>
              </a:rPr>
              <a:t>öğretmenlerinden</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öğrencilerinden</a:t>
            </a:r>
            <a:r>
              <a:rPr sz="1200" spc="-70" dirty="0">
                <a:solidFill>
                  <a:srgbClr val="171717"/>
                </a:solidFill>
                <a:latin typeface="Lucida Sans Unicode"/>
                <a:cs typeface="Lucida Sans Unicode"/>
              </a:rPr>
              <a:t> </a:t>
            </a:r>
            <a:r>
              <a:rPr sz="1200" spc="-55" dirty="0" err="1">
                <a:solidFill>
                  <a:srgbClr val="171717"/>
                </a:solidFill>
                <a:latin typeface="Lucida Sans Unicode"/>
                <a:cs typeface="Lucida Sans Unicode"/>
              </a:rPr>
              <a:t>okuyalım</a:t>
            </a:r>
            <a:r>
              <a:rPr sz="1200" spc="-55" dirty="0">
                <a:solidFill>
                  <a:srgbClr val="171717"/>
                </a:solidFill>
                <a:latin typeface="Lucida Sans Unicode"/>
                <a:cs typeface="Lucida Sans Unicode"/>
              </a:rPr>
              <a:t>…</a:t>
            </a:r>
            <a:endParaRPr sz="1200" dirty="0">
              <a:latin typeface="Lucida Sans Unicode"/>
              <a:cs typeface="Lucida Sans Unicode"/>
            </a:endParaRPr>
          </a:p>
          <a:p>
            <a:pPr marL="12700" marR="78105" algn="just">
              <a:lnSpc>
                <a:spcPct val="291400"/>
              </a:lnSpc>
            </a:pPr>
            <a:r>
              <a:rPr sz="1200" b="1" spc="10" dirty="0" err="1">
                <a:solidFill>
                  <a:srgbClr val="171717"/>
                </a:solidFill>
                <a:latin typeface="Trebuchet MS"/>
                <a:cs typeface="Trebuchet MS"/>
              </a:rPr>
              <a:t>Taner</a:t>
            </a:r>
            <a:r>
              <a:rPr sz="1200" b="1" spc="10" dirty="0">
                <a:solidFill>
                  <a:srgbClr val="171717"/>
                </a:solidFill>
                <a:latin typeface="Trebuchet MS"/>
                <a:cs typeface="Trebuchet MS"/>
              </a:rPr>
              <a:t>:</a:t>
            </a:r>
            <a:r>
              <a:rPr sz="1200" b="1" spc="-45" dirty="0">
                <a:solidFill>
                  <a:srgbClr val="171717"/>
                </a:solidFill>
                <a:latin typeface="Trebuchet MS"/>
                <a:cs typeface="Trebuchet MS"/>
              </a:rPr>
              <a:t> </a:t>
            </a:r>
            <a:r>
              <a:rPr sz="1200" dirty="0" err="1">
                <a:solidFill>
                  <a:srgbClr val="171717"/>
                </a:solidFill>
                <a:latin typeface="Lucida Sans Unicode"/>
                <a:cs typeface="Lucida Sans Unicode"/>
              </a:rPr>
              <a:t>Merhaba</a:t>
            </a:r>
            <a:r>
              <a:rPr sz="1200" spc="-55" dirty="0">
                <a:solidFill>
                  <a:srgbClr val="171717"/>
                </a:solidFill>
                <a:latin typeface="Lucida Sans Unicode"/>
                <a:cs typeface="Lucida Sans Unicode"/>
              </a:rPr>
              <a:t> </a:t>
            </a:r>
            <a:r>
              <a:rPr sz="1200" spc="-25" dirty="0" err="1" smtClean="0">
                <a:solidFill>
                  <a:srgbClr val="171717"/>
                </a:solidFill>
                <a:latin typeface="Lucida Sans Unicode"/>
                <a:cs typeface="Lucida Sans Unicode"/>
              </a:rPr>
              <a:t>hocam</a:t>
            </a:r>
            <a:r>
              <a:rPr lang="tr-TR" sz="1200" spc="-25" dirty="0">
                <a:solidFill>
                  <a:srgbClr val="171717"/>
                </a:solidFill>
                <a:latin typeface="Lucida Sans Unicode"/>
                <a:cs typeface="Lucida Sans Unicode"/>
              </a:rPr>
              <a:t>,</a:t>
            </a:r>
            <a:r>
              <a:rPr sz="1200" spc="-60" dirty="0" smtClean="0">
                <a:solidFill>
                  <a:srgbClr val="171717"/>
                </a:solidFill>
                <a:latin typeface="Lucida Sans Unicode"/>
                <a:cs typeface="Lucida Sans Unicode"/>
              </a:rPr>
              <a:t> </a:t>
            </a:r>
            <a:r>
              <a:rPr lang="tr-TR" sz="1200" spc="-30" dirty="0" err="1">
                <a:solidFill>
                  <a:srgbClr val="171717"/>
                </a:solidFill>
                <a:latin typeface="Lucida Sans Unicode"/>
                <a:cs typeface="Lucida Sans Unicode"/>
              </a:rPr>
              <a:t>ö</a:t>
            </a:r>
            <a:r>
              <a:rPr sz="1200" spc="-30" dirty="0" err="1" smtClean="0">
                <a:solidFill>
                  <a:srgbClr val="171717"/>
                </a:solidFill>
                <a:latin typeface="Lucida Sans Unicode"/>
                <a:cs typeface="Lucida Sans Unicode"/>
              </a:rPr>
              <a:t>ncelikle</a:t>
            </a:r>
            <a:r>
              <a:rPr sz="1200" spc="-55" dirty="0" smtClean="0">
                <a:solidFill>
                  <a:srgbClr val="171717"/>
                </a:solidFill>
                <a:latin typeface="Lucida Sans Unicode"/>
                <a:cs typeface="Lucida Sans Unicode"/>
              </a:rPr>
              <a:t> </a:t>
            </a:r>
            <a:r>
              <a:rPr sz="1200" spc="-30" dirty="0" err="1">
                <a:solidFill>
                  <a:srgbClr val="171717"/>
                </a:solidFill>
                <a:latin typeface="Lucida Sans Unicode"/>
                <a:cs typeface="Lucida Sans Unicode"/>
              </a:rPr>
              <a:t>değerli</a:t>
            </a:r>
            <a:r>
              <a:rPr sz="1200" spc="-55" dirty="0">
                <a:solidFill>
                  <a:srgbClr val="171717"/>
                </a:solidFill>
                <a:latin typeface="Lucida Sans Unicode"/>
                <a:cs typeface="Lucida Sans Unicode"/>
              </a:rPr>
              <a:t> </a:t>
            </a:r>
            <a:r>
              <a:rPr sz="1200" spc="-45" dirty="0" err="1">
                <a:solidFill>
                  <a:srgbClr val="171717"/>
                </a:solidFill>
                <a:latin typeface="Lucida Sans Unicode"/>
                <a:cs typeface="Lucida Sans Unicode"/>
              </a:rPr>
              <a:t>vaktinizi</a:t>
            </a:r>
            <a:r>
              <a:rPr sz="1200" spc="-60" dirty="0">
                <a:solidFill>
                  <a:srgbClr val="171717"/>
                </a:solidFill>
                <a:latin typeface="Lucida Sans Unicode"/>
                <a:cs typeface="Lucida Sans Unicode"/>
              </a:rPr>
              <a:t> </a:t>
            </a:r>
            <a:r>
              <a:rPr sz="1200" spc="-50" dirty="0" err="1">
                <a:solidFill>
                  <a:srgbClr val="171717"/>
                </a:solidFill>
                <a:latin typeface="Lucida Sans Unicode"/>
                <a:cs typeface="Lucida Sans Unicode"/>
              </a:rPr>
              <a:t>bize</a:t>
            </a:r>
            <a:r>
              <a:rPr sz="1200" spc="-55" dirty="0">
                <a:solidFill>
                  <a:srgbClr val="171717"/>
                </a:solidFill>
                <a:latin typeface="Lucida Sans Unicode"/>
                <a:cs typeface="Lucida Sans Unicode"/>
              </a:rPr>
              <a:t> </a:t>
            </a:r>
            <a:r>
              <a:rPr sz="1200" spc="-45" dirty="0" err="1">
                <a:solidFill>
                  <a:srgbClr val="171717"/>
                </a:solidFill>
                <a:latin typeface="Lucida Sans Unicode"/>
                <a:cs typeface="Lucida Sans Unicode"/>
              </a:rPr>
              <a:t>ayırdığınız</a:t>
            </a:r>
            <a:r>
              <a:rPr sz="1200" spc="-6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55" dirty="0">
                <a:solidFill>
                  <a:srgbClr val="171717"/>
                </a:solidFill>
                <a:latin typeface="Lucida Sans Unicode"/>
                <a:cs typeface="Lucida Sans Unicode"/>
              </a:rPr>
              <a:t> </a:t>
            </a:r>
            <a:r>
              <a:rPr sz="1200" spc="-45" dirty="0" err="1">
                <a:solidFill>
                  <a:srgbClr val="171717"/>
                </a:solidFill>
                <a:latin typeface="Lucida Sans Unicode"/>
                <a:cs typeface="Lucida Sans Unicode"/>
              </a:rPr>
              <a:t>çok</a:t>
            </a:r>
            <a:r>
              <a:rPr sz="1200" spc="-55" dirty="0">
                <a:solidFill>
                  <a:srgbClr val="171717"/>
                </a:solidFill>
                <a:latin typeface="Lucida Sans Unicode"/>
                <a:cs typeface="Lucida Sans Unicode"/>
              </a:rPr>
              <a:t> </a:t>
            </a:r>
            <a:r>
              <a:rPr sz="1200" spc="-30" dirty="0" err="1">
                <a:solidFill>
                  <a:srgbClr val="171717"/>
                </a:solidFill>
                <a:latin typeface="Lucida Sans Unicode"/>
                <a:cs typeface="Lucida Sans Unicode"/>
              </a:rPr>
              <a:t>teşekkür</a:t>
            </a:r>
            <a:r>
              <a:rPr sz="1200" spc="-60" dirty="0">
                <a:solidFill>
                  <a:srgbClr val="171717"/>
                </a:solidFill>
                <a:latin typeface="Lucida Sans Unicode"/>
                <a:cs typeface="Lucida Sans Unicode"/>
              </a:rPr>
              <a:t> </a:t>
            </a:r>
            <a:r>
              <a:rPr sz="1200" spc="-20" dirty="0" err="1">
                <a:solidFill>
                  <a:srgbClr val="171717"/>
                </a:solidFill>
                <a:latin typeface="Lucida Sans Unicode"/>
                <a:cs typeface="Lucida Sans Unicode"/>
              </a:rPr>
              <a:t>ediyorum</a:t>
            </a:r>
            <a:r>
              <a:rPr sz="1200" spc="-20"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45" dirty="0" err="1">
                <a:solidFill>
                  <a:srgbClr val="171717"/>
                </a:solidFill>
                <a:latin typeface="Lucida Sans Unicode"/>
                <a:cs typeface="Lucida Sans Unicode"/>
              </a:rPr>
              <a:t>Sizin</a:t>
            </a:r>
            <a:r>
              <a:rPr sz="1200" spc="-75"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ahlakı</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nedir</a:t>
            </a:r>
            <a:r>
              <a:rPr sz="1200" spc="-1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5"/>
              </a:spcBef>
            </a:pPr>
            <a:endParaRPr sz="1350" dirty="0">
              <a:latin typeface="Lucida Sans Unicode"/>
              <a:cs typeface="Lucida Sans Unicode"/>
            </a:endParaRPr>
          </a:p>
          <a:p>
            <a:pPr marL="12700" marR="8890" algn="just">
              <a:lnSpc>
                <a:spcPct val="145700"/>
              </a:lnSpc>
            </a:pPr>
            <a:r>
              <a:rPr sz="1200" b="1" spc="55" dirty="0" err="1">
                <a:solidFill>
                  <a:srgbClr val="171717"/>
                </a:solidFill>
                <a:latin typeface="Trebuchet MS"/>
                <a:cs typeface="Trebuchet MS"/>
              </a:rPr>
              <a:t>Serkan</a:t>
            </a:r>
            <a:r>
              <a:rPr sz="1200" b="1" spc="55" dirty="0">
                <a:solidFill>
                  <a:srgbClr val="171717"/>
                </a:solidFill>
                <a:latin typeface="Trebuchet MS"/>
                <a:cs typeface="Trebuchet MS"/>
              </a:rPr>
              <a:t> </a:t>
            </a:r>
            <a:r>
              <a:rPr lang="tr-TR" sz="1200" b="1" spc="30" dirty="0" err="1">
                <a:solidFill>
                  <a:srgbClr val="171717"/>
                </a:solidFill>
                <a:latin typeface="Trebuchet MS"/>
                <a:cs typeface="Trebuchet MS"/>
              </a:rPr>
              <a:t>H</a:t>
            </a:r>
            <a:r>
              <a:rPr sz="1200" b="1" spc="30" dirty="0" err="1" smtClean="0">
                <a:solidFill>
                  <a:srgbClr val="171717"/>
                </a:solidFill>
                <a:latin typeface="Trebuchet MS"/>
                <a:cs typeface="Trebuchet MS"/>
              </a:rPr>
              <a:t>oca</a:t>
            </a:r>
            <a:r>
              <a:rPr sz="1200" spc="3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ahlakı</a:t>
            </a:r>
            <a:r>
              <a:rPr sz="1200" spc="-30" dirty="0">
                <a:solidFill>
                  <a:srgbClr val="171717"/>
                </a:solidFill>
                <a:latin typeface="Lucida Sans Unicode"/>
                <a:cs typeface="Lucida Sans Unicode"/>
              </a:rPr>
              <a:t> </a:t>
            </a:r>
            <a:r>
              <a:rPr sz="1200" spc="-20" dirty="0" err="1">
                <a:solidFill>
                  <a:srgbClr val="171717"/>
                </a:solidFill>
                <a:latin typeface="Lucida Sans Unicode"/>
                <a:cs typeface="Lucida Sans Unicode"/>
              </a:rPr>
              <a:t>toplumu</a:t>
            </a:r>
            <a:r>
              <a:rPr sz="1200" spc="-20" dirty="0">
                <a:solidFill>
                  <a:srgbClr val="171717"/>
                </a:solidFill>
                <a:latin typeface="Lucida Sans Unicode"/>
                <a:cs typeface="Lucida Sans Unicode"/>
              </a:rPr>
              <a:t> </a:t>
            </a:r>
            <a:r>
              <a:rPr sz="1200" spc="-20" dirty="0" err="1">
                <a:solidFill>
                  <a:srgbClr val="171717"/>
                </a:solidFill>
                <a:latin typeface="Lucida Sans Unicode"/>
                <a:cs typeface="Lucida Sans Unicode"/>
              </a:rPr>
              <a:t>oluşturan</a:t>
            </a:r>
            <a:r>
              <a:rPr sz="1200" spc="-20" dirty="0">
                <a:solidFill>
                  <a:srgbClr val="171717"/>
                </a:solidFill>
                <a:latin typeface="Lucida Sans Unicode"/>
                <a:cs typeface="Lucida Sans Unicode"/>
              </a:rPr>
              <a:t> </a:t>
            </a:r>
            <a:r>
              <a:rPr sz="1200" spc="-20" dirty="0" err="1">
                <a:solidFill>
                  <a:srgbClr val="171717"/>
                </a:solidFill>
                <a:latin typeface="Lucida Sans Unicode"/>
                <a:cs typeface="Lucida Sans Unicode"/>
              </a:rPr>
              <a:t>bireylerin</a:t>
            </a:r>
            <a:r>
              <a:rPr sz="1200" spc="-20" dirty="0">
                <a:solidFill>
                  <a:srgbClr val="171717"/>
                </a:solidFill>
                <a:latin typeface="Lucida Sans Unicode"/>
                <a:cs typeface="Lucida Sans Unicode"/>
              </a:rPr>
              <a:t> </a:t>
            </a:r>
            <a:r>
              <a:rPr sz="1200" spc="-35" dirty="0" err="1">
                <a:solidFill>
                  <a:srgbClr val="171717"/>
                </a:solidFill>
                <a:latin typeface="Lucida Sans Unicode"/>
                <a:cs typeface="Lucida Sans Unicode"/>
              </a:rPr>
              <a:t>genelinin</a:t>
            </a:r>
            <a:r>
              <a:rPr sz="1200" spc="-35"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yarısından</a:t>
            </a:r>
            <a:r>
              <a:rPr sz="1200" spc="-20" dirty="0">
                <a:solidFill>
                  <a:srgbClr val="171717"/>
                </a:solidFill>
                <a:latin typeface="Lucida Sans Unicode"/>
                <a:cs typeface="Lucida Sans Unicode"/>
              </a:rPr>
              <a:t> </a:t>
            </a:r>
            <a:r>
              <a:rPr sz="1200" spc="-35" dirty="0" err="1">
                <a:solidFill>
                  <a:srgbClr val="171717"/>
                </a:solidFill>
                <a:latin typeface="Lucida Sans Unicode"/>
                <a:cs typeface="Lucida Sans Unicode"/>
              </a:rPr>
              <a:t>fazlasının</a:t>
            </a:r>
            <a:r>
              <a:rPr sz="1200" spc="-35" dirty="0">
                <a:solidFill>
                  <a:srgbClr val="171717"/>
                </a:solidFill>
                <a:latin typeface="Lucida Sans Unicode"/>
                <a:cs typeface="Lucida Sans Unicode"/>
              </a:rPr>
              <a:t> </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inandığı</a:t>
            </a:r>
            <a:r>
              <a:rPr sz="1200" spc="-35" dirty="0">
                <a:solidFill>
                  <a:srgbClr val="171717"/>
                </a:solidFill>
                <a:latin typeface="Lucida Sans Unicode"/>
                <a:cs typeface="Lucida Sans Unicode"/>
              </a:rPr>
              <a:t> </a:t>
            </a:r>
            <a:r>
              <a:rPr sz="1200" spc="-15" dirty="0" err="1">
                <a:solidFill>
                  <a:srgbClr val="171717"/>
                </a:solidFill>
                <a:latin typeface="Lucida Sans Unicode"/>
                <a:cs typeface="Lucida Sans Unicode"/>
              </a:rPr>
              <a:t>yaşam</a:t>
            </a:r>
            <a:r>
              <a:rPr sz="1200" spc="-15" dirty="0">
                <a:solidFill>
                  <a:srgbClr val="171717"/>
                </a:solidFill>
                <a:latin typeface="Lucida Sans Unicode"/>
                <a:cs typeface="Lucida Sans Unicode"/>
              </a:rPr>
              <a:t> </a:t>
            </a:r>
            <a:r>
              <a:rPr sz="1200" spc="-35" dirty="0" err="1">
                <a:solidFill>
                  <a:srgbClr val="171717"/>
                </a:solidFill>
                <a:latin typeface="Lucida Sans Unicode"/>
                <a:cs typeface="Lucida Sans Unicode"/>
              </a:rPr>
              <a:t>biçimleri</a:t>
            </a:r>
            <a:r>
              <a:rPr sz="1200" spc="-35" dirty="0">
                <a:solidFill>
                  <a:srgbClr val="171717"/>
                </a:solidFill>
                <a:latin typeface="Lucida Sans Unicode"/>
                <a:cs typeface="Lucida Sans Unicode"/>
              </a:rPr>
              <a:t>, </a:t>
            </a:r>
            <a:r>
              <a:rPr sz="1200" spc="-35" dirty="0" err="1">
                <a:solidFill>
                  <a:srgbClr val="171717"/>
                </a:solidFill>
                <a:latin typeface="Lucida Sans Unicode"/>
                <a:cs typeface="Lucida Sans Unicode"/>
              </a:rPr>
              <a:t>değer</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semboller</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kutsiyetler</a:t>
            </a:r>
            <a:r>
              <a:rPr sz="1200" spc="-25" dirty="0">
                <a:solidFill>
                  <a:srgbClr val="171717"/>
                </a:solidFill>
                <a:latin typeface="Lucida Sans Unicode"/>
                <a:cs typeface="Lucida Sans Unicode"/>
              </a:rPr>
              <a:t> </a:t>
            </a:r>
            <a:r>
              <a:rPr sz="1200" spc="-35" dirty="0">
                <a:solidFill>
                  <a:srgbClr val="171717"/>
                </a:solidFill>
                <a:latin typeface="Lucida Sans Unicode"/>
                <a:cs typeface="Lucida Sans Unicode"/>
              </a:rPr>
              <a:t>vb. </a:t>
            </a:r>
            <a:r>
              <a:rPr sz="1200" spc="-20" dirty="0" err="1">
                <a:solidFill>
                  <a:srgbClr val="171717"/>
                </a:solidFill>
                <a:latin typeface="Lucida Sans Unicode"/>
                <a:cs typeface="Lucida Sans Unicode"/>
              </a:rPr>
              <a:t>unsurlardır</a:t>
            </a:r>
            <a:r>
              <a:rPr sz="1200" spc="-20" dirty="0">
                <a:solidFill>
                  <a:srgbClr val="171717"/>
                </a:solidFill>
                <a:latin typeface="Lucida Sans Unicode"/>
                <a:cs typeface="Lucida Sans Unicode"/>
              </a:rPr>
              <a:t>. </a:t>
            </a:r>
            <a:r>
              <a:rPr sz="1200" spc="-35" dirty="0" err="1">
                <a:solidFill>
                  <a:srgbClr val="171717"/>
                </a:solidFill>
                <a:latin typeface="Lucida Sans Unicode"/>
                <a:cs typeface="Lucida Sans Unicode"/>
              </a:rPr>
              <a:t>Dediğim</a:t>
            </a:r>
            <a:r>
              <a:rPr sz="1200" spc="-35" dirty="0">
                <a:solidFill>
                  <a:srgbClr val="171717"/>
                </a:solidFill>
                <a:latin typeface="Lucida Sans Unicode"/>
                <a:cs typeface="Lucida Sans Unicode"/>
              </a:rPr>
              <a:t> </a:t>
            </a:r>
            <a:r>
              <a:rPr sz="1200" spc="-50" dirty="0" err="1">
                <a:solidFill>
                  <a:srgbClr val="171717"/>
                </a:solidFill>
                <a:latin typeface="Lucida Sans Unicode"/>
                <a:cs typeface="Lucida Sans Unicode"/>
              </a:rPr>
              <a:t>gibi</a:t>
            </a:r>
            <a:r>
              <a:rPr sz="1200" spc="-5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30" dirty="0">
                <a:solidFill>
                  <a:srgbClr val="171717"/>
                </a:solidFill>
                <a:latin typeface="Lucida Sans Unicode"/>
                <a:cs typeface="Lucida Sans Unicode"/>
              </a:rPr>
              <a:t> </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toplumun</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inandığı</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benimsediği</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değerlerdir</a:t>
            </a:r>
            <a:r>
              <a:rPr sz="1200" spc="-70" dirty="0">
                <a:solidFill>
                  <a:srgbClr val="171717"/>
                </a:solidFill>
                <a:latin typeface="Lucida Sans Unicode"/>
                <a:cs typeface="Lucida Sans Unicode"/>
              </a:rPr>
              <a:t> </a:t>
            </a:r>
            <a:r>
              <a:rPr sz="1200" spc="-6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65"/>
              </a:spcBef>
            </a:pPr>
            <a:endParaRPr sz="1750" dirty="0">
              <a:latin typeface="Lucida Sans Unicode"/>
              <a:cs typeface="Lucida Sans Unicode"/>
            </a:endParaRPr>
          </a:p>
          <a:p>
            <a:pPr marL="12700">
              <a:lnSpc>
                <a:spcPct val="100000"/>
              </a:lnSpc>
            </a:pPr>
            <a:r>
              <a:rPr sz="1200" b="1" spc="15" dirty="0" err="1">
                <a:solidFill>
                  <a:srgbClr val="171717"/>
                </a:solidFill>
                <a:latin typeface="Trebuchet MS"/>
                <a:cs typeface="Trebuchet MS"/>
              </a:rPr>
              <a:t>Taner</a:t>
            </a:r>
            <a:r>
              <a:rPr sz="1200" spc="1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Peki</a:t>
            </a:r>
            <a:r>
              <a:rPr sz="1200" spc="-65" dirty="0">
                <a:solidFill>
                  <a:srgbClr val="171717"/>
                </a:solidFill>
                <a:latin typeface="Lucida Sans Unicode"/>
                <a:cs typeface="Lucida Sans Unicode"/>
              </a:rPr>
              <a:t> </a:t>
            </a:r>
            <a:r>
              <a:rPr sz="1200" spc="-25" dirty="0" err="1">
                <a:solidFill>
                  <a:srgbClr val="171717"/>
                </a:solidFill>
                <a:latin typeface="Lucida Sans Unicode"/>
                <a:cs typeface="Lucida Sans Unicode"/>
              </a:rPr>
              <a:t>Aristo'nun</a:t>
            </a:r>
            <a:r>
              <a:rPr sz="1200" spc="-6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ahlakı</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hakkında</a:t>
            </a:r>
            <a:r>
              <a:rPr sz="1200" spc="-6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70" dirty="0">
                <a:solidFill>
                  <a:srgbClr val="171717"/>
                </a:solidFill>
                <a:latin typeface="Lucida Sans Unicode"/>
                <a:cs typeface="Lucida Sans Unicode"/>
              </a:rPr>
              <a:t> </a:t>
            </a:r>
            <a:r>
              <a:rPr sz="1200" spc="-55" dirty="0" err="1">
                <a:solidFill>
                  <a:srgbClr val="171717"/>
                </a:solidFill>
                <a:latin typeface="Lucida Sans Unicode"/>
                <a:cs typeface="Lucida Sans Unicode"/>
              </a:rPr>
              <a:t>bilginiz</a:t>
            </a:r>
            <a:r>
              <a:rPr sz="1200" spc="-65" dirty="0">
                <a:solidFill>
                  <a:srgbClr val="171717"/>
                </a:solidFill>
                <a:latin typeface="Lucida Sans Unicode"/>
                <a:cs typeface="Lucida Sans Unicode"/>
              </a:rPr>
              <a:t> </a:t>
            </a:r>
            <a:r>
              <a:rPr sz="1200" spc="-10" dirty="0" err="1">
                <a:solidFill>
                  <a:srgbClr val="171717"/>
                </a:solidFill>
                <a:latin typeface="Lucida Sans Unicode"/>
                <a:cs typeface="Lucida Sans Unicode"/>
              </a:rPr>
              <a:t>var</a:t>
            </a:r>
            <a:r>
              <a:rPr sz="1200" spc="-65" dirty="0">
                <a:solidFill>
                  <a:srgbClr val="171717"/>
                </a:solidFill>
                <a:latin typeface="Lucida Sans Unicode"/>
                <a:cs typeface="Lucida Sans Unicode"/>
              </a:rPr>
              <a:t> </a:t>
            </a:r>
            <a:r>
              <a:rPr sz="1200" spc="-15" dirty="0" err="1">
                <a:solidFill>
                  <a:srgbClr val="171717"/>
                </a:solidFill>
                <a:latin typeface="Lucida Sans Unicode"/>
                <a:cs typeface="Lucida Sans Unicode"/>
              </a:rPr>
              <a:t>mı</a:t>
            </a:r>
            <a:r>
              <a:rPr sz="1200" spc="-1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5"/>
              </a:spcBef>
            </a:pPr>
            <a:endParaRPr sz="1350" dirty="0">
              <a:latin typeface="Lucida Sans Unicode"/>
              <a:cs typeface="Lucida Sans Unicode"/>
            </a:endParaRPr>
          </a:p>
          <a:p>
            <a:pPr marL="12700" marR="6985" algn="just">
              <a:lnSpc>
                <a:spcPct val="145700"/>
              </a:lnSpc>
            </a:pPr>
            <a:r>
              <a:rPr sz="1200" b="1" spc="55" dirty="0" err="1">
                <a:solidFill>
                  <a:srgbClr val="171717"/>
                </a:solidFill>
                <a:latin typeface="Trebuchet MS"/>
                <a:cs typeface="Trebuchet MS"/>
              </a:rPr>
              <a:t>Serkan</a:t>
            </a:r>
            <a:r>
              <a:rPr sz="1200" b="1" spc="-50" dirty="0">
                <a:solidFill>
                  <a:srgbClr val="171717"/>
                </a:solidFill>
                <a:latin typeface="Trebuchet MS"/>
                <a:cs typeface="Trebuchet MS"/>
              </a:rPr>
              <a:t> </a:t>
            </a:r>
            <a:r>
              <a:rPr lang="tr-TR" sz="1200" b="1" spc="30" dirty="0" err="1">
                <a:solidFill>
                  <a:srgbClr val="171717"/>
                </a:solidFill>
                <a:latin typeface="Trebuchet MS"/>
                <a:cs typeface="Trebuchet MS"/>
              </a:rPr>
              <a:t>H</a:t>
            </a:r>
            <a:r>
              <a:rPr sz="1200" b="1" spc="30" dirty="0" err="1" smtClean="0">
                <a:solidFill>
                  <a:srgbClr val="171717"/>
                </a:solidFill>
                <a:latin typeface="Trebuchet MS"/>
                <a:cs typeface="Trebuchet MS"/>
              </a:rPr>
              <a:t>oca</a:t>
            </a:r>
            <a:r>
              <a:rPr sz="1200" spc="30" dirty="0">
                <a:solidFill>
                  <a:srgbClr val="171717"/>
                </a:solidFill>
                <a:latin typeface="Lucida Sans Unicode"/>
                <a:cs typeface="Lucida Sans Unicode"/>
              </a:rPr>
              <a:t>:</a:t>
            </a:r>
            <a:r>
              <a:rPr sz="1200" spc="-45" dirty="0">
                <a:solidFill>
                  <a:srgbClr val="171717"/>
                </a:solidFill>
                <a:latin typeface="Lucida Sans Unicode"/>
                <a:cs typeface="Lucida Sans Unicode"/>
              </a:rPr>
              <a:t> </a:t>
            </a:r>
            <a:r>
              <a:rPr sz="1200" spc="-25" dirty="0" err="1">
                <a:solidFill>
                  <a:srgbClr val="171717"/>
                </a:solidFill>
                <a:latin typeface="Lucida Sans Unicode"/>
                <a:cs typeface="Lucida Sans Unicode"/>
              </a:rPr>
              <a:t>Aristo'nun</a:t>
            </a:r>
            <a:r>
              <a:rPr sz="1200" spc="-5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45"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50" dirty="0">
                <a:solidFill>
                  <a:srgbClr val="171717"/>
                </a:solidFill>
                <a:latin typeface="Lucida Sans Unicode"/>
                <a:cs typeface="Lucida Sans Unicode"/>
              </a:rPr>
              <a:t> </a:t>
            </a:r>
            <a:r>
              <a:rPr sz="1200" spc="-30" dirty="0" err="1">
                <a:solidFill>
                  <a:srgbClr val="171717"/>
                </a:solidFill>
                <a:latin typeface="Lucida Sans Unicode"/>
                <a:cs typeface="Lucida Sans Unicode"/>
              </a:rPr>
              <a:t>ahlakı</a:t>
            </a:r>
            <a:r>
              <a:rPr sz="1200" spc="-45" dirty="0">
                <a:solidFill>
                  <a:srgbClr val="171717"/>
                </a:solidFill>
                <a:latin typeface="Lucida Sans Unicode"/>
                <a:cs typeface="Lucida Sans Unicode"/>
              </a:rPr>
              <a:t> </a:t>
            </a:r>
            <a:r>
              <a:rPr sz="1200" spc="-10" dirty="0">
                <a:solidFill>
                  <a:srgbClr val="171717"/>
                </a:solidFill>
                <a:latin typeface="Lucida Sans Unicode"/>
                <a:cs typeface="Lucida Sans Unicode"/>
              </a:rPr>
              <a:t>da</a:t>
            </a:r>
            <a:r>
              <a:rPr sz="1200" spc="-45" dirty="0">
                <a:solidFill>
                  <a:srgbClr val="171717"/>
                </a:solidFill>
                <a:latin typeface="Lucida Sans Unicode"/>
                <a:cs typeface="Lucida Sans Unicode"/>
              </a:rPr>
              <a:t> </a:t>
            </a:r>
            <a:r>
              <a:rPr sz="1200" spc="-45" dirty="0" err="1">
                <a:solidFill>
                  <a:srgbClr val="171717"/>
                </a:solidFill>
                <a:latin typeface="Lucida Sans Unicode"/>
                <a:cs typeface="Lucida Sans Unicode"/>
              </a:rPr>
              <a:t>çıkıntılık</a:t>
            </a:r>
            <a:r>
              <a:rPr sz="1200" spc="-50" dirty="0">
                <a:solidFill>
                  <a:srgbClr val="171717"/>
                </a:solidFill>
                <a:latin typeface="Lucida Sans Unicode"/>
                <a:cs typeface="Lucida Sans Unicode"/>
              </a:rPr>
              <a:t> </a:t>
            </a:r>
            <a:r>
              <a:rPr sz="1200" spc="-25" dirty="0" err="1">
                <a:solidFill>
                  <a:srgbClr val="171717"/>
                </a:solidFill>
                <a:latin typeface="Lucida Sans Unicode"/>
                <a:cs typeface="Lucida Sans Unicode"/>
              </a:rPr>
              <a:t>yapmamaktır</a:t>
            </a:r>
            <a:r>
              <a:rPr sz="1200" spc="-25" dirty="0">
                <a:solidFill>
                  <a:srgbClr val="171717"/>
                </a:solidFill>
                <a:latin typeface="Lucida Sans Unicode"/>
                <a:cs typeface="Lucida Sans Unicode"/>
              </a:rPr>
              <a:t>.</a:t>
            </a:r>
            <a:r>
              <a:rPr sz="1200" spc="-45" dirty="0">
                <a:solidFill>
                  <a:srgbClr val="171717"/>
                </a:solidFill>
                <a:latin typeface="Lucida Sans Unicode"/>
                <a:cs typeface="Lucida Sans Unicode"/>
              </a:rPr>
              <a:t> </a:t>
            </a:r>
            <a:r>
              <a:rPr sz="1200" spc="-25" dirty="0" err="1">
                <a:solidFill>
                  <a:srgbClr val="171717"/>
                </a:solidFill>
                <a:latin typeface="Lucida Sans Unicode"/>
                <a:cs typeface="Lucida Sans Unicode"/>
              </a:rPr>
              <a:t>Nasıl</a:t>
            </a:r>
            <a:r>
              <a:rPr sz="1200" spc="-50" dirty="0">
                <a:solidFill>
                  <a:srgbClr val="171717"/>
                </a:solidFill>
                <a:latin typeface="Lucida Sans Unicode"/>
                <a:cs typeface="Lucida Sans Unicode"/>
              </a:rPr>
              <a:t> </a:t>
            </a:r>
            <a:r>
              <a:rPr sz="1200" spc="-45" dirty="0" err="1">
                <a:solidFill>
                  <a:srgbClr val="171717"/>
                </a:solidFill>
                <a:latin typeface="Lucida Sans Unicode"/>
                <a:cs typeface="Lucida Sans Unicode"/>
              </a:rPr>
              <a:t>çıkıntılık</a:t>
            </a:r>
            <a:r>
              <a:rPr sz="1200" spc="-45" dirty="0">
                <a:solidFill>
                  <a:srgbClr val="171717"/>
                </a:solidFill>
                <a:latin typeface="Lucida Sans Unicode"/>
                <a:cs typeface="Lucida Sans Unicode"/>
              </a:rPr>
              <a:t> </a:t>
            </a:r>
            <a:r>
              <a:rPr sz="1200" spc="-15" dirty="0" err="1">
                <a:solidFill>
                  <a:srgbClr val="171717"/>
                </a:solidFill>
                <a:latin typeface="Lucida Sans Unicode"/>
                <a:cs typeface="Lucida Sans Unicode"/>
              </a:rPr>
              <a:t>yapmamaktır</a:t>
            </a:r>
            <a:r>
              <a:rPr sz="1200" spc="-15"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Toplumun</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genel</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kabul</a:t>
            </a:r>
            <a:r>
              <a:rPr sz="1200" spc="-65" dirty="0">
                <a:solidFill>
                  <a:srgbClr val="171717"/>
                </a:solidFill>
                <a:latin typeface="Lucida Sans Unicode"/>
                <a:cs typeface="Lucida Sans Unicode"/>
              </a:rPr>
              <a:t> </a:t>
            </a:r>
            <a:r>
              <a:rPr sz="1200" spc="-35" dirty="0" err="1">
                <a:solidFill>
                  <a:srgbClr val="171717"/>
                </a:solidFill>
                <a:latin typeface="Lucida Sans Unicode"/>
                <a:cs typeface="Lucida Sans Unicode"/>
              </a:rPr>
              <a:t>gördüklerimizin</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dışına</a:t>
            </a:r>
            <a:r>
              <a:rPr sz="1200" spc="-70" dirty="0">
                <a:solidFill>
                  <a:srgbClr val="171717"/>
                </a:solidFill>
                <a:latin typeface="Lucida Sans Unicode"/>
                <a:cs typeface="Lucida Sans Unicode"/>
              </a:rPr>
              <a:t> </a:t>
            </a:r>
            <a:r>
              <a:rPr sz="1200" spc="-40" dirty="0" err="1">
                <a:solidFill>
                  <a:srgbClr val="171717"/>
                </a:solidFill>
                <a:latin typeface="Lucida Sans Unicode"/>
                <a:cs typeface="Lucida Sans Unicode"/>
              </a:rPr>
              <a:t>çıkmamak</a:t>
            </a:r>
            <a:r>
              <a:rPr sz="1200" spc="-40" dirty="0">
                <a:solidFill>
                  <a:srgbClr val="171717"/>
                </a:solidFill>
                <a:latin typeface="Lucida Sans Unicode"/>
                <a:cs typeface="Lucida Sans Unicode"/>
              </a:rPr>
              <a:t>,</a:t>
            </a:r>
            <a:r>
              <a:rPr sz="1200" spc="-65" dirty="0">
                <a:solidFill>
                  <a:srgbClr val="171717"/>
                </a:solidFill>
                <a:latin typeface="Lucida Sans Unicode"/>
                <a:cs typeface="Lucida Sans Unicode"/>
              </a:rPr>
              <a:t> </a:t>
            </a:r>
            <a:r>
              <a:rPr sz="1200" spc="-25" dirty="0" err="1">
                <a:solidFill>
                  <a:srgbClr val="171717"/>
                </a:solidFill>
                <a:latin typeface="Lucida Sans Unicode"/>
                <a:cs typeface="Lucida Sans Unicode"/>
              </a:rPr>
              <a:t>cebelleşmemektir</a:t>
            </a:r>
            <a:r>
              <a:rPr sz="1200" spc="-2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70"/>
              </a:spcBef>
            </a:pPr>
            <a:endParaRPr sz="1750" dirty="0">
              <a:latin typeface="Lucida Sans Unicode"/>
              <a:cs typeface="Lucida Sans Unicode"/>
            </a:endParaRPr>
          </a:p>
          <a:p>
            <a:pPr marL="12700">
              <a:lnSpc>
                <a:spcPct val="100000"/>
              </a:lnSpc>
            </a:pPr>
            <a:r>
              <a:rPr sz="1200" b="1" spc="15" dirty="0" err="1">
                <a:solidFill>
                  <a:srgbClr val="171717"/>
                </a:solidFill>
                <a:latin typeface="Trebuchet MS"/>
                <a:cs typeface="Trebuchet MS"/>
              </a:rPr>
              <a:t>Taner</a:t>
            </a:r>
            <a:r>
              <a:rPr sz="1200" spc="1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Standart</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insan</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ahlakı</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nasıl</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olmalı</a:t>
            </a:r>
            <a:r>
              <a:rPr sz="1200" spc="-2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0"/>
              </a:spcBef>
            </a:pPr>
            <a:endParaRPr sz="1350" dirty="0">
              <a:latin typeface="Lucida Sans Unicode"/>
              <a:cs typeface="Lucida Sans Unicode"/>
            </a:endParaRPr>
          </a:p>
          <a:p>
            <a:pPr marL="12700" marR="6985" algn="just">
              <a:lnSpc>
                <a:spcPct val="145700"/>
              </a:lnSpc>
              <a:spcBef>
                <a:spcPts val="5"/>
              </a:spcBef>
            </a:pPr>
            <a:r>
              <a:rPr sz="1200" b="1" spc="55" dirty="0" err="1">
                <a:solidFill>
                  <a:srgbClr val="171717"/>
                </a:solidFill>
                <a:latin typeface="Trebuchet MS"/>
                <a:cs typeface="Trebuchet MS"/>
              </a:rPr>
              <a:t>Serkan</a:t>
            </a:r>
            <a:r>
              <a:rPr sz="1200" b="1" spc="55" dirty="0">
                <a:solidFill>
                  <a:srgbClr val="171717"/>
                </a:solidFill>
                <a:latin typeface="Trebuchet MS"/>
                <a:cs typeface="Trebuchet MS"/>
              </a:rPr>
              <a:t> </a:t>
            </a:r>
            <a:r>
              <a:rPr lang="tr-TR" sz="1200" b="1" spc="30" dirty="0" err="1">
                <a:solidFill>
                  <a:srgbClr val="171717"/>
                </a:solidFill>
                <a:latin typeface="Trebuchet MS"/>
                <a:cs typeface="Trebuchet MS"/>
              </a:rPr>
              <a:t>H</a:t>
            </a:r>
            <a:r>
              <a:rPr sz="1200" b="1" spc="30" dirty="0" err="1" smtClean="0">
                <a:solidFill>
                  <a:srgbClr val="171717"/>
                </a:solidFill>
                <a:latin typeface="Trebuchet MS"/>
                <a:cs typeface="Trebuchet MS"/>
              </a:rPr>
              <a:t>oca</a:t>
            </a:r>
            <a:r>
              <a:rPr sz="1200" spc="30" dirty="0">
                <a:solidFill>
                  <a:srgbClr val="171717"/>
                </a:solidFill>
                <a:latin typeface="Lucida Sans Unicode"/>
                <a:cs typeface="Lucida Sans Unicode"/>
              </a:rPr>
              <a:t>: </a:t>
            </a:r>
            <a:r>
              <a:rPr sz="1200" spc="-10" dirty="0" err="1">
                <a:solidFill>
                  <a:srgbClr val="171717"/>
                </a:solidFill>
                <a:latin typeface="Lucida Sans Unicode"/>
                <a:cs typeface="Lucida Sans Unicode"/>
              </a:rPr>
              <a:t>Standart</a:t>
            </a:r>
            <a:r>
              <a:rPr sz="1200" spc="-1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insan</a:t>
            </a:r>
            <a:r>
              <a:rPr sz="1200" spc="-2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3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ahlakı</a:t>
            </a:r>
            <a:r>
              <a:rPr sz="1200" spc="-30" dirty="0">
                <a:solidFill>
                  <a:srgbClr val="171717"/>
                </a:solidFill>
                <a:latin typeface="Lucida Sans Unicode"/>
                <a:cs typeface="Lucida Sans Unicode"/>
              </a:rPr>
              <a:t> </a:t>
            </a:r>
            <a:r>
              <a:rPr sz="1200" spc="-5" dirty="0" err="1">
                <a:solidFill>
                  <a:srgbClr val="171717"/>
                </a:solidFill>
                <a:latin typeface="Lucida Sans Unicode"/>
                <a:cs typeface="Lucida Sans Unicode"/>
              </a:rPr>
              <a:t>en</a:t>
            </a:r>
            <a:r>
              <a:rPr sz="1200" spc="-5" dirty="0">
                <a:solidFill>
                  <a:srgbClr val="171717"/>
                </a:solidFill>
                <a:latin typeface="Lucida Sans Unicode"/>
                <a:cs typeface="Lucida Sans Unicode"/>
              </a:rPr>
              <a:t> </a:t>
            </a:r>
            <a:r>
              <a:rPr sz="1200" spc="-20" dirty="0" err="1">
                <a:solidFill>
                  <a:srgbClr val="171717"/>
                </a:solidFill>
                <a:latin typeface="Lucida Sans Unicode"/>
                <a:cs typeface="Lucida Sans Unicode"/>
              </a:rPr>
              <a:t>başta</a:t>
            </a:r>
            <a:r>
              <a:rPr sz="1200" spc="-20" dirty="0">
                <a:solidFill>
                  <a:srgbClr val="171717"/>
                </a:solidFill>
                <a:latin typeface="Lucida Sans Unicode"/>
                <a:cs typeface="Lucida Sans Unicode"/>
              </a:rPr>
              <a:t> </a:t>
            </a:r>
            <a:r>
              <a:rPr sz="1200" spc="-25" dirty="0" err="1" smtClean="0">
                <a:solidFill>
                  <a:srgbClr val="171717"/>
                </a:solidFill>
                <a:latin typeface="Lucida Sans Unicode"/>
                <a:cs typeface="Lucida Sans Unicode"/>
              </a:rPr>
              <a:t>inanış</a:t>
            </a:r>
            <a:r>
              <a:rPr lang="tr-TR" sz="1200" spc="-25" dirty="0" smtClean="0">
                <a:solidFill>
                  <a:srgbClr val="171717"/>
                </a:solidFill>
                <a:latin typeface="Lucida Sans Unicode"/>
                <a:cs typeface="Lucida Sans Unicode"/>
              </a:rPr>
              <a:t> ve</a:t>
            </a:r>
            <a:r>
              <a:rPr sz="1200" spc="-25" dirty="0" smtClean="0">
                <a:solidFill>
                  <a:srgbClr val="171717"/>
                </a:solidFill>
                <a:latin typeface="Lucida Sans Unicode"/>
                <a:cs typeface="Lucida Sans Unicode"/>
              </a:rPr>
              <a:t> </a:t>
            </a:r>
            <a:r>
              <a:rPr sz="1200" spc="-25" dirty="0">
                <a:solidFill>
                  <a:srgbClr val="171717"/>
                </a:solidFill>
                <a:latin typeface="Lucida Sans Unicode"/>
                <a:cs typeface="Lucida Sans Unicode"/>
              </a:rPr>
              <a:t>din </a:t>
            </a:r>
            <a:r>
              <a:rPr sz="1200" spc="-25" dirty="0" err="1">
                <a:solidFill>
                  <a:srgbClr val="171717"/>
                </a:solidFill>
                <a:latin typeface="Lucida Sans Unicode"/>
                <a:cs typeface="Lucida Sans Unicode"/>
              </a:rPr>
              <a:t>açısından</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toplumun</a:t>
            </a:r>
            <a:r>
              <a:rPr sz="1200" spc="-20" dirty="0">
                <a:solidFill>
                  <a:srgbClr val="171717"/>
                </a:solidFill>
                <a:latin typeface="Lucida Sans Unicode"/>
                <a:cs typeface="Lucida Sans Unicode"/>
              </a:rPr>
              <a:t> </a:t>
            </a:r>
            <a:r>
              <a:rPr sz="1200" spc="-15" dirty="0">
                <a:solidFill>
                  <a:srgbClr val="171717"/>
                </a:solidFill>
                <a:latin typeface="Lucida Sans Unicode"/>
                <a:cs typeface="Lucida Sans Unicode"/>
              </a:rPr>
              <a:t> </a:t>
            </a:r>
            <a:r>
              <a:rPr sz="1200" spc="-30" dirty="0" err="1">
                <a:solidFill>
                  <a:srgbClr val="171717"/>
                </a:solidFill>
                <a:latin typeface="Lucida Sans Unicode"/>
                <a:cs typeface="Lucida Sans Unicode"/>
              </a:rPr>
              <a:t>kabul</a:t>
            </a:r>
            <a:r>
              <a:rPr sz="1200" spc="-30" dirty="0">
                <a:solidFill>
                  <a:srgbClr val="171717"/>
                </a:solidFill>
                <a:latin typeface="Lucida Sans Unicode"/>
                <a:cs typeface="Lucida Sans Unicode"/>
              </a:rPr>
              <a:t> </a:t>
            </a:r>
            <a:r>
              <a:rPr sz="1200" spc="-40" dirty="0" err="1">
                <a:solidFill>
                  <a:srgbClr val="171717"/>
                </a:solidFill>
                <a:latin typeface="Lucida Sans Unicode"/>
                <a:cs typeface="Lucida Sans Unicode"/>
              </a:rPr>
              <a:t>ettiği</a:t>
            </a:r>
            <a:r>
              <a:rPr sz="1200" spc="-40" dirty="0">
                <a:solidFill>
                  <a:srgbClr val="171717"/>
                </a:solidFill>
                <a:latin typeface="Lucida Sans Unicode"/>
                <a:cs typeface="Lucida Sans Unicode"/>
              </a:rPr>
              <a:t> </a:t>
            </a:r>
            <a:r>
              <a:rPr sz="1200" spc="-25" dirty="0" err="1">
                <a:solidFill>
                  <a:srgbClr val="171717"/>
                </a:solidFill>
                <a:latin typeface="Lucida Sans Unicode"/>
                <a:cs typeface="Lucida Sans Unicode"/>
              </a:rPr>
              <a:t>inancın</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dışına</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çıkmamak</a:t>
            </a:r>
            <a:r>
              <a:rPr sz="1200" spc="-30" dirty="0">
                <a:solidFill>
                  <a:srgbClr val="171717"/>
                </a:solidFill>
                <a:latin typeface="Lucida Sans Unicode"/>
                <a:cs typeface="Lucida Sans Unicode"/>
              </a:rPr>
              <a:t> </a:t>
            </a:r>
            <a:r>
              <a:rPr sz="1200" spc="-10" dirty="0" err="1">
                <a:solidFill>
                  <a:srgbClr val="171717"/>
                </a:solidFill>
                <a:latin typeface="Lucida Sans Unicode"/>
                <a:cs typeface="Lucida Sans Unicode"/>
              </a:rPr>
              <a:t>ya</a:t>
            </a:r>
            <a:r>
              <a:rPr sz="1200" spc="-10" dirty="0">
                <a:solidFill>
                  <a:srgbClr val="171717"/>
                </a:solidFill>
                <a:latin typeface="Lucida Sans Unicode"/>
                <a:cs typeface="Lucida Sans Unicode"/>
              </a:rPr>
              <a:t> da </a:t>
            </a:r>
            <a:r>
              <a:rPr sz="1200" spc="-25" dirty="0" err="1">
                <a:solidFill>
                  <a:srgbClr val="171717"/>
                </a:solidFill>
                <a:latin typeface="Lucida Sans Unicode"/>
                <a:cs typeface="Lucida Sans Unicode"/>
              </a:rPr>
              <a:t>dışında</a:t>
            </a:r>
            <a:r>
              <a:rPr sz="1200" spc="-25" dirty="0">
                <a:solidFill>
                  <a:srgbClr val="171717"/>
                </a:solidFill>
                <a:latin typeface="Lucida Sans Unicode"/>
                <a:cs typeface="Lucida Sans Unicode"/>
              </a:rPr>
              <a:t> </a:t>
            </a:r>
            <a:r>
              <a:rPr sz="1200" spc="-30" dirty="0">
                <a:solidFill>
                  <a:srgbClr val="171717"/>
                </a:solidFill>
                <a:latin typeface="Lucida Sans Unicode"/>
                <a:cs typeface="Lucida Sans Unicode"/>
              </a:rPr>
              <a:t>bile </a:t>
            </a:r>
            <a:r>
              <a:rPr sz="1200" spc="-25" dirty="0" err="1">
                <a:solidFill>
                  <a:srgbClr val="171717"/>
                </a:solidFill>
                <a:latin typeface="Lucida Sans Unicode"/>
                <a:cs typeface="Lucida Sans Unicode"/>
              </a:rPr>
              <a:t>olsa</a:t>
            </a:r>
            <a:r>
              <a:rPr sz="1200" spc="-25"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bunu</a:t>
            </a:r>
            <a:r>
              <a:rPr sz="1200" spc="-15" dirty="0">
                <a:solidFill>
                  <a:srgbClr val="171717"/>
                </a:solidFill>
                <a:latin typeface="Lucida Sans Unicode"/>
                <a:cs typeface="Lucida Sans Unicode"/>
              </a:rPr>
              <a:t> </a:t>
            </a:r>
            <a:r>
              <a:rPr sz="1200" spc="-20" dirty="0" err="1">
                <a:solidFill>
                  <a:srgbClr val="171717"/>
                </a:solidFill>
                <a:latin typeface="Lucida Sans Unicode"/>
                <a:cs typeface="Lucida Sans Unicode"/>
              </a:rPr>
              <a:t>toplum</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içinde</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zarar</a:t>
            </a:r>
            <a:r>
              <a:rPr sz="1200" spc="-25" dirty="0">
                <a:solidFill>
                  <a:srgbClr val="171717"/>
                </a:solidFill>
                <a:latin typeface="Lucida Sans Unicode"/>
                <a:cs typeface="Lucida Sans Unicode"/>
              </a:rPr>
              <a:t> </a:t>
            </a:r>
            <a:r>
              <a:rPr sz="1200" spc="-20" dirty="0" err="1" smtClean="0">
                <a:solidFill>
                  <a:srgbClr val="171717"/>
                </a:solidFill>
                <a:latin typeface="Lucida Sans Unicode"/>
                <a:cs typeface="Lucida Sans Unicode"/>
              </a:rPr>
              <a:t>verecek</a:t>
            </a:r>
            <a:r>
              <a:rPr lang="tr-TR" sz="1200" spc="-20" dirty="0" smtClean="0">
                <a:solidFill>
                  <a:srgbClr val="171717"/>
                </a:solidFill>
                <a:latin typeface="Lucida Sans Unicode"/>
                <a:cs typeface="Lucida Sans Unicode"/>
              </a:rPr>
              <a:t>,</a:t>
            </a:r>
            <a:r>
              <a:rPr sz="1200" spc="-20" dirty="0" smtClean="0">
                <a:solidFill>
                  <a:srgbClr val="171717"/>
                </a:solidFill>
                <a:latin typeface="Lucida Sans Unicode"/>
                <a:cs typeface="Lucida Sans Unicode"/>
              </a:rPr>
              <a:t> </a:t>
            </a:r>
            <a:r>
              <a:rPr sz="1200" spc="-15" dirty="0" smtClean="0">
                <a:solidFill>
                  <a:srgbClr val="171717"/>
                </a:solidFill>
                <a:latin typeface="Lucida Sans Unicode"/>
                <a:cs typeface="Lucida Sans Unicode"/>
              </a:rPr>
              <a:t> </a:t>
            </a:r>
            <a:r>
              <a:rPr sz="1200" spc="-20" dirty="0" err="1">
                <a:solidFill>
                  <a:srgbClr val="171717"/>
                </a:solidFill>
                <a:latin typeface="Lucida Sans Unicode"/>
                <a:cs typeface="Lucida Sans Unicode"/>
              </a:rPr>
              <a:t>tahrip</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edecek</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şekilde</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yansıtmamasıdır</a:t>
            </a:r>
            <a:r>
              <a:rPr sz="1200" spc="-2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0"/>
              </a:spcBef>
            </a:pPr>
            <a:endParaRPr sz="1350" dirty="0">
              <a:latin typeface="Lucida Sans Unicode"/>
              <a:cs typeface="Lucida Sans Unicode"/>
            </a:endParaRPr>
          </a:p>
          <a:p>
            <a:pPr marL="12700" marR="7620" algn="just">
              <a:lnSpc>
                <a:spcPct val="145700"/>
              </a:lnSpc>
            </a:pPr>
            <a:r>
              <a:rPr sz="1200" spc="-30" dirty="0">
                <a:solidFill>
                  <a:srgbClr val="171717"/>
                </a:solidFill>
                <a:latin typeface="Lucida Sans Unicode"/>
                <a:cs typeface="Lucida Sans Unicode"/>
              </a:rPr>
              <a:t>Din </a:t>
            </a:r>
            <a:r>
              <a:rPr sz="1200" spc="-30" dirty="0" err="1">
                <a:solidFill>
                  <a:srgbClr val="171717"/>
                </a:solidFill>
                <a:latin typeface="Lucida Sans Unicode"/>
                <a:cs typeface="Lucida Sans Unicode"/>
              </a:rPr>
              <a:t>olarak</a:t>
            </a:r>
            <a:r>
              <a:rPr sz="1200" spc="-30" dirty="0">
                <a:solidFill>
                  <a:srgbClr val="171717"/>
                </a:solidFill>
                <a:latin typeface="Lucida Sans Unicode"/>
                <a:cs typeface="Lucida Sans Unicode"/>
              </a:rPr>
              <a:t>, </a:t>
            </a:r>
            <a:r>
              <a:rPr sz="1200" spc="-40" dirty="0" err="1">
                <a:solidFill>
                  <a:srgbClr val="171717"/>
                </a:solidFill>
                <a:latin typeface="Lucida Sans Unicode"/>
                <a:cs typeface="Lucida Sans Unicode"/>
              </a:rPr>
              <a:t>dil</a:t>
            </a:r>
            <a:r>
              <a:rPr sz="1200" spc="-40" dirty="0">
                <a:solidFill>
                  <a:srgbClr val="171717"/>
                </a:solidFill>
                <a:latin typeface="Lucida Sans Unicode"/>
                <a:cs typeface="Lucida Sans Unicode"/>
              </a:rPr>
              <a:t> </a:t>
            </a:r>
            <a:r>
              <a:rPr sz="1200" spc="-30" dirty="0" err="1">
                <a:solidFill>
                  <a:srgbClr val="171717"/>
                </a:solidFill>
                <a:latin typeface="Lucida Sans Unicode"/>
                <a:cs typeface="Lucida Sans Unicode"/>
              </a:rPr>
              <a:t>olarak</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kültür</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olarak</a:t>
            </a:r>
            <a:r>
              <a:rPr sz="1200" spc="-25" dirty="0">
                <a:solidFill>
                  <a:srgbClr val="171717"/>
                </a:solidFill>
                <a:latin typeface="Lucida Sans Unicode"/>
                <a:cs typeface="Lucida Sans Unicode"/>
              </a:rPr>
              <a:t> </a:t>
            </a:r>
            <a:r>
              <a:rPr sz="1200" spc="-15" dirty="0" err="1">
                <a:solidFill>
                  <a:srgbClr val="171717"/>
                </a:solidFill>
                <a:latin typeface="Lucida Sans Unicode"/>
                <a:cs typeface="Lucida Sans Unicode"/>
              </a:rPr>
              <a:t>yaşam</a:t>
            </a:r>
            <a:r>
              <a:rPr sz="1200" spc="-15" dirty="0">
                <a:solidFill>
                  <a:srgbClr val="171717"/>
                </a:solidFill>
                <a:latin typeface="Lucida Sans Unicode"/>
                <a:cs typeface="Lucida Sans Unicode"/>
              </a:rPr>
              <a:t> </a:t>
            </a:r>
            <a:r>
              <a:rPr sz="1200" spc="-40" dirty="0" err="1">
                <a:solidFill>
                  <a:srgbClr val="171717"/>
                </a:solidFill>
                <a:latin typeface="Lucida Sans Unicode"/>
                <a:cs typeface="Lucida Sans Unicode"/>
              </a:rPr>
              <a:t>tarzı</a:t>
            </a:r>
            <a:r>
              <a:rPr sz="1200" spc="-40" dirty="0">
                <a:solidFill>
                  <a:srgbClr val="171717"/>
                </a:solidFill>
                <a:latin typeface="Lucida Sans Unicode"/>
                <a:cs typeface="Lucida Sans Unicode"/>
              </a:rPr>
              <a:t> </a:t>
            </a:r>
            <a:r>
              <a:rPr sz="1200" spc="-30" dirty="0" err="1">
                <a:solidFill>
                  <a:srgbClr val="171717"/>
                </a:solidFill>
                <a:latin typeface="Lucida Sans Unicode"/>
                <a:cs typeface="Lucida Sans Unicode"/>
              </a:rPr>
              <a:t>olarak</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değer</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olarak</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toplumun</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genel</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kabul</a:t>
            </a:r>
            <a:r>
              <a:rPr sz="1200" spc="-30" dirty="0">
                <a:solidFill>
                  <a:srgbClr val="171717"/>
                </a:solidFill>
                <a:latin typeface="Lucida Sans Unicode"/>
                <a:cs typeface="Lucida Sans Unicode"/>
              </a:rPr>
              <a:t> </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görmüşlerini</a:t>
            </a:r>
            <a:r>
              <a:rPr sz="1200" spc="-75" dirty="0">
                <a:solidFill>
                  <a:srgbClr val="171717"/>
                </a:solidFill>
                <a:latin typeface="Lucida Sans Unicode"/>
                <a:cs typeface="Lucida Sans Unicode"/>
              </a:rPr>
              <a:t> </a:t>
            </a:r>
            <a:r>
              <a:rPr sz="1200" spc="-25" dirty="0" err="1">
                <a:solidFill>
                  <a:srgbClr val="171717"/>
                </a:solidFill>
                <a:latin typeface="Lucida Sans Unicode"/>
                <a:cs typeface="Lucida Sans Unicode"/>
              </a:rPr>
              <a:t>potasının</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içine</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almaktır</a:t>
            </a:r>
            <a:r>
              <a:rPr sz="1200" spc="-30" dirty="0">
                <a:solidFill>
                  <a:srgbClr val="171717"/>
                </a:solidFill>
                <a:latin typeface="Lucida Sans Unicode"/>
                <a:cs typeface="Lucida Sans Unicode"/>
              </a:rPr>
              <a:t>.</a:t>
            </a:r>
            <a:endParaRPr sz="1200" dirty="0">
              <a:latin typeface="Lucida Sans Unicode"/>
              <a:cs typeface="Lucida Sans Unicode"/>
            </a:endParaRPr>
          </a:p>
        </p:txBody>
      </p:sp>
      <p:sp>
        <p:nvSpPr>
          <p:cNvPr id="5" name="object 5"/>
          <p:cNvSpPr/>
          <p:nvPr/>
        </p:nvSpPr>
        <p:spPr>
          <a:xfrm>
            <a:off x="0" y="5684253"/>
            <a:ext cx="254635" cy="5003800"/>
          </a:xfrm>
          <a:custGeom>
            <a:avLst/>
            <a:gdLst/>
            <a:ahLst/>
            <a:cxnLst/>
            <a:rect l="l" t="t" r="r" b="b"/>
            <a:pathLst>
              <a:path w="254635" h="5003800">
                <a:moveTo>
                  <a:pt x="254377" y="5003339"/>
                </a:moveTo>
                <a:lnTo>
                  <a:pt x="0" y="5003339"/>
                </a:lnTo>
                <a:lnTo>
                  <a:pt x="0" y="0"/>
                </a:lnTo>
                <a:lnTo>
                  <a:pt x="254377" y="0"/>
                </a:lnTo>
                <a:lnTo>
                  <a:pt x="254377" y="5003339"/>
                </a:lnTo>
                <a:close/>
              </a:path>
            </a:pathLst>
          </a:custGeom>
          <a:solidFill>
            <a:srgbClr val="EC80CB"/>
          </a:solidFill>
        </p:spPr>
        <p:txBody>
          <a:bodyPr wrap="square" lIns="0" tIns="0" rIns="0" bIns="0" rtlCol="0"/>
          <a:lstStyle/>
          <a:p>
            <a:endParaRPr/>
          </a:p>
        </p:txBody>
      </p:sp>
      <p:sp>
        <p:nvSpPr>
          <p:cNvPr id="6" name="object 6"/>
          <p:cNvSpPr txBox="1"/>
          <p:nvPr/>
        </p:nvSpPr>
        <p:spPr>
          <a:xfrm>
            <a:off x="7156076" y="10231821"/>
            <a:ext cx="311150" cy="330200"/>
          </a:xfrm>
          <a:prstGeom prst="rect">
            <a:avLst/>
          </a:prstGeom>
        </p:spPr>
        <p:txBody>
          <a:bodyPr vert="horz" wrap="square" lIns="0" tIns="31115" rIns="0" bIns="0" rtlCol="0">
            <a:spAutoFit/>
          </a:bodyPr>
          <a:lstStyle/>
          <a:p>
            <a:pPr marL="38100">
              <a:lnSpc>
                <a:spcPct val="100000"/>
              </a:lnSpc>
              <a:spcBef>
                <a:spcPts val="245"/>
              </a:spcBef>
            </a:pPr>
            <a:r>
              <a:rPr sz="1800" b="1" spc="-370">
                <a:latin typeface="Trebuchet MS"/>
                <a:cs typeface="Trebuchet MS"/>
              </a:rPr>
              <a:t>5</a:t>
            </a:r>
            <a:endParaRPr sz="1800">
              <a:latin typeface="Trebuchet MS"/>
              <a:cs typeface="Trebuchet M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2895" y="495887"/>
            <a:ext cx="6950709" cy="9154044"/>
          </a:xfrm>
          <a:prstGeom prst="rect">
            <a:avLst/>
          </a:prstGeom>
        </p:spPr>
        <p:txBody>
          <a:bodyPr vert="horz" wrap="square" lIns="0" tIns="12700" rIns="0" bIns="0" rtlCol="0">
            <a:spAutoFit/>
          </a:bodyPr>
          <a:lstStyle/>
          <a:p>
            <a:pPr marL="12700" marR="9525" algn="just">
              <a:lnSpc>
                <a:spcPct val="145700"/>
              </a:lnSpc>
              <a:spcBef>
                <a:spcPts val="100"/>
              </a:spcBef>
            </a:pPr>
            <a:r>
              <a:rPr sz="1200" b="1" spc="15" dirty="0" err="1">
                <a:solidFill>
                  <a:srgbClr val="171717"/>
                </a:solidFill>
                <a:latin typeface="Trebuchet MS"/>
                <a:cs typeface="Trebuchet MS"/>
              </a:rPr>
              <a:t>Taner</a:t>
            </a:r>
            <a:r>
              <a:rPr sz="1200" spc="15" dirty="0">
                <a:solidFill>
                  <a:srgbClr val="171717"/>
                </a:solidFill>
                <a:latin typeface="Lucida Sans Unicode"/>
                <a:cs typeface="Lucida Sans Unicode"/>
              </a:rPr>
              <a:t>:</a:t>
            </a:r>
            <a:r>
              <a:rPr sz="1200" spc="-60" dirty="0">
                <a:solidFill>
                  <a:srgbClr val="171717"/>
                </a:solidFill>
                <a:latin typeface="Lucida Sans Unicode"/>
                <a:cs typeface="Lucida Sans Unicode"/>
              </a:rPr>
              <a:t> </a:t>
            </a:r>
            <a:r>
              <a:rPr sz="1200" spc="-15" dirty="0" err="1">
                <a:solidFill>
                  <a:srgbClr val="171717"/>
                </a:solidFill>
                <a:latin typeface="Lucida Sans Unicode"/>
                <a:cs typeface="Lucida Sans Unicode"/>
              </a:rPr>
              <a:t>Peki</a:t>
            </a:r>
            <a:r>
              <a:rPr sz="1200" spc="-55" dirty="0">
                <a:solidFill>
                  <a:srgbClr val="171717"/>
                </a:solidFill>
                <a:latin typeface="Lucida Sans Unicode"/>
                <a:cs typeface="Lucida Sans Unicode"/>
              </a:rPr>
              <a:t> </a:t>
            </a:r>
            <a:r>
              <a:rPr sz="1200" spc="-55" dirty="0" err="1">
                <a:solidFill>
                  <a:srgbClr val="171717"/>
                </a:solidFill>
                <a:latin typeface="Lucida Sans Unicode"/>
                <a:cs typeface="Lucida Sans Unicode"/>
              </a:rPr>
              <a:t>sizin</a:t>
            </a:r>
            <a:r>
              <a:rPr sz="1200" spc="-55"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5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55"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55" dirty="0">
                <a:solidFill>
                  <a:srgbClr val="171717"/>
                </a:solidFill>
                <a:latin typeface="Lucida Sans Unicode"/>
                <a:cs typeface="Lucida Sans Unicode"/>
              </a:rPr>
              <a:t> </a:t>
            </a:r>
            <a:r>
              <a:rPr sz="1200" spc="-30" dirty="0" err="1">
                <a:solidFill>
                  <a:srgbClr val="171717"/>
                </a:solidFill>
                <a:latin typeface="Lucida Sans Unicode"/>
                <a:cs typeface="Lucida Sans Unicode"/>
              </a:rPr>
              <a:t>doğru</a:t>
            </a:r>
            <a:r>
              <a:rPr sz="1200" spc="-5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60" dirty="0">
                <a:solidFill>
                  <a:srgbClr val="171717"/>
                </a:solidFill>
                <a:latin typeface="Lucida Sans Unicode"/>
                <a:cs typeface="Lucida Sans Unicode"/>
              </a:rPr>
              <a:t> </a:t>
            </a:r>
            <a:r>
              <a:rPr sz="1200" spc="-20" dirty="0" err="1">
                <a:solidFill>
                  <a:srgbClr val="171717"/>
                </a:solidFill>
                <a:latin typeface="Lucida Sans Unicode"/>
                <a:cs typeface="Lucida Sans Unicode"/>
              </a:rPr>
              <a:t>şey</a:t>
            </a:r>
            <a:r>
              <a:rPr sz="1200" spc="-55" dirty="0">
                <a:solidFill>
                  <a:srgbClr val="171717"/>
                </a:solidFill>
                <a:latin typeface="Lucida Sans Unicode"/>
                <a:cs typeface="Lucida Sans Unicode"/>
              </a:rPr>
              <a:t> </a:t>
            </a:r>
            <a:r>
              <a:rPr sz="1200" spc="-25" dirty="0" smtClean="0">
                <a:solidFill>
                  <a:srgbClr val="171717"/>
                </a:solidFill>
                <a:latin typeface="Lucida Sans Unicode"/>
                <a:cs typeface="Lucida Sans Unicode"/>
              </a:rPr>
              <a:t>mi</a:t>
            </a:r>
            <a:r>
              <a:rPr lang="tr-TR" sz="1200" spc="-25" dirty="0" smtClean="0">
                <a:solidFill>
                  <a:srgbClr val="171717"/>
                </a:solidFill>
                <a:latin typeface="Lucida Sans Unicode"/>
                <a:cs typeface="Lucida Sans Unicode"/>
              </a:rPr>
              <a:t>?</a:t>
            </a:r>
            <a:r>
              <a:rPr sz="1200" spc="-55" dirty="0" smtClean="0">
                <a:solidFill>
                  <a:srgbClr val="171717"/>
                </a:solidFill>
                <a:latin typeface="Lucida Sans Unicode"/>
                <a:cs typeface="Lucida Sans Unicode"/>
              </a:rPr>
              <a:t> </a:t>
            </a:r>
            <a:r>
              <a:rPr lang="tr-TR" sz="1200" spc="-20" dirty="0" err="1">
                <a:solidFill>
                  <a:srgbClr val="171717"/>
                </a:solidFill>
                <a:latin typeface="Lucida Sans Unicode"/>
                <a:cs typeface="Lucida Sans Unicode"/>
              </a:rPr>
              <a:t>Y</a:t>
            </a:r>
            <a:r>
              <a:rPr sz="1200" spc="-20" dirty="0" err="1" smtClean="0">
                <a:solidFill>
                  <a:srgbClr val="171717"/>
                </a:solidFill>
                <a:latin typeface="Lucida Sans Unicode"/>
                <a:cs typeface="Lucida Sans Unicode"/>
              </a:rPr>
              <a:t>ani</a:t>
            </a:r>
            <a:r>
              <a:rPr sz="1200" spc="-55" dirty="0" smtClean="0">
                <a:solidFill>
                  <a:srgbClr val="171717"/>
                </a:solidFill>
                <a:latin typeface="Lucida Sans Unicode"/>
                <a:cs typeface="Lucida Sans Unicode"/>
              </a:rPr>
              <a:t> </a:t>
            </a:r>
            <a:r>
              <a:rPr sz="1200" spc="-20" dirty="0" err="1">
                <a:solidFill>
                  <a:srgbClr val="171717"/>
                </a:solidFill>
                <a:latin typeface="Lucida Sans Unicode"/>
                <a:cs typeface="Lucida Sans Unicode"/>
              </a:rPr>
              <a:t>hayatı</a:t>
            </a:r>
            <a:r>
              <a:rPr sz="1200" spc="-55" dirty="0">
                <a:solidFill>
                  <a:srgbClr val="171717"/>
                </a:solidFill>
                <a:latin typeface="Lucida Sans Unicode"/>
                <a:cs typeface="Lucida Sans Unicode"/>
              </a:rPr>
              <a:t> </a:t>
            </a:r>
            <a:r>
              <a:rPr sz="1200" spc="-20" dirty="0" err="1">
                <a:solidFill>
                  <a:srgbClr val="171717"/>
                </a:solidFill>
                <a:latin typeface="Lucida Sans Unicode"/>
                <a:cs typeface="Lucida Sans Unicode"/>
              </a:rPr>
              <a:t>uçlarda</a:t>
            </a:r>
            <a:r>
              <a:rPr sz="1200" spc="-55" dirty="0">
                <a:solidFill>
                  <a:srgbClr val="171717"/>
                </a:solidFill>
                <a:latin typeface="Lucida Sans Unicode"/>
                <a:cs typeface="Lucida Sans Unicode"/>
              </a:rPr>
              <a:t> </a:t>
            </a:r>
            <a:r>
              <a:rPr sz="1200" spc="-25" dirty="0" err="1">
                <a:solidFill>
                  <a:srgbClr val="171717"/>
                </a:solidFill>
                <a:latin typeface="Lucida Sans Unicode"/>
                <a:cs typeface="Lucida Sans Unicode"/>
              </a:rPr>
              <a:t>mı</a:t>
            </a:r>
            <a:r>
              <a:rPr sz="1200" spc="-55"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yoksa</a:t>
            </a:r>
            <a:r>
              <a:rPr sz="1200" spc="-5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6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yolda</a:t>
            </a:r>
            <a:r>
              <a:rPr sz="1200" spc="-55" dirty="0">
                <a:solidFill>
                  <a:srgbClr val="171717"/>
                </a:solidFill>
                <a:latin typeface="Lucida Sans Unicode"/>
                <a:cs typeface="Lucida Sans Unicode"/>
              </a:rPr>
              <a:t> </a:t>
            </a:r>
            <a:r>
              <a:rPr sz="1200" spc="-25" dirty="0" err="1">
                <a:solidFill>
                  <a:srgbClr val="171717"/>
                </a:solidFill>
                <a:latin typeface="Lucida Sans Unicode"/>
                <a:cs typeface="Lucida Sans Unicode"/>
              </a:rPr>
              <a:t>mı</a:t>
            </a:r>
            <a:r>
              <a:rPr sz="1200" spc="-55"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yaşamak</a:t>
            </a:r>
            <a:r>
              <a:rPr sz="1200" spc="-20"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35" dirty="0" err="1">
                <a:solidFill>
                  <a:srgbClr val="171717"/>
                </a:solidFill>
                <a:latin typeface="Lucida Sans Unicode"/>
                <a:cs typeface="Lucida Sans Unicode"/>
              </a:rPr>
              <a:t>istersiniz</a:t>
            </a:r>
            <a:r>
              <a:rPr sz="1200" spc="-3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65"/>
              </a:spcBef>
            </a:pPr>
            <a:endParaRPr sz="1750" dirty="0">
              <a:latin typeface="Lucida Sans Unicode"/>
              <a:cs typeface="Lucida Sans Unicode"/>
            </a:endParaRPr>
          </a:p>
          <a:p>
            <a:pPr marL="12700" algn="just">
              <a:lnSpc>
                <a:spcPct val="100000"/>
              </a:lnSpc>
            </a:pPr>
            <a:r>
              <a:rPr sz="1200" b="1" spc="55" dirty="0" err="1">
                <a:solidFill>
                  <a:srgbClr val="171717"/>
                </a:solidFill>
                <a:latin typeface="Trebuchet MS"/>
                <a:cs typeface="Trebuchet MS"/>
              </a:rPr>
              <a:t>Serkan</a:t>
            </a:r>
            <a:r>
              <a:rPr sz="1200" b="1" spc="-55" dirty="0">
                <a:solidFill>
                  <a:srgbClr val="171717"/>
                </a:solidFill>
                <a:latin typeface="Trebuchet MS"/>
                <a:cs typeface="Trebuchet MS"/>
              </a:rPr>
              <a:t> </a:t>
            </a:r>
            <a:r>
              <a:rPr sz="1200" b="1" spc="30" dirty="0" err="1">
                <a:solidFill>
                  <a:srgbClr val="171717"/>
                </a:solidFill>
                <a:latin typeface="Trebuchet MS"/>
                <a:cs typeface="Trebuchet MS"/>
              </a:rPr>
              <a:t>hoca</a:t>
            </a:r>
            <a:r>
              <a:rPr sz="1200" spc="30"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Şimdi</a:t>
            </a:r>
            <a:r>
              <a:rPr sz="1200" spc="-6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yolda</a:t>
            </a:r>
            <a:r>
              <a:rPr sz="1200" spc="-65" dirty="0">
                <a:solidFill>
                  <a:srgbClr val="171717"/>
                </a:solidFill>
                <a:latin typeface="Lucida Sans Unicode"/>
                <a:cs typeface="Lucida Sans Unicode"/>
              </a:rPr>
              <a:t> </a:t>
            </a:r>
            <a:r>
              <a:rPr sz="1200" spc="-25" dirty="0" err="1">
                <a:solidFill>
                  <a:srgbClr val="171717"/>
                </a:solidFill>
                <a:latin typeface="Lucida Sans Unicode"/>
                <a:cs typeface="Lucida Sans Unicode"/>
              </a:rPr>
              <a:t>mı</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yoksa</a:t>
            </a:r>
            <a:r>
              <a:rPr sz="1200" spc="-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uçlarda</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mı</a:t>
            </a:r>
            <a:r>
              <a:rPr sz="1200" spc="-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yaşamak</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isterim</a:t>
            </a:r>
            <a:r>
              <a:rPr sz="1200" spc="-20" dirty="0">
                <a:solidFill>
                  <a:srgbClr val="171717"/>
                </a:solidFill>
                <a:latin typeface="Lucida Sans Unicode"/>
                <a:cs typeface="Lucida Sans Unicode"/>
              </a:rPr>
              <a:t>?</a:t>
            </a:r>
            <a:endParaRPr sz="1200" dirty="0">
              <a:latin typeface="Lucida Sans Unicode"/>
              <a:cs typeface="Lucida Sans Unicode"/>
            </a:endParaRPr>
          </a:p>
          <a:p>
            <a:pPr marL="12700" marR="5080" indent="39370" algn="just">
              <a:lnSpc>
                <a:spcPct val="145700"/>
              </a:lnSpc>
            </a:pPr>
            <a:r>
              <a:rPr sz="1200" spc="35" dirty="0">
                <a:solidFill>
                  <a:srgbClr val="171717"/>
                </a:solidFill>
                <a:latin typeface="Lucida Sans Unicode"/>
                <a:cs typeface="Lucida Sans Unicode"/>
              </a:rPr>
              <a:t>Bu </a:t>
            </a:r>
            <a:r>
              <a:rPr sz="1200" spc="-30" dirty="0" err="1">
                <a:solidFill>
                  <a:srgbClr val="171717"/>
                </a:solidFill>
                <a:latin typeface="Lucida Sans Unicode"/>
                <a:cs typeface="Lucida Sans Unicode"/>
              </a:rPr>
              <a:t>yaşadığım</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coğrafyaya</a:t>
            </a:r>
            <a:r>
              <a:rPr sz="1200" spc="-25" dirty="0">
                <a:solidFill>
                  <a:srgbClr val="171717"/>
                </a:solidFill>
                <a:latin typeface="Lucida Sans Unicode"/>
                <a:cs typeface="Lucida Sans Unicode"/>
              </a:rPr>
              <a:t> </a:t>
            </a:r>
            <a:r>
              <a:rPr sz="1200" spc="-45" dirty="0" err="1">
                <a:solidFill>
                  <a:srgbClr val="171717"/>
                </a:solidFill>
                <a:latin typeface="Lucida Sans Unicode"/>
                <a:cs typeface="Lucida Sans Unicode"/>
              </a:rPr>
              <a:t>bağlı</a:t>
            </a:r>
            <a:r>
              <a:rPr sz="1200" spc="-45" dirty="0">
                <a:solidFill>
                  <a:srgbClr val="171717"/>
                </a:solidFill>
                <a:latin typeface="Lucida Sans Unicode"/>
                <a:cs typeface="Lucida Sans Unicode"/>
              </a:rPr>
              <a:t>. </a:t>
            </a:r>
            <a:r>
              <a:rPr sz="1200" spc="-20" dirty="0" err="1">
                <a:solidFill>
                  <a:srgbClr val="171717"/>
                </a:solidFill>
                <a:latin typeface="Lucida Sans Unicode"/>
                <a:cs typeface="Lucida Sans Unicode"/>
              </a:rPr>
              <a:t>Nasıl</a:t>
            </a:r>
            <a:r>
              <a:rPr sz="1200" spc="-20" dirty="0">
                <a:solidFill>
                  <a:srgbClr val="171717"/>
                </a:solidFill>
                <a:latin typeface="Lucida Sans Unicode"/>
                <a:cs typeface="Lucida Sans Unicode"/>
              </a:rPr>
              <a:t>? </a:t>
            </a:r>
            <a:r>
              <a:rPr sz="1200" spc="-20" dirty="0" err="1">
                <a:solidFill>
                  <a:srgbClr val="171717"/>
                </a:solidFill>
                <a:latin typeface="Lucida Sans Unicode"/>
                <a:cs typeface="Lucida Sans Unicode"/>
              </a:rPr>
              <a:t>Eğer</a:t>
            </a:r>
            <a:r>
              <a:rPr sz="1200" spc="-20" dirty="0">
                <a:solidFill>
                  <a:srgbClr val="171717"/>
                </a:solidFill>
                <a:latin typeface="Lucida Sans Unicode"/>
                <a:cs typeface="Lucida Sans Unicode"/>
              </a:rPr>
              <a:t> </a:t>
            </a:r>
            <a:r>
              <a:rPr sz="1200" spc="-45" dirty="0" err="1">
                <a:solidFill>
                  <a:srgbClr val="171717"/>
                </a:solidFill>
                <a:latin typeface="Lucida Sans Unicode"/>
                <a:cs typeface="Lucida Sans Unicode"/>
              </a:rPr>
              <a:t>Kuzey</a:t>
            </a:r>
            <a:r>
              <a:rPr sz="1200" spc="-45" dirty="0">
                <a:solidFill>
                  <a:srgbClr val="171717"/>
                </a:solidFill>
                <a:latin typeface="Lucida Sans Unicode"/>
                <a:cs typeface="Lucida Sans Unicode"/>
              </a:rPr>
              <a:t> </a:t>
            </a:r>
            <a:r>
              <a:rPr sz="1200" spc="-15" dirty="0">
                <a:solidFill>
                  <a:srgbClr val="171717"/>
                </a:solidFill>
                <a:latin typeface="Lucida Sans Unicode"/>
                <a:cs typeface="Lucida Sans Unicode"/>
              </a:rPr>
              <a:t>Kore </a:t>
            </a:r>
            <a:r>
              <a:rPr sz="1200" spc="-50" dirty="0" err="1">
                <a:solidFill>
                  <a:srgbClr val="171717"/>
                </a:solidFill>
                <a:latin typeface="Lucida Sans Unicode"/>
                <a:cs typeface="Lucida Sans Unicode"/>
              </a:rPr>
              <a:t>gibi</a:t>
            </a:r>
            <a:r>
              <a:rPr sz="1200" spc="-50" dirty="0">
                <a:solidFill>
                  <a:srgbClr val="171717"/>
                </a:solidFill>
                <a:latin typeface="Lucida Sans Unicode"/>
                <a:cs typeface="Lucida Sans Unicode"/>
              </a:rPr>
              <a:t> </a:t>
            </a:r>
            <a:r>
              <a:rPr sz="1200" spc="-40" dirty="0" err="1">
                <a:solidFill>
                  <a:srgbClr val="171717"/>
                </a:solidFill>
                <a:latin typeface="Lucida Sans Unicode"/>
                <a:cs typeface="Lucida Sans Unicode"/>
              </a:rPr>
              <a:t>baskıcı</a:t>
            </a:r>
            <a:r>
              <a:rPr sz="1200" spc="-4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ülkede</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yaşıyorsam</a:t>
            </a:r>
            <a:r>
              <a:rPr sz="1200" spc="-2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30"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45" dirty="0" err="1">
                <a:solidFill>
                  <a:srgbClr val="171717"/>
                </a:solidFill>
                <a:latin typeface="Lucida Sans Unicode"/>
                <a:cs typeface="Lucida Sans Unicode"/>
              </a:rPr>
              <a:t>ahlaksızlıktır</a:t>
            </a:r>
            <a:r>
              <a:rPr sz="1200" spc="-45" dirty="0">
                <a:solidFill>
                  <a:srgbClr val="171717"/>
                </a:solidFill>
                <a:latin typeface="Lucida Sans Unicode"/>
                <a:cs typeface="Lucida Sans Unicode"/>
              </a:rPr>
              <a:t>. </a:t>
            </a:r>
            <a:r>
              <a:rPr sz="1200" spc="-20" dirty="0" err="1">
                <a:solidFill>
                  <a:srgbClr val="171717"/>
                </a:solidFill>
                <a:latin typeface="Lucida Sans Unicode"/>
                <a:cs typeface="Lucida Sans Unicode"/>
              </a:rPr>
              <a:t>Eğer</a:t>
            </a:r>
            <a:r>
              <a:rPr sz="1200" spc="-20" dirty="0">
                <a:solidFill>
                  <a:srgbClr val="171717"/>
                </a:solidFill>
                <a:latin typeface="Lucida Sans Unicode"/>
                <a:cs typeface="Lucida Sans Unicode"/>
              </a:rPr>
              <a:t> </a:t>
            </a:r>
            <a:r>
              <a:rPr lang="tr-TR" sz="1200" spc="-20" dirty="0" err="1">
                <a:solidFill>
                  <a:srgbClr val="171717"/>
                </a:solidFill>
                <a:latin typeface="Lucida Sans Unicode"/>
                <a:cs typeface="Lucida Sans Unicode"/>
              </a:rPr>
              <a:t>d</a:t>
            </a:r>
            <a:r>
              <a:rPr sz="1200" spc="-20" dirty="0" err="1" smtClean="0">
                <a:solidFill>
                  <a:srgbClr val="171717"/>
                </a:solidFill>
                <a:latin typeface="Lucida Sans Unicode"/>
                <a:cs typeface="Lucida Sans Unicode"/>
              </a:rPr>
              <a:t>emokrat</a:t>
            </a:r>
            <a:r>
              <a:rPr sz="1200" spc="-20" dirty="0" smtClean="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İsveç'te</a:t>
            </a:r>
            <a:r>
              <a:rPr sz="1200" spc="-30" dirty="0">
                <a:solidFill>
                  <a:srgbClr val="171717"/>
                </a:solidFill>
                <a:latin typeface="Lucida Sans Unicode"/>
                <a:cs typeface="Lucida Sans Unicode"/>
              </a:rPr>
              <a:t>, </a:t>
            </a:r>
            <a:r>
              <a:rPr sz="1200" spc="-20" dirty="0" err="1">
                <a:solidFill>
                  <a:srgbClr val="171717"/>
                </a:solidFill>
                <a:latin typeface="Lucida Sans Unicode"/>
                <a:cs typeface="Lucida Sans Unicode"/>
              </a:rPr>
              <a:t>Norveç'te</a:t>
            </a:r>
            <a:r>
              <a:rPr sz="1200" spc="-20" dirty="0">
                <a:solidFill>
                  <a:srgbClr val="171717"/>
                </a:solidFill>
                <a:latin typeface="Lucida Sans Unicode"/>
                <a:cs typeface="Lucida Sans Unicode"/>
              </a:rPr>
              <a:t>, </a:t>
            </a:r>
            <a:r>
              <a:rPr sz="1200" spc="-20" dirty="0" err="1">
                <a:solidFill>
                  <a:srgbClr val="171717"/>
                </a:solidFill>
                <a:latin typeface="Lucida Sans Unicode"/>
                <a:cs typeface="Lucida Sans Unicode"/>
              </a:rPr>
              <a:t>Kanada'da</a:t>
            </a:r>
            <a:r>
              <a:rPr sz="1200" spc="-20" dirty="0">
                <a:solidFill>
                  <a:srgbClr val="171717"/>
                </a:solidFill>
                <a:latin typeface="Lucida Sans Unicode"/>
                <a:cs typeface="Lucida Sans Unicode"/>
              </a:rPr>
              <a:t>, </a:t>
            </a:r>
            <a:r>
              <a:rPr sz="1200" spc="-35" dirty="0" err="1">
                <a:solidFill>
                  <a:srgbClr val="171717"/>
                </a:solidFill>
                <a:latin typeface="Lucida Sans Unicode"/>
                <a:cs typeface="Lucida Sans Unicode"/>
              </a:rPr>
              <a:t>Finlandiya’da</a:t>
            </a:r>
            <a:r>
              <a:rPr sz="1200" spc="-35"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yaşıyorsam</a:t>
            </a:r>
            <a:r>
              <a:rPr sz="1200" spc="-2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5" dirty="0">
                <a:solidFill>
                  <a:srgbClr val="171717"/>
                </a:solidFill>
                <a:latin typeface="Lucida Sans Unicode"/>
                <a:cs typeface="Lucida Sans Unicode"/>
              </a:rPr>
              <a:t> </a:t>
            </a:r>
            <a:r>
              <a:rPr sz="1200" spc="-20" dirty="0" err="1">
                <a:solidFill>
                  <a:srgbClr val="171717"/>
                </a:solidFill>
                <a:latin typeface="Lucida Sans Unicode"/>
                <a:cs typeface="Lucida Sans Unicode"/>
              </a:rPr>
              <a:t>yolda</a:t>
            </a:r>
            <a:r>
              <a:rPr sz="1200" spc="-2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yaşamak</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gayet</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uygundur</a:t>
            </a:r>
            <a:r>
              <a:rPr sz="1200" spc="-30" dirty="0">
                <a:solidFill>
                  <a:srgbClr val="171717"/>
                </a:solidFill>
                <a:latin typeface="Lucida Sans Unicode"/>
                <a:cs typeface="Lucida Sans Unicode"/>
              </a:rPr>
              <a:t>. </a:t>
            </a:r>
            <a:r>
              <a:rPr sz="1200" spc="-15" dirty="0" err="1">
                <a:solidFill>
                  <a:srgbClr val="171717"/>
                </a:solidFill>
                <a:latin typeface="Lucida Sans Unicode"/>
                <a:cs typeface="Lucida Sans Unicode"/>
              </a:rPr>
              <a:t>Başlıca</a:t>
            </a:r>
            <a:r>
              <a:rPr sz="1200" spc="-15" dirty="0">
                <a:solidFill>
                  <a:srgbClr val="171717"/>
                </a:solidFill>
                <a:latin typeface="Lucida Sans Unicode"/>
                <a:cs typeface="Lucida Sans Unicode"/>
              </a:rPr>
              <a:t> </a:t>
            </a:r>
            <a:r>
              <a:rPr sz="1200" spc="-50" dirty="0" err="1">
                <a:solidFill>
                  <a:srgbClr val="171717"/>
                </a:solidFill>
                <a:latin typeface="Lucida Sans Unicode"/>
                <a:cs typeface="Lucida Sans Unicode"/>
              </a:rPr>
              <a:t>zulüm</a:t>
            </a:r>
            <a:r>
              <a:rPr sz="1200" spc="-50" dirty="0">
                <a:solidFill>
                  <a:srgbClr val="171717"/>
                </a:solidFill>
                <a:latin typeface="Lucida Sans Unicode"/>
                <a:cs typeface="Lucida Sans Unicode"/>
              </a:rPr>
              <a:t>, </a:t>
            </a:r>
            <a:r>
              <a:rPr sz="1200" spc="-30" dirty="0" err="1">
                <a:solidFill>
                  <a:srgbClr val="171717"/>
                </a:solidFill>
                <a:latin typeface="Lucida Sans Unicode"/>
                <a:cs typeface="Lucida Sans Unicode"/>
              </a:rPr>
              <a:t>işkence</a:t>
            </a:r>
            <a:r>
              <a:rPr sz="1200" spc="-3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benzeri</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ayrıntıları</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kullanan</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ülkelerde</a:t>
            </a:r>
            <a:r>
              <a:rPr sz="1200" spc="-20" dirty="0">
                <a:solidFill>
                  <a:srgbClr val="171717"/>
                </a:solidFill>
                <a:latin typeface="Lucida Sans Unicode"/>
                <a:cs typeface="Lucida Sans Unicode"/>
              </a:rPr>
              <a:t> </a:t>
            </a:r>
            <a:r>
              <a:rPr sz="1200" spc="-1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yolda</a:t>
            </a:r>
            <a:r>
              <a:rPr sz="1200" spc="-20" dirty="0">
                <a:solidFill>
                  <a:srgbClr val="171717"/>
                </a:solidFill>
                <a:latin typeface="Lucida Sans Unicode"/>
                <a:cs typeface="Lucida Sans Unicode"/>
              </a:rPr>
              <a:t> </a:t>
            </a:r>
            <a:r>
              <a:rPr sz="1200" spc="-20" dirty="0" err="1">
                <a:solidFill>
                  <a:srgbClr val="171717"/>
                </a:solidFill>
                <a:latin typeface="Lucida Sans Unicode"/>
                <a:cs typeface="Lucida Sans Unicode"/>
              </a:rPr>
              <a:t>durmak</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doğru</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davranış</a:t>
            </a:r>
            <a:r>
              <a:rPr sz="1200" spc="-20" dirty="0">
                <a:solidFill>
                  <a:srgbClr val="171717"/>
                </a:solidFill>
                <a:latin typeface="Lucida Sans Unicode"/>
                <a:cs typeface="Lucida Sans Unicode"/>
              </a:rPr>
              <a:t> </a:t>
            </a:r>
            <a:r>
              <a:rPr sz="1200" spc="-35" dirty="0" err="1" smtClean="0">
                <a:solidFill>
                  <a:srgbClr val="171717"/>
                </a:solidFill>
                <a:latin typeface="Lucida Sans Unicode"/>
                <a:cs typeface="Lucida Sans Unicode"/>
              </a:rPr>
              <a:t>değildir</a:t>
            </a:r>
            <a:r>
              <a:rPr lang="tr-TR" sz="1200" spc="-35" dirty="0" smtClean="0">
                <a:solidFill>
                  <a:srgbClr val="171717"/>
                </a:solidFill>
                <a:latin typeface="Lucida Sans Unicode"/>
                <a:cs typeface="Lucida Sans Unicode"/>
              </a:rPr>
              <a:t>.</a:t>
            </a:r>
            <a:r>
              <a:rPr sz="1200" spc="-35" dirty="0" smtClean="0">
                <a:solidFill>
                  <a:srgbClr val="171717"/>
                </a:solidFill>
                <a:latin typeface="Lucida Sans Unicode"/>
                <a:cs typeface="Lucida Sans Unicode"/>
              </a:rPr>
              <a:t> </a:t>
            </a:r>
            <a:r>
              <a:rPr lang="tr-TR" sz="1200" spc="-20" dirty="0" err="1">
                <a:solidFill>
                  <a:srgbClr val="171717"/>
                </a:solidFill>
                <a:latin typeface="Lucida Sans Unicode"/>
                <a:cs typeface="Lucida Sans Unicode"/>
              </a:rPr>
              <a:t>U</a:t>
            </a:r>
            <a:r>
              <a:rPr sz="1200" spc="-20" dirty="0" err="1" smtClean="0">
                <a:solidFill>
                  <a:srgbClr val="171717"/>
                </a:solidFill>
                <a:latin typeface="Lucida Sans Unicode"/>
                <a:cs typeface="Lucida Sans Unicode"/>
              </a:rPr>
              <a:t>çlarda</a:t>
            </a:r>
            <a:r>
              <a:rPr sz="1200" spc="-20" dirty="0" smtClean="0">
                <a:solidFill>
                  <a:srgbClr val="171717"/>
                </a:solidFill>
                <a:latin typeface="Lucida Sans Unicode"/>
                <a:cs typeface="Lucida Sans Unicode"/>
              </a:rPr>
              <a:t> </a:t>
            </a:r>
            <a:r>
              <a:rPr sz="1200" spc="-20" dirty="0" err="1">
                <a:solidFill>
                  <a:srgbClr val="171717"/>
                </a:solidFill>
                <a:latin typeface="Lucida Sans Unicode"/>
                <a:cs typeface="Lucida Sans Unicode"/>
              </a:rPr>
              <a:t>yaşamak</a:t>
            </a:r>
            <a:r>
              <a:rPr sz="1200" spc="-20" dirty="0">
                <a:solidFill>
                  <a:srgbClr val="171717"/>
                </a:solidFill>
                <a:latin typeface="Lucida Sans Unicode"/>
                <a:cs typeface="Lucida Sans Unicode"/>
              </a:rPr>
              <a:t> </a:t>
            </a:r>
            <a:r>
              <a:rPr sz="1200" spc="-40" dirty="0" err="1">
                <a:solidFill>
                  <a:srgbClr val="171717"/>
                </a:solidFill>
                <a:latin typeface="Lucida Sans Unicode"/>
                <a:cs typeface="Lucida Sans Unicode"/>
              </a:rPr>
              <a:t>lazımdır</a:t>
            </a:r>
            <a:r>
              <a:rPr sz="1200" spc="-40" dirty="0">
                <a:solidFill>
                  <a:srgbClr val="171717"/>
                </a:solidFill>
                <a:latin typeface="Lucida Sans Unicode"/>
                <a:cs typeface="Lucida Sans Unicode"/>
              </a:rPr>
              <a:t>. </a:t>
            </a:r>
            <a:r>
              <a:rPr sz="1200" spc="-15" dirty="0" err="1">
                <a:solidFill>
                  <a:srgbClr val="171717"/>
                </a:solidFill>
                <a:latin typeface="Lucida Sans Unicode"/>
                <a:cs typeface="Lucida Sans Unicode"/>
              </a:rPr>
              <a:t>Şöyle</a:t>
            </a:r>
            <a:r>
              <a:rPr sz="1200" spc="-15" dirty="0">
                <a:solidFill>
                  <a:srgbClr val="171717"/>
                </a:solidFill>
                <a:latin typeface="Lucida Sans Unicode"/>
                <a:cs typeface="Lucida Sans Unicode"/>
              </a:rPr>
              <a:t> </a:t>
            </a:r>
            <a:r>
              <a:rPr sz="1200" spc="-30" dirty="0" err="1" smtClean="0">
                <a:solidFill>
                  <a:srgbClr val="171717"/>
                </a:solidFill>
                <a:latin typeface="Lucida Sans Unicode"/>
                <a:cs typeface="Lucida Sans Unicode"/>
              </a:rPr>
              <a:t>bitireyim</a:t>
            </a:r>
            <a:r>
              <a:rPr lang="tr-TR" sz="1200" spc="-30" dirty="0">
                <a:solidFill>
                  <a:srgbClr val="171717"/>
                </a:solidFill>
                <a:latin typeface="Lucida Sans Unicode"/>
                <a:cs typeface="Lucida Sans Unicode"/>
              </a:rPr>
              <a:t>:</a:t>
            </a:r>
            <a:r>
              <a:rPr sz="1200" spc="-30" dirty="0" smtClean="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30"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ahlakını</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tek</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cümleyle</a:t>
            </a:r>
            <a:r>
              <a:rPr sz="1200" spc="-20" dirty="0">
                <a:solidFill>
                  <a:srgbClr val="171717"/>
                </a:solidFill>
                <a:latin typeface="Lucida Sans Unicode"/>
                <a:cs typeface="Lucida Sans Unicode"/>
              </a:rPr>
              <a:t> </a:t>
            </a:r>
            <a:r>
              <a:rPr sz="1200" spc="-20" dirty="0" err="1">
                <a:solidFill>
                  <a:srgbClr val="171717"/>
                </a:solidFill>
                <a:latin typeface="Lucida Sans Unicode"/>
                <a:cs typeface="Lucida Sans Unicode"/>
              </a:rPr>
              <a:t>anlatacak</a:t>
            </a:r>
            <a:r>
              <a:rPr sz="1200" spc="-20" dirty="0">
                <a:solidFill>
                  <a:srgbClr val="171717"/>
                </a:solidFill>
                <a:latin typeface="Lucida Sans Unicode"/>
                <a:cs typeface="Lucida Sans Unicode"/>
              </a:rPr>
              <a:t> </a:t>
            </a:r>
            <a:r>
              <a:rPr sz="1200" spc="-25" dirty="0" err="1" smtClean="0">
                <a:solidFill>
                  <a:srgbClr val="171717"/>
                </a:solidFill>
                <a:latin typeface="Lucida Sans Unicode"/>
                <a:cs typeface="Lucida Sans Unicode"/>
              </a:rPr>
              <a:t>olursam</a:t>
            </a:r>
            <a:r>
              <a:rPr sz="1200" spc="-25" dirty="0" smtClean="0">
                <a:solidFill>
                  <a:srgbClr val="171717"/>
                </a:solidFill>
                <a:latin typeface="Lucida Sans Unicode"/>
                <a:cs typeface="Lucida Sans Unicode"/>
              </a:rPr>
              <a:t> </a:t>
            </a:r>
            <a:r>
              <a:rPr sz="1200" spc="-20" dirty="0">
                <a:solidFill>
                  <a:srgbClr val="171717"/>
                </a:solidFill>
                <a:latin typeface="Lucida Sans Unicode"/>
                <a:cs typeface="Lucida Sans Unicode"/>
              </a:rPr>
              <a:t>'</a:t>
            </a:r>
            <a:r>
              <a:rPr sz="1200" spc="-20" dirty="0" smtClean="0">
                <a:solidFill>
                  <a:srgbClr val="171717"/>
                </a:solidFill>
                <a:latin typeface="Lucida Sans Unicode"/>
                <a:cs typeface="Lucida Sans Unicode"/>
              </a:rPr>
              <a:t>'</a:t>
            </a:r>
            <a:r>
              <a:rPr sz="1200" spc="-20" dirty="0" err="1" smtClean="0">
                <a:solidFill>
                  <a:srgbClr val="171717"/>
                </a:solidFill>
                <a:latin typeface="Lucida Sans Unicode"/>
                <a:cs typeface="Lucida Sans Unicode"/>
              </a:rPr>
              <a:t>insanlar</a:t>
            </a:r>
            <a:r>
              <a:rPr sz="1200" spc="-20" dirty="0" smtClean="0">
                <a:solidFill>
                  <a:srgbClr val="171717"/>
                </a:solidFill>
                <a:latin typeface="Lucida Sans Unicode"/>
                <a:cs typeface="Lucida Sans Unicode"/>
              </a:rPr>
              <a:t> </a:t>
            </a:r>
            <a:r>
              <a:rPr sz="1200" spc="-35" dirty="0" err="1">
                <a:solidFill>
                  <a:srgbClr val="171717"/>
                </a:solidFill>
                <a:latin typeface="Lucida Sans Unicode"/>
                <a:cs typeface="Lucida Sans Unicode"/>
              </a:rPr>
              <a:t>içinden</a:t>
            </a:r>
            <a:r>
              <a:rPr sz="1200" spc="-35" dirty="0">
                <a:solidFill>
                  <a:srgbClr val="171717"/>
                </a:solidFill>
                <a:latin typeface="Lucida Sans Unicode"/>
                <a:cs typeface="Lucida Sans Unicode"/>
              </a:rPr>
              <a:t>, </a:t>
            </a:r>
            <a:r>
              <a:rPr sz="1200" spc="-15" dirty="0" err="1">
                <a:solidFill>
                  <a:srgbClr val="171717"/>
                </a:solidFill>
                <a:latin typeface="Lucida Sans Unicode"/>
                <a:cs typeface="Lucida Sans Unicode"/>
              </a:rPr>
              <a:t>insanlardan</a:t>
            </a:r>
            <a:r>
              <a:rPr sz="1200" spc="-1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insan</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ol</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Olması</a:t>
            </a:r>
            <a:r>
              <a:rPr sz="1200" spc="-25"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25" dirty="0" err="1">
                <a:solidFill>
                  <a:srgbClr val="171717"/>
                </a:solidFill>
                <a:latin typeface="Lucida Sans Unicode"/>
                <a:cs typeface="Lucida Sans Unicode"/>
              </a:rPr>
              <a:t>gereken</a:t>
            </a:r>
            <a:r>
              <a:rPr sz="1200" spc="-7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budur</a:t>
            </a:r>
            <a:r>
              <a:rPr sz="1200" spc="-2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70"/>
              </a:spcBef>
            </a:pPr>
            <a:endParaRPr sz="1750" dirty="0">
              <a:latin typeface="Lucida Sans Unicode"/>
              <a:cs typeface="Lucida Sans Unicode"/>
            </a:endParaRPr>
          </a:p>
          <a:p>
            <a:pPr marL="12700" algn="just">
              <a:lnSpc>
                <a:spcPct val="100000"/>
              </a:lnSpc>
            </a:pPr>
            <a:r>
              <a:rPr sz="1200" b="1" spc="35" dirty="0" err="1">
                <a:solidFill>
                  <a:srgbClr val="171717"/>
                </a:solidFill>
                <a:latin typeface="Trebuchet MS"/>
                <a:cs typeface="Trebuchet MS"/>
              </a:rPr>
              <a:t>Tane</a:t>
            </a:r>
            <a:r>
              <a:rPr sz="1200" b="1" spc="20" dirty="0" err="1">
                <a:solidFill>
                  <a:srgbClr val="171717"/>
                </a:solidFill>
                <a:latin typeface="Trebuchet MS"/>
                <a:cs typeface="Trebuchet MS"/>
              </a:rPr>
              <a:t>r</a:t>
            </a:r>
            <a:r>
              <a:rPr sz="1200" spc="-6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55" dirty="0" err="1">
                <a:solidFill>
                  <a:srgbClr val="171717"/>
                </a:solidFill>
                <a:latin typeface="Lucida Sans Unicode"/>
                <a:cs typeface="Lucida Sans Unicode"/>
              </a:rPr>
              <a:t>Çok</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teşekkür</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ediyorum</a:t>
            </a:r>
            <a:r>
              <a:rPr sz="1200" spc="-2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65"/>
              </a:spcBef>
            </a:pPr>
            <a:endParaRPr sz="1750" dirty="0">
              <a:latin typeface="Lucida Sans Unicode"/>
              <a:cs typeface="Lucida Sans Unicode"/>
            </a:endParaRPr>
          </a:p>
          <a:p>
            <a:pPr marL="12700" algn="just">
              <a:lnSpc>
                <a:spcPct val="100000"/>
              </a:lnSpc>
            </a:pPr>
            <a:r>
              <a:rPr sz="1200" b="1" spc="55" dirty="0" err="1">
                <a:solidFill>
                  <a:srgbClr val="171717"/>
                </a:solidFill>
                <a:latin typeface="Trebuchet MS"/>
                <a:cs typeface="Trebuchet MS"/>
              </a:rPr>
              <a:t>Serkan</a:t>
            </a:r>
            <a:r>
              <a:rPr sz="1200" b="1" spc="-55" dirty="0">
                <a:solidFill>
                  <a:srgbClr val="171717"/>
                </a:solidFill>
                <a:latin typeface="Trebuchet MS"/>
                <a:cs typeface="Trebuchet MS"/>
              </a:rPr>
              <a:t> </a:t>
            </a:r>
            <a:r>
              <a:rPr sz="1200" b="1" spc="60" dirty="0" err="1">
                <a:solidFill>
                  <a:srgbClr val="171717"/>
                </a:solidFill>
                <a:latin typeface="Trebuchet MS"/>
                <a:cs typeface="Trebuchet MS"/>
              </a:rPr>
              <a:t>Hoca</a:t>
            </a:r>
            <a:r>
              <a:rPr sz="1200" b="1" spc="-55" dirty="0">
                <a:solidFill>
                  <a:srgbClr val="171717"/>
                </a:solidFill>
                <a:latin typeface="Trebuchet MS"/>
                <a:cs typeface="Trebuchet MS"/>
              </a:rPr>
              <a:t> </a:t>
            </a:r>
            <a:r>
              <a:rPr sz="1200" spc="-6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25" dirty="0">
                <a:solidFill>
                  <a:srgbClr val="171717"/>
                </a:solidFill>
                <a:latin typeface="Lucida Sans Unicode"/>
                <a:cs typeface="Lucida Sans Unicode"/>
              </a:rPr>
              <a:t>Ben</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teşekkür</a:t>
            </a:r>
            <a:r>
              <a:rPr sz="1200" spc="-65" dirty="0">
                <a:solidFill>
                  <a:srgbClr val="171717"/>
                </a:solidFill>
                <a:latin typeface="Lucida Sans Unicode"/>
                <a:cs typeface="Lucida Sans Unicode"/>
              </a:rPr>
              <a:t> </a:t>
            </a:r>
            <a:r>
              <a:rPr sz="1200" spc="-25" dirty="0" err="1">
                <a:solidFill>
                  <a:srgbClr val="171717"/>
                </a:solidFill>
                <a:latin typeface="Lucida Sans Unicode"/>
                <a:cs typeface="Lucida Sans Unicode"/>
              </a:rPr>
              <a:t>ederim</a:t>
            </a:r>
            <a:r>
              <a:rPr sz="1200" spc="-2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40" dirty="0" err="1">
                <a:solidFill>
                  <a:srgbClr val="171717"/>
                </a:solidFill>
                <a:latin typeface="Lucida Sans Unicode"/>
                <a:cs typeface="Lucida Sans Unicode"/>
              </a:rPr>
              <a:t>iyi</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çalışmalar</a:t>
            </a:r>
            <a:r>
              <a:rPr sz="1200" spc="-2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70"/>
              </a:spcBef>
            </a:pPr>
            <a:endParaRPr sz="1750" dirty="0">
              <a:latin typeface="Lucida Sans Unicode"/>
              <a:cs typeface="Lucida Sans Unicode"/>
            </a:endParaRPr>
          </a:p>
          <a:p>
            <a:pPr marL="12700" algn="just">
              <a:lnSpc>
                <a:spcPct val="100000"/>
              </a:lnSpc>
            </a:pPr>
            <a:r>
              <a:rPr sz="1200" b="1" spc="45" dirty="0">
                <a:solidFill>
                  <a:srgbClr val="171717"/>
                </a:solidFill>
                <a:latin typeface="Trebuchet MS"/>
                <a:cs typeface="Trebuchet MS"/>
              </a:rPr>
              <a:t>SERDAL</a:t>
            </a:r>
            <a:r>
              <a:rPr sz="1200" b="1" spc="-90" dirty="0">
                <a:solidFill>
                  <a:srgbClr val="171717"/>
                </a:solidFill>
                <a:latin typeface="Trebuchet MS"/>
                <a:cs typeface="Trebuchet MS"/>
              </a:rPr>
              <a:t> </a:t>
            </a:r>
            <a:r>
              <a:rPr sz="1200" b="1" spc="50" dirty="0">
                <a:solidFill>
                  <a:srgbClr val="171717"/>
                </a:solidFill>
                <a:latin typeface="Trebuchet MS"/>
                <a:cs typeface="Trebuchet MS"/>
              </a:rPr>
              <a:t>ÖZTÜRK</a:t>
            </a:r>
            <a:endParaRPr sz="1200" dirty="0">
              <a:latin typeface="Trebuchet MS"/>
              <a:cs typeface="Trebuchet MS"/>
            </a:endParaRPr>
          </a:p>
          <a:p>
            <a:pPr>
              <a:lnSpc>
                <a:spcPct val="100000"/>
              </a:lnSpc>
              <a:spcBef>
                <a:spcPts val="25"/>
              </a:spcBef>
            </a:pPr>
            <a:endParaRPr sz="2350" dirty="0">
              <a:latin typeface="Trebuchet MS"/>
              <a:cs typeface="Trebuchet MS"/>
            </a:endParaRPr>
          </a:p>
          <a:p>
            <a:pPr marL="12700">
              <a:lnSpc>
                <a:spcPct val="100000"/>
              </a:lnSpc>
            </a:pPr>
            <a:r>
              <a:rPr sz="1200" b="1" spc="15" dirty="0" err="1">
                <a:solidFill>
                  <a:srgbClr val="171717"/>
                </a:solidFill>
                <a:latin typeface="Trebuchet MS"/>
                <a:cs typeface="Trebuchet MS"/>
              </a:rPr>
              <a:t>Taner</a:t>
            </a:r>
            <a:r>
              <a:rPr sz="1200" spc="15" dirty="0">
                <a:solidFill>
                  <a:srgbClr val="171717"/>
                </a:solidFill>
                <a:latin typeface="Lucida Sans Unicode"/>
                <a:cs typeface="Lucida Sans Unicode"/>
              </a:rPr>
              <a:t>:</a:t>
            </a:r>
            <a:r>
              <a:rPr sz="1200" spc="-65" dirty="0">
                <a:solidFill>
                  <a:srgbClr val="171717"/>
                </a:solidFill>
                <a:latin typeface="Lucida Sans Unicode"/>
                <a:cs typeface="Lucida Sans Unicode"/>
              </a:rPr>
              <a:t> </a:t>
            </a:r>
            <a:r>
              <a:rPr sz="1200" spc="-25" dirty="0" err="1">
                <a:solidFill>
                  <a:srgbClr val="171717"/>
                </a:solidFill>
                <a:latin typeface="Lucida Sans Unicode"/>
                <a:cs typeface="Lucida Sans Unicode"/>
              </a:rPr>
              <a:t>Aristo'nun</a:t>
            </a:r>
            <a:r>
              <a:rPr sz="1200" spc="-6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65" dirty="0">
                <a:solidFill>
                  <a:srgbClr val="171717"/>
                </a:solidFill>
                <a:latin typeface="Lucida Sans Unicode"/>
                <a:cs typeface="Lucida Sans Unicode"/>
              </a:rPr>
              <a:t> </a:t>
            </a:r>
            <a:r>
              <a:rPr sz="1200" spc="-40" dirty="0" err="1">
                <a:solidFill>
                  <a:srgbClr val="171717"/>
                </a:solidFill>
                <a:latin typeface="Lucida Sans Unicode"/>
                <a:cs typeface="Lucida Sans Unicode"/>
              </a:rPr>
              <a:t>ahlakı</a:t>
            </a:r>
            <a:r>
              <a:rPr sz="1200" spc="-40" dirty="0">
                <a:solidFill>
                  <a:srgbClr val="171717"/>
                </a:solidFill>
                <a:latin typeface="Lucida Sans Unicode"/>
                <a:cs typeface="Lucida Sans Unicode"/>
              </a:rPr>
              <a:t>,</a:t>
            </a:r>
            <a:r>
              <a:rPr sz="1200" spc="-65" dirty="0">
                <a:solidFill>
                  <a:srgbClr val="171717"/>
                </a:solidFill>
                <a:latin typeface="Lucida Sans Unicode"/>
                <a:cs typeface="Lucida Sans Unicode"/>
              </a:rPr>
              <a:t> </a:t>
            </a:r>
            <a:r>
              <a:rPr sz="1200" spc="-25" dirty="0" err="1">
                <a:solidFill>
                  <a:srgbClr val="171717"/>
                </a:solidFill>
                <a:latin typeface="Lucida Sans Unicode"/>
                <a:cs typeface="Lucida Sans Unicode"/>
              </a:rPr>
              <a:t>altın</a:t>
            </a:r>
            <a:r>
              <a:rPr sz="1200" spc="-6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65" dirty="0">
                <a:solidFill>
                  <a:srgbClr val="171717"/>
                </a:solidFill>
                <a:latin typeface="Lucida Sans Unicode"/>
                <a:cs typeface="Lucida Sans Unicode"/>
              </a:rPr>
              <a:t> </a:t>
            </a:r>
            <a:r>
              <a:rPr sz="1200" spc="-15" dirty="0" err="1">
                <a:solidFill>
                  <a:srgbClr val="171717"/>
                </a:solidFill>
                <a:latin typeface="Lucida Sans Unicode"/>
                <a:cs typeface="Lucida Sans Unicode"/>
              </a:rPr>
              <a:t>nedir</a:t>
            </a:r>
            <a:r>
              <a:rPr sz="1200" spc="-15" dirty="0">
                <a:solidFill>
                  <a:srgbClr val="171717"/>
                </a:solidFill>
                <a:latin typeface="Lucida Sans Unicode"/>
                <a:cs typeface="Lucida Sans Unicode"/>
              </a:rPr>
              <a:t>?</a:t>
            </a:r>
            <a:r>
              <a:rPr sz="1200" spc="-65" dirty="0">
                <a:solidFill>
                  <a:srgbClr val="171717"/>
                </a:solidFill>
                <a:latin typeface="Lucida Sans Unicode"/>
                <a:cs typeface="Lucida Sans Unicode"/>
              </a:rPr>
              <a:t> </a:t>
            </a:r>
            <a:r>
              <a:rPr sz="1200" spc="35" dirty="0">
                <a:solidFill>
                  <a:srgbClr val="171717"/>
                </a:solidFill>
                <a:latin typeface="Lucida Sans Unicode"/>
                <a:cs typeface="Lucida Sans Unicode"/>
              </a:rPr>
              <a:t>Bu</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konudaki</a:t>
            </a:r>
            <a:r>
              <a:rPr sz="1200" spc="-65" dirty="0">
                <a:solidFill>
                  <a:srgbClr val="171717"/>
                </a:solidFill>
                <a:latin typeface="Lucida Sans Unicode"/>
                <a:cs typeface="Lucida Sans Unicode"/>
              </a:rPr>
              <a:t> </a:t>
            </a:r>
            <a:r>
              <a:rPr sz="1200" spc="-40" dirty="0" err="1">
                <a:solidFill>
                  <a:srgbClr val="171717"/>
                </a:solidFill>
                <a:latin typeface="Lucida Sans Unicode"/>
                <a:cs typeface="Lucida Sans Unicode"/>
              </a:rPr>
              <a:t>fikirlerinizi</a:t>
            </a:r>
            <a:r>
              <a:rPr sz="1200" spc="-65" dirty="0">
                <a:solidFill>
                  <a:srgbClr val="171717"/>
                </a:solidFill>
                <a:latin typeface="Lucida Sans Unicode"/>
                <a:cs typeface="Lucida Sans Unicode"/>
              </a:rPr>
              <a:t> </a:t>
            </a:r>
            <a:r>
              <a:rPr sz="1200" spc="-15" dirty="0" err="1">
                <a:solidFill>
                  <a:srgbClr val="171717"/>
                </a:solidFill>
                <a:latin typeface="Lucida Sans Unicode"/>
                <a:cs typeface="Lucida Sans Unicode"/>
              </a:rPr>
              <a:t>merak</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ediyoruz</a:t>
            </a:r>
            <a:r>
              <a:rPr sz="1200" spc="-65" dirty="0">
                <a:solidFill>
                  <a:srgbClr val="171717"/>
                </a:solidFill>
                <a:latin typeface="Lucida Sans Unicode"/>
                <a:cs typeface="Lucida Sans Unicode"/>
              </a:rPr>
              <a:t> </a:t>
            </a:r>
            <a:r>
              <a:rPr sz="1200" spc="-5" dirty="0">
                <a:solidFill>
                  <a:srgbClr val="171717"/>
                </a:solidFill>
                <a:latin typeface="Times New Roman"/>
                <a:cs typeface="Times New Roman"/>
              </a:rPr>
              <a:t>☺</a:t>
            </a:r>
            <a:endParaRPr sz="1200" dirty="0">
              <a:latin typeface="Times New Roman"/>
              <a:cs typeface="Times New Roman"/>
            </a:endParaRPr>
          </a:p>
          <a:p>
            <a:pPr>
              <a:lnSpc>
                <a:spcPct val="100000"/>
              </a:lnSpc>
              <a:spcBef>
                <a:spcPts val="30"/>
              </a:spcBef>
            </a:pPr>
            <a:endParaRPr sz="1800" dirty="0">
              <a:latin typeface="Times New Roman"/>
              <a:cs typeface="Times New Roman"/>
            </a:endParaRPr>
          </a:p>
          <a:p>
            <a:pPr marL="12700" marR="8890" algn="just">
              <a:lnSpc>
                <a:spcPct val="145700"/>
              </a:lnSpc>
            </a:pPr>
            <a:r>
              <a:rPr sz="1200" b="1" spc="40" dirty="0" err="1">
                <a:solidFill>
                  <a:srgbClr val="171717"/>
                </a:solidFill>
                <a:latin typeface="Trebuchet MS"/>
                <a:cs typeface="Trebuchet MS"/>
              </a:rPr>
              <a:t>Serdal</a:t>
            </a:r>
            <a:r>
              <a:rPr sz="1200" b="1" spc="40" dirty="0">
                <a:solidFill>
                  <a:srgbClr val="171717"/>
                </a:solidFill>
                <a:latin typeface="Trebuchet MS"/>
                <a:cs typeface="Trebuchet MS"/>
              </a:rPr>
              <a:t> </a:t>
            </a:r>
            <a:r>
              <a:rPr sz="1200" b="1" spc="35" dirty="0" err="1">
                <a:solidFill>
                  <a:srgbClr val="171717"/>
                </a:solidFill>
                <a:latin typeface="Trebuchet MS"/>
                <a:cs typeface="Trebuchet MS"/>
              </a:rPr>
              <a:t>Hoca</a:t>
            </a:r>
            <a:r>
              <a:rPr sz="1200" spc="3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makul</a:t>
            </a:r>
            <a:r>
              <a:rPr sz="1200" spc="-30" dirty="0">
                <a:solidFill>
                  <a:srgbClr val="171717"/>
                </a:solidFill>
                <a:latin typeface="Lucida Sans Unicode"/>
                <a:cs typeface="Lucida Sans Unicode"/>
              </a:rPr>
              <a:t> </a:t>
            </a:r>
            <a:r>
              <a:rPr sz="1200" spc="-50" dirty="0" err="1">
                <a:solidFill>
                  <a:srgbClr val="171717"/>
                </a:solidFill>
                <a:latin typeface="Lucida Sans Unicode"/>
                <a:cs typeface="Lucida Sans Unicode"/>
              </a:rPr>
              <a:t>gibi</a:t>
            </a:r>
            <a:r>
              <a:rPr sz="1200" spc="-50" dirty="0">
                <a:solidFill>
                  <a:srgbClr val="171717"/>
                </a:solidFill>
                <a:latin typeface="Lucida Sans Unicode"/>
                <a:cs typeface="Lucida Sans Unicode"/>
              </a:rPr>
              <a:t> </a:t>
            </a:r>
            <a:r>
              <a:rPr sz="1200" spc="-30" dirty="0" err="1">
                <a:solidFill>
                  <a:srgbClr val="171717"/>
                </a:solidFill>
                <a:latin typeface="Lucida Sans Unicode"/>
                <a:cs typeface="Lucida Sans Unicode"/>
              </a:rPr>
              <a:t>olan</a:t>
            </a:r>
            <a:r>
              <a:rPr sz="1200" spc="-30" dirty="0">
                <a:solidFill>
                  <a:srgbClr val="171717"/>
                </a:solidFill>
                <a:latin typeface="Lucida Sans Unicode"/>
                <a:cs typeface="Lucida Sans Unicode"/>
              </a:rPr>
              <a:t>, </a:t>
            </a:r>
            <a:r>
              <a:rPr sz="1200" spc="-40" dirty="0">
                <a:solidFill>
                  <a:srgbClr val="171717"/>
                </a:solidFill>
                <a:latin typeface="Lucida Sans Unicode"/>
                <a:cs typeface="Lucida Sans Unicode"/>
              </a:rPr>
              <a:t>risk </a:t>
            </a:r>
            <a:r>
              <a:rPr sz="1200" spc="-20" dirty="0" err="1">
                <a:solidFill>
                  <a:srgbClr val="171717"/>
                </a:solidFill>
                <a:latin typeface="Lucida Sans Unicode"/>
                <a:cs typeface="Lucida Sans Unicode"/>
              </a:rPr>
              <a:t>almadan</a:t>
            </a:r>
            <a:r>
              <a:rPr sz="1200" spc="-20" dirty="0">
                <a:solidFill>
                  <a:srgbClr val="171717"/>
                </a:solidFill>
                <a:latin typeface="Lucida Sans Unicode"/>
                <a:cs typeface="Lucida Sans Unicode"/>
              </a:rPr>
              <a:t>, </a:t>
            </a:r>
            <a:r>
              <a:rPr sz="1200" spc="-40" dirty="0" err="1">
                <a:solidFill>
                  <a:srgbClr val="171717"/>
                </a:solidFill>
                <a:latin typeface="Lucida Sans Unicode"/>
                <a:cs typeface="Lucida Sans Unicode"/>
              </a:rPr>
              <a:t>amaçsız</a:t>
            </a:r>
            <a:r>
              <a:rPr sz="1200" spc="-4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30" dirty="0">
                <a:solidFill>
                  <a:srgbClr val="171717"/>
                </a:solidFill>
                <a:latin typeface="Lucida Sans Unicode"/>
                <a:cs typeface="Lucida Sans Unicode"/>
              </a:rPr>
              <a:t> </a:t>
            </a:r>
            <a:r>
              <a:rPr sz="1200" spc="-50" dirty="0" err="1">
                <a:solidFill>
                  <a:srgbClr val="171717"/>
                </a:solidFill>
                <a:latin typeface="Lucida Sans Unicode"/>
                <a:cs typeface="Lucida Sans Unicode"/>
              </a:rPr>
              <a:t>gibi</a:t>
            </a:r>
            <a:r>
              <a:rPr sz="1200" spc="-50" dirty="0">
                <a:solidFill>
                  <a:srgbClr val="171717"/>
                </a:solidFill>
                <a:latin typeface="Lucida Sans Unicode"/>
                <a:cs typeface="Lucida Sans Unicode"/>
              </a:rPr>
              <a:t> </a:t>
            </a:r>
            <a:r>
              <a:rPr sz="1200" spc="-25" dirty="0" err="1">
                <a:solidFill>
                  <a:srgbClr val="171717"/>
                </a:solidFill>
                <a:latin typeface="Lucida Sans Unicode"/>
                <a:cs typeface="Lucida Sans Unicode"/>
              </a:rPr>
              <a:t>maliyeti</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düşük</a:t>
            </a:r>
            <a:r>
              <a:rPr sz="1200" spc="-30" dirty="0">
                <a:solidFill>
                  <a:srgbClr val="171717"/>
                </a:solidFill>
                <a:latin typeface="Lucida Sans Unicode"/>
                <a:cs typeface="Lucida Sans Unicode"/>
              </a:rPr>
              <a:t> </a:t>
            </a:r>
            <a:r>
              <a:rPr sz="1200" spc="-20" dirty="0" err="1">
                <a:solidFill>
                  <a:srgbClr val="171717"/>
                </a:solidFill>
                <a:latin typeface="Lucida Sans Unicode"/>
                <a:cs typeface="Lucida Sans Unicode"/>
              </a:rPr>
              <a:t>sıradan</a:t>
            </a:r>
            <a:r>
              <a:rPr sz="1200" spc="-20" dirty="0">
                <a:solidFill>
                  <a:srgbClr val="171717"/>
                </a:solidFill>
                <a:latin typeface="Lucida Sans Unicode"/>
                <a:cs typeface="Lucida Sans Unicode"/>
              </a:rPr>
              <a:t> </a:t>
            </a:r>
            <a:r>
              <a:rPr sz="1200" spc="-15" dirty="0">
                <a:solidFill>
                  <a:srgbClr val="171717"/>
                </a:solidFill>
                <a:latin typeface="Lucida Sans Unicode"/>
                <a:cs typeface="Lucida Sans Unicode"/>
              </a:rPr>
              <a:t> </a:t>
            </a:r>
            <a:r>
              <a:rPr sz="1200" spc="-10" dirty="0" err="1">
                <a:solidFill>
                  <a:srgbClr val="171717"/>
                </a:solidFill>
                <a:latin typeface="Lucida Sans Unicode"/>
                <a:cs typeface="Lucida Sans Unicode"/>
              </a:rPr>
              <a:t>maraton</a:t>
            </a:r>
            <a:r>
              <a:rPr sz="1200" spc="-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yoldur</a:t>
            </a:r>
            <a:r>
              <a:rPr sz="1200" spc="-25" dirty="0">
                <a:solidFill>
                  <a:srgbClr val="171717"/>
                </a:solidFill>
                <a:latin typeface="Lucida Sans Unicode"/>
                <a:cs typeface="Lucida Sans Unicode"/>
              </a:rPr>
              <a:t>.</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Kendimizden</a:t>
            </a:r>
            <a:r>
              <a:rPr sz="1200" spc="-25" dirty="0">
                <a:solidFill>
                  <a:srgbClr val="171717"/>
                </a:solidFill>
                <a:latin typeface="Lucida Sans Unicode"/>
                <a:cs typeface="Lucida Sans Unicode"/>
              </a:rPr>
              <a:t> </a:t>
            </a:r>
            <a:r>
              <a:rPr sz="1200" spc="-45" dirty="0" err="1">
                <a:solidFill>
                  <a:srgbClr val="171717"/>
                </a:solidFill>
                <a:latin typeface="Lucida Sans Unicode"/>
                <a:cs typeface="Lucida Sans Unicode"/>
              </a:rPr>
              <a:t>beklediğimiz</a:t>
            </a:r>
            <a:r>
              <a:rPr sz="1200" spc="-40" dirty="0">
                <a:solidFill>
                  <a:srgbClr val="171717"/>
                </a:solidFill>
                <a:latin typeface="Lucida Sans Unicode"/>
                <a:cs typeface="Lucida Sans Unicode"/>
              </a:rPr>
              <a:t> </a:t>
            </a:r>
            <a:r>
              <a:rPr sz="1200" spc="-20" dirty="0" err="1">
                <a:solidFill>
                  <a:srgbClr val="171717"/>
                </a:solidFill>
                <a:latin typeface="Lucida Sans Unicode"/>
                <a:cs typeface="Lucida Sans Unicode"/>
              </a:rPr>
              <a:t>kadar</a:t>
            </a:r>
            <a:r>
              <a:rPr sz="1200" spc="-15" dirty="0">
                <a:solidFill>
                  <a:srgbClr val="171717"/>
                </a:solidFill>
                <a:latin typeface="Lucida Sans Unicode"/>
                <a:cs typeface="Lucida Sans Unicode"/>
              </a:rPr>
              <a:t> </a:t>
            </a:r>
            <a:r>
              <a:rPr sz="1200" spc="-25" dirty="0" err="1">
                <a:solidFill>
                  <a:srgbClr val="171717"/>
                </a:solidFill>
                <a:latin typeface="Lucida Sans Unicode"/>
                <a:cs typeface="Lucida Sans Unicode"/>
              </a:rPr>
              <a:t>konfor</a:t>
            </a:r>
            <a:r>
              <a:rPr sz="1200" spc="-20" dirty="0">
                <a:solidFill>
                  <a:srgbClr val="171717"/>
                </a:solidFill>
                <a:latin typeface="Lucida Sans Unicode"/>
                <a:cs typeface="Lucida Sans Unicode"/>
              </a:rPr>
              <a:t> </a:t>
            </a:r>
            <a:r>
              <a:rPr sz="1200" spc="-30" dirty="0" err="1" smtClean="0">
                <a:solidFill>
                  <a:srgbClr val="171717"/>
                </a:solidFill>
                <a:latin typeface="Lucida Sans Unicode"/>
                <a:cs typeface="Lucida Sans Unicode"/>
              </a:rPr>
              <a:t>alanımız</a:t>
            </a:r>
            <a:r>
              <a:rPr lang="tr-TR" sz="1200" spc="-30" dirty="0" smtClean="0">
                <a:solidFill>
                  <a:srgbClr val="171717"/>
                </a:solidFill>
                <a:latin typeface="Lucida Sans Unicode"/>
                <a:cs typeface="Lucida Sans Unicode"/>
              </a:rPr>
              <a:t> </a:t>
            </a:r>
            <a:r>
              <a:rPr sz="1200" spc="-30" dirty="0" smtClean="0">
                <a:solidFill>
                  <a:srgbClr val="171717"/>
                </a:solidFill>
                <a:latin typeface="Lucida Sans Unicode"/>
                <a:cs typeface="Lucida Sans Unicode"/>
              </a:rPr>
              <a:t>da</a:t>
            </a:r>
            <a:r>
              <a:rPr sz="1200" spc="-25" dirty="0" smtClean="0">
                <a:solidFill>
                  <a:srgbClr val="171717"/>
                </a:solidFill>
                <a:latin typeface="Lucida Sans Unicode"/>
                <a:cs typeface="Lucida Sans Unicode"/>
              </a:rPr>
              <a:t> </a:t>
            </a:r>
            <a:r>
              <a:rPr sz="1200" spc="-25" dirty="0" err="1">
                <a:solidFill>
                  <a:srgbClr val="171717"/>
                </a:solidFill>
                <a:latin typeface="Lucida Sans Unicode"/>
                <a:cs typeface="Lucida Sans Unicode"/>
              </a:rPr>
              <a:t>önemlidir</a:t>
            </a:r>
            <a:r>
              <a:rPr sz="1200" spc="-25" dirty="0">
                <a:solidFill>
                  <a:srgbClr val="171717"/>
                </a:solidFill>
                <a:latin typeface="Lucida Sans Unicode"/>
                <a:cs typeface="Lucida Sans Unicode"/>
              </a:rPr>
              <a:t>.</a:t>
            </a:r>
            <a:r>
              <a:rPr sz="1200" spc="-20" dirty="0">
                <a:solidFill>
                  <a:srgbClr val="171717"/>
                </a:solidFill>
                <a:latin typeface="Lucida Sans Unicode"/>
                <a:cs typeface="Lucida Sans Unicode"/>
              </a:rPr>
              <a:t> </a:t>
            </a:r>
            <a:r>
              <a:rPr sz="1200" spc="-10" dirty="0" err="1">
                <a:solidFill>
                  <a:srgbClr val="171717"/>
                </a:solidFill>
                <a:latin typeface="Lucida Sans Unicode"/>
                <a:cs typeface="Lucida Sans Unicode"/>
              </a:rPr>
              <a:t>Solmaya</a:t>
            </a:r>
            <a:r>
              <a:rPr sz="1200" spc="-10"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mahkum</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yoldur</a:t>
            </a:r>
            <a:r>
              <a:rPr sz="1200" spc="-2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yolda</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şu</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anki</a:t>
            </a:r>
            <a:r>
              <a:rPr sz="1200" spc="-70" dirty="0">
                <a:solidFill>
                  <a:srgbClr val="171717"/>
                </a:solidFill>
                <a:latin typeface="Lucida Sans Unicode"/>
                <a:cs typeface="Lucida Sans Unicode"/>
              </a:rPr>
              <a:t> </a:t>
            </a:r>
            <a:r>
              <a:rPr sz="1200" spc="-50" dirty="0" err="1">
                <a:solidFill>
                  <a:srgbClr val="171717"/>
                </a:solidFill>
                <a:latin typeface="Lucida Sans Unicode"/>
                <a:cs typeface="Lucida Sans Unicode"/>
              </a:rPr>
              <a:t>gibi</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düzeni</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65" dirty="0">
                <a:solidFill>
                  <a:srgbClr val="171717"/>
                </a:solidFill>
                <a:latin typeface="Lucida Sans Unicode"/>
                <a:cs typeface="Lucida Sans Unicode"/>
              </a:rPr>
              <a:t> </a:t>
            </a:r>
            <a:r>
              <a:rPr sz="1200" spc="-25" dirty="0" err="1">
                <a:solidFill>
                  <a:srgbClr val="171717"/>
                </a:solidFill>
                <a:latin typeface="Lucida Sans Unicode"/>
                <a:cs typeface="Lucida Sans Unicode"/>
              </a:rPr>
              <a:t>konfor</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alanını</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reddediyor</a:t>
            </a:r>
            <a:r>
              <a:rPr sz="1200" spc="-2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65"/>
              </a:spcBef>
            </a:pPr>
            <a:endParaRPr sz="1750" dirty="0">
              <a:latin typeface="Lucida Sans Unicode"/>
              <a:cs typeface="Lucida Sans Unicode"/>
            </a:endParaRPr>
          </a:p>
          <a:p>
            <a:pPr marL="12700">
              <a:lnSpc>
                <a:spcPct val="100000"/>
              </a:lnSpc>
            </a:pPr>
            <a:r>
              <a:rPr sz="1200" b="1" spc="15" dirty="0" err="1">
                <a:solidFill>
                  <a:srgbClr val="171717"/>
                </a:solidFill>
                <a:latin typeface="Trebuchet MS"/>
                <a:cs typeface="Trebuchet MS"/>
              </a:rPr>
              <a:t>Taner</a:t>
            </a:r>
            <a:r>
              <a:rPr sz="1200" spc="1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Hayatı</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uçlarda</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mı</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yoksa</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yolda</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mı</a:t>
            </a:r>
            <a:r>
              <a:rPr sz="1200" spc="-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yaşamak</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istersiniz</a:t>
            </a:r>
            <a:r>
              <a:rPr sz="1200" spc="-3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5"/>
              </a:spcBef>
            </a:pPr>
            <a:endParaRPr sz="1350" dirty="0">
              <a:latin typeface="Lucida Sans Unicode"/>
              <a:cs typeface="Lucida Sans Unicode"/>
            </a:endParaRPr>
          </a:p>
          <a:p>
            <a:pPr marL="12700" marR="5080" algn="just">
              <a:lnSpc>
                <a:spcPct val="145700"/>
              </a:lnSpc>
            </a:pPr>
            <a:r>
              <a:rPr sz="1200" b="1" spc="40" dirty="0" err="1">
                <a:solidFill>
                  <a:srgbClr val="171717"/>
                </a:solidFill>
                <a:latin typeface="Trebuchet MS"/>
                <a:cs typeface="Trebuchet MS"/>
              </a:rPr>
              <a:t>Serdal</a:t>
            </a:r>
            <a:r>
              <a:rPr sz="1200" b="1" spc="-50" dirty="0">
                <a:solidFill>
                  <a:srgbClr val="171717"/>
                </a:solidFill>
                <a:latin typeface="Trebuchet MS"/>
                <a:cs typeface="Trebuchet MS"/>
              </a:rPr>
              <a:t> </a:t>
            </a:r>
            <a:r>
              <a:rPr sz="1200" b="1" spc="35" dirty="0" err="1">
                <a:solidFill>
                  <a:srgbClr val="171717"/>
                </a:solidFill>
                <a:latin typeface="Trebuchet MS"/>
                <a:cs typeface="Trebuchet MS"/>
              </a:rPr>
              <a:t>Hoca</a:t>
            </a:r>
            <a:r>
              <a:rPr sz="1200" spc="35" dirty="0">
                <a:solidFill>
                  <a:srgbClr val="171717"/>
                </a:solidFill>
                <a:latin typeface="Lucida Sans Unicode"/>
                <a:cs typeface="Lucida Sans Unicode"/>
              </a:rPr>
              <a:t>:</a:t>
            </a:r>
            <a:r>
              <a:rPr sz="1200" spc="-25" dirty="0">
                <a:solidFill>
                  <a:srgbClr val="171717"/>
                </a:solidFill>
                <a:latin typeface="Lucida Sans Unicode"/>
                <a:cs typeface="Lucida Sans Unicode"/>
              </a:rPr>
              <a:t> </a:t>
            </a:r>
            <a:r>
              <a:rPr sz="1200" spc="-10" dirty="0" err="1" smtClean="0">
                <a:solidFill>
                  <a:srgbClr val="171717"/>
                </a:solidFill>
                <a:latin typeface="Lucida Sans Unicode"/>
                <a:cs typeface="Lucida Sans Unicode"/>
              </a:rPr>
              <a:t>Uçlarda</a:t>
            </a:r>
            <a:r>
              <a:rPr sz="1200" spc="-15" dirty="0" smtClean="0">
                <a:solidFill>
                  <a:srgbClr val="171717"/>
                </a:solidFill>
                <a:latin typeface="Lucida Sans Unicode"/>
                <a:cs typeface="Lucida Sans Unicode"/>
              </a:rPr>
              <a:t>.</a:t>
            </a:r>
            <a:r>
              <a:rPr sz="1200" spc="-30" dirty="0" smtClean="0">
                <a:solidFill>
                  <a:srgbClr val="171717"/>
                </a:solidFill>
                <a:latin typeface="Lucida Sans Unicode"/>
                <a:cs typeface="Lucida Sans Unicode"/>
              </a:rPr>
              <a:t> </a:t>
            </a:r>
            <a:r>
              <a:rPr sz="1200" spc="-20" dirty="0" err="1">
                <a:solidFill>
                  <a:srgbClr val="171717"/>
                </a:solidFill>
                <a:latin typeface="Lucida Sans Unicode"/>
                <a:cs typeface="Lucida Sans Unicode"/>
              </a:rPr>
              <a:t>Cesaret</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potansiyelimizi</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bilip</a:t>
            </a:r>
            <a:r>
              <a:rPr sz="1200" spc="-25" dirty="0">
                <a:solidFill>
                  <a:srgbClr val="171717"/>
                </a:solidFill>
                <a:latin typeface="Lucida Sans Unicode"/>
                <a:cs typeface="Lucida Sans Unicode"/>
              </a:rPr>
              <a:t> </a:t>
            </a:r>
            <a:r>
              <a:rPr sz="1200" spc="-10" dirty="0" err="1">
                <a:solidFill>
                  <a:srgbClr val="171717"/>
                </a:solidFill>
                <a:latin typeface="Lucida Sans Unicode"/>
                <a:cs typeface="Lucida Sans Unicode"/>
              </a:rPr>
              <a:t>buna</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göre</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yaşamalıyız</a:t>
            </a:r>
            <a:r>
              <a:rPr sz="1200" spc="-35" dirty="0">
                <a:solidFill>
                  <a:srgbClr val="171717"/>
                </a:solidFill>
                <a:latin typeface="Lucida Sans Unicode"/>
                <a:cs typeface="Lucida Sans Unicode"/>
              </a:rPr>
              <a:t>.</a:t>
            </a:r>
            <a:r>
              <a:rPr sz="1200" spc="-30" dirty="0">
                <a:solidFill>
                  <a:srgbClr val="171717"/>
                </a:solidFill>
                <a:latin typeface="Lucida Sans Unicode"/>
                <a:cs typeface="Lucida Sans Unicode"/>
              </a:rPr>
              <a:t> </a:t>
            </a:r>
            <a:r>
              <a:rPr sz="1200" spc="-20" dirty="0">
                <a:solidFill>
                  <a:srgbClr val="171717"/>
                </a:solidFill>
                <a:latin typeface="Lucida Sans Unicode"/>
                <a:cs typeface="Lucida Sans Unicode"/>
              </a:rPr>
              <a:t>Gauss</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eğrisine</a:t>
            </a:r>
            <a:r>
              <a:rPr sz="1200" spc="-30"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bakarsak</a:t>
            </a:r>
            <a:r>
              <a:rPr sz="1200" spc="-25" dirty="0">
                <a:solidFill>
                  <a:srgbClr val="171717"/>
                </a:solidFill>
                <a:latin typeface="Lucida Sans Unicode"/>
                <a:cs typeface="Lucida Sans Unicode"/>
              </a:rPr>
              <a:t> </a:t>
            </a:r>
            <a:r>
              <a:rPr sz="1200" spc="-15" dirty="0" err="1">
                <a:solidFill>
                  <a:srgbClr val="171717"/>
                </a:solidFill>
                <a:latin typeface="Lucida Sans Unicode"/>
                <a:cs typeface="Lucida Sans Unicode"/>
              </a:rPr>
              <a:t>normalden</a:t>
            </a:r>
            <a:r>
              <a:rPr sz="1200" spc="-15" dirty="0">
                <a:solidFill>
                  <a:srgbClr val="171717"/>
                </a:solidFill>
                <a:latin typeface="Lucida Sans Unicode"/>
                <a:cs typeface="Lucida Sans Unicode"/>
              </a:rPr>
              <a:t> </a:t>
            </a:r>
            <a:r>
              <a:rPr sz="1200" spc="-20" dirty="0" err="1">
                <a:solidFill>
                  <a:srgbClr val="171717"/>
                </a:solidFill>
                <a:latin typeface="Lucida Sans Unicode"/>
                <a:cs typeface="Lucida Sans Unicode"/>
              </a:rPr>
              <a:t>sapmaların</a:t>
            </a:r>
            <a:r>
              <a:rPr sz="1200" spc="-20" dirty="0">
                <a:solidFill>
                  <a:srgbClr val="171717"/>
                </a:solidFill>
                <a:latin typeface="Lucida Sans Unicode"/>
                <a:cs typeface="Lucida Sans Unicode"/>
              </a:rPr>
              <a:t> </a:t>
            </a:r>
            <a:r>
              <a:rPr sz="1200" spc="-10" dirty="0">
                <a:solidFill>
                  <a:srgbClr val="171717"/>
                </a:solidFill>
                <a:latin typeface="Lucida Sans Unicode"/>
                <a:cs typeface="Lucida Sans Unicode"/>
              </a:rPr>
              <a:t>da </a:t>
            </a:r>
            <a:r>
              <a:rPr sz="1200" spc="-30" dirty="0" err="1">
                <a:solidFill>
                  <a:srgbClr val="171717"/>
                </a:solidFill>
                <a:latin typeface="Lucida Sans Unicode"/>
                <a:cs typeface="Lucida Sans Unicode"/>
              </a:rPr>
              <a:t>makul</a:t>
            </a:r>
            <a:r>
              <a:rPr sz="1200" spc="-30" dirty="0">
                <a:solidFill>
                  <a:srgbClr val="171717"/>
                </a:solidFill>
                <a:latin typeface="Lucida Sans Unicode"/>
                <a:cs typeface="Lucida Sans Unicode"/>
              </a:rPr>
              <a:t> </a:t>
            </a:r>
            <a:r>
              <a:rPr sz="1200" spc="-35" dirty="0" err="1">
                <a:solidFill>
                  <a:srgbClr val="171717"/>
                </a:solidFill>
                <a:latin typeface="Lucida Sans Unicode"/>
                <a:cs typeface="Lucida Sans Unicode"/>
              </a:rPr>
              <a:t>olduğu</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görülüyor</a:t>
            </a:r>
            <a:r>
              <a:rPr sz="1200" spc="-30" dirty="0">
                <a:solidFill>
                  <a:srgbClr val="171717"/>
                </a:solidFill>
                <a:latin typeface="Lucida Sans Unicode"/>
                <a:cs typeface="Lucida Sans Unicode"/>
              </a:rPr>
              <a:t>. </a:t>
            </a:r>
            <a:r>
              <a:rPr sz="1200" spc="-15" dirty="0" err="1">
                <a:solidFill>
                  <a:srgbClr val="171717"/>
                </a:solidFill>
                <a:latin typeface="Lucida Sans Unicode"/>
                <a:cs typeface="Lucida Sans Unicode"/>
              </a:rPr>
              <a:t>Matematik</a:t>
            </a:r>
            <a:r>
              <a:rPr sz="1200" spc="-15" dirty="0">
                <a:solidFill>
                  <a:srgbClr val="171717"/>
                </a:solidFill>
                <a:latin typeface="Lucida Sans Unicode"/>
                <a:cs typeface="Lucida Sans Unicode"/>
              </a:rPr>
              <a:t> </a:t>
            </a:r>
            <a:r>
              <a:rPr sz="1200" spc="-25" dirty="0" err="1">
                <a:solidFill>
                  <a:srgbClr val="171717"/>
                </a:solidFill>
                <a:latin typeface="Lucida Sans Unicode"/>
                <a:cs typeface="Lucida Sans Unicode"/>
              </a:rPr>
              <a:t>açısında</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bakarsak</a:t>
            </a:r>
            <a:r>
              <a:rPr sz="1200" spc="-25" dirty="0">
                <a:solidFill>
                  <a:srgbClr val="171717"/>
                </a:solidFill>
                <a:latin typeface="Lucida Sans Unicode"/>
                <a:cs typeface="Lucida Sans Unicode"/>
              </a:rPr>
              <a:t> </a:t>
            </a:r>
            <a:r>
              <a:rPr sz="1200" spc="-40" dirty="0" err="1">
                <a:solidFill>
                  <a:srgbClr val="171717"/>
                </a:solidFill>
                <a:latin typeface="Lucida Sans Unicode"/>
                <a:cs typeface="Lucida Sans Unicode"/>
              </a:rPr>
              <a:t>biraz</a:t>
            </a:r>
            <a:r>
              <a:rPr sz="1200" spc="-40" dirty="0">
                <a:solidFill>
                  <a:srgbClr val="171717"/>
                </a:solidFill>
                <a:latin typeface="Lucida Sans Unicode"/>
                <a:cs typeface="Lucida Sans Unicode"/>
              </a:rPr>
              <a:t> </a:t>
            </a:r>
            <a:r>
              <a:rPr sz="1200" spc="-35" dirty="0">
                <a:solidFill>
                  <a:srgbClr val="171717"/>
                </a:solidFill>
                <a:latin typeface="Lucida Sans Unicode"/>
                <a:cs typeface="Lucida Sans Unicode"/>
              </a:rPr>
              <a:t> </a:t>
            </a:r>
            <a:r>
              <a:rPr sz="1200" spc="-40" dirty="0">
                <a:solidFill>
                  <a:srgbClr val="171717"/>
                </a:solidFill>
                <a:latin typeface="Lucida Sans Unicode"/>
                <a:cs typeface="Lucida Sans Unicode"/>
              </a:rPr>
              <a:t>risk</a:t>
            </a:r>
            <a:r>
              <a:rPr sz="1200" spc="-75" dirty="0">
                <a:solidFill>
                  <a:srgbClr val="171717"/>
                </a:solidFill>
                <a:latin typeface="Lucida Sans Unicode"/>
                <a:cs typeface="Lucida Sans Unicode"/>
              </a:rPr>
              <a:t> </a:t>
            </a:r>
            <a:r>
              <a:rPr sz="1200" spc="-25" dirty="0" err="1">
                <a:solidFill>
                  <a:srgbClr val="171717"/>
                </a:solidFill>
                <a:latin typeface="Lucida Sans Unicode"/>
                <a:cs typeface="Lucida Sans Unicode"/>
              </a:rPr>
              <a:t>almak</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gerekir</a:t>
            </a:r>
            <a:r>
              <a:rPr sz="1200" spc="-3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70"/>
              </a:spcBef>
            </a:pPr>
            <a:endParaRPr sz="1750" dirty="0">
              <a:latin typeface="Lucida Sans Unicode"/>
              <a:cs typeface="Lucida Sans Unicode"/>
            </a:endParaRPr>
          </a:p>
          <a:p>
            <a:pPr marL="12700">
              <a:lnSpc>
                <a:spcPct val="100000"/>
              </a:lnSpc>
            </a:pPr>
            <a:r>
              <a:rPr sz="1200" b="1" spc="35" dirty="0" err="1">
                <a:solidFill>
                  <a:srgbClr val="171717"/>
                </a:solidFill>
                <a:latin typeface="Trebuchet MS"/>
                <a:cs typeface="Trebuchet MS"/>
              </a:rPr>
              <a:t>Taner</a:t>
            </a:r>
            <a:r>
              <a:rPr sz="1200" b="1" spc="-55" dirty="0">
                <a:solidFill>
                  <a:srgbClr val="171717"/>
                </a:solidFill>
                <a:latin typeface="Trebuchet MS"/>
                <a:cs typeface="Trebuchet MS"/>
              </a:rPr>
              <a:t> </a:t>
            </a:r>
            <a:r>
              <a:rPr sz="1200" spc="-65" dirty="0">
                <a:solidFill>
                  <a:srgbClr val="171717"/>
                </a:solidFill>
                <a:latin typeface="Lucida Sans Unicode"/>
                <a:cs typeface="Lucida Sans Unicode"/>
              </a:rPr>
              <a:t>: </a:t>
            </a:r>
            <a:r>
              <a:rPr sz="1200" spc="-15" dirty="0" err="1">
                <a:solidFill>
                  <a:srgbClr val="171717"/>
                </a:solidFill>
                <a:latin typeface="Lucida Sans Unicode"/>
                <a:cs typeface="Lucida Sans Unicode"/>
              </a:rPr>
              <a:t>Peki</a:t>
            </a:r>
            <a:r>
              <a:rPr sz="1200" spc="-70" dirty="0">
                <a:solidFill>
                  <a:srgbClr val="171717"/>
                </a:solidFill>
                <a:latin typeface="Lucida Sans Unicode"/>
                <a:cs typeface="Lucida Sans Unicode"/>
              </a:rPr>
              <a:t> </a:t>
            </a:r>
            <a:r>
              <a:rPr sz="1200" spc="-55" dirty="0" err="1">
                <a:solidFill>
                  <a:srgbClr val="171717"/>
                </a:solidFill>
                <a:latin typeface="Lucida Sans Unicode"/>
                <a:cs typeface="Lucida Sans Unicode"/>
              </a:rPr>
              <a:t>sizin</a:t>
            </a:r>
            <a:r>
              <a:rPr sz="1200" spc="-65" dirty="0">
                <a:solidFill>
                  <a:srgbClr val="171717"/>
                </a:solidFill>
                <a:latin typeface="Lucida Sans Unicode"/>
                <a:cs typeface="Lucida Sans Unicode"/>
              </a:rPr>
              <a:t> </a:t>
            </a:r>
            <a:r>
              <a:rPr sz="1200" spc="-40" dirty="0" err="1">
                <a:solidFill>
                  <a:srgbClr val="171717"/>
                </a:solidFill>
                <a:latin typeface="Lucida Sans Unicode"/>
                <a:cs typeface="Lucida Sans Unicode"/>
              </a:rPr>
              <a:t>kendinize</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göre</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6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tanımınız</a:t>
            </a:r>
            <a:r>
              <a:rPr sz="1200" spc="-65" dirty="0">
                <a:solidFill>
                  <a:srgbClr val="171717"/>
                </a:solidFill>
                <a:latin typeface="Lucida Sans Unicode"/>
                <a:cs typeface="Lucida Sans Unicode"/>
              </a:rPr>
              <a:t> </a:t>
            </a:r>
            <a:r>
              <a:rPr sz="1200" spc="-10" dirty="0" err="1">
                <a:solidFill>
                  <a:srgbClr val="171717"/>
                </a:solidFill>
                <a:latin typeface="Lucida Sans Unicode"/>
                <a:cs typeface="Lucida Sans Unicode"/>
              </a:rPr>
              <a:t>var</a:t>
            </a:r>
            <a:r>
              <a:rPr sz="1200" spc="-65" dirty="0">
                <a:solidFill>
                  <a:srgbClr val="171717"/>
                </a:solidFill>
                <a:latin typeface="Lucida Sans Unicode"/>
                <a:cs typeface="Lucida Sans Unicode"/>
              </a:rPr>
              <a:t> </a:t>
            </a:r>
            <a:r>
              <a:rPr sz="1200" spc="-15" dirty="0" err="1">
                <a:solidFill>
                  <a:srgbClr val="171717"/>
                </a:solidFill>
                <a:latin typeface="Lucida Sans Unicode"/>
                <a:cs typeface="Lucida Sans Unicode"/>
              </a:rPr>
              <a:t>mı</a:t>
            </a:r>
            <a:r>
              <a:rPr sz="1200" spc="-1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0"/>
              </a:spcBef>
            </a:pPr>
            <a:endParaRPr sz="1350" dirty="0">
              <a:latin typeface="Lucida Sans Unicode"/>
              <a:cs typeface="Lucida Sans Unicode"/>
            </a:endParaRPr>
          </a:p>
          <a:p>
            <a:pPr marL="12700" marR="6985" algn="just">
              <a:lnSpc>
                <a:spcPct val="145700"/>
              </a:lnSpc>
              <a:spcBef>
                <a:spcPts val="5"/>
              </a:spcBef>
            </a:pPr>
            <a:r>
              <a:rPr sz="1200" b="1" spc="40" dirty="0" err="1">
                <a:solidFill>
                  <a:srgbClr val="171717"/>
                </a:solidFill>
                <a:latin typeface="Trebuchet MS"/>
                <a:cs typeface="Trebuchet MS"/>
              </a:rPr>
              <a:t>Serdal</a:t>
            </a:r>
            <a:r>
              <a:rPr sz="1200" b="1" spc="40" dirty="0">
                <a:solidFill>
                  <a:srgbClr val="171717"/>
                </a:solidFill>
                <a:latin typeface="Trebuchet MS"/>
                <a:cs typeface="Trebuchet MS"/>
              </a:rPr>
              <a:t> </a:t>
            </a:r>
            <a:r>
              <a:rPr sz="1200" b="1" spc="35" dirty="0" err="1">
                <a:solidFill>
                  <a:srgbClr val="171717"/>
                </a:solidFill>
                <a:latin typeface="Trebuchet MS"/>
                <a:cs typeface="Trebuchet MS"/>
              </a:rPr>
              <a:t>Hoca</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Coğrafya</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olarak</a:t>
            </a:r>
            <a:r>
              <a:rPr sz="1200" spc="-25" dirty="0">
                <a:solidFill>
                  <a:srgbClr val="171717"/>
                </a:solidFill>
                <a:latin typeface="Lucida Sans Unicode"/>
                <a:cs typeface="Lucida Sans Unicode"/>
              </a:rPr>
              <a:t> </a:t>
            </a:r>
            <a:r>
              <a:rPr sz="1200" spc="-45" dirty="0" err="1">
                <a:solidFill>
                  <a:srgbClr val="171717"/>
                </a:solidFill>
                <a:latin typeface="Lucida Sans Unicode"/>
                <a:cs typeface="Lucida Sans Unicode"/>
              </a:rPr>
              <a:t>baktığımızda</a:t>
            </a:r>
            <a:r>
              <a:rPr sz="1200" spc="-45" dirty="0">
                <a:solidFill>
                  <a:srgbClr val="171717"/>
                </a:solidFill>
                <a:latin typeface="Lucida Sans Unicode"/>
                <a:cs typeface="Lucida Sans Unicode"/>
              </a:rPr>
              <a:t> </a:t>
            </a:r>
            <a:r>
              <a:rPr sz="1200" spc="-35" dirty="0" err="1">
                <a:solidFill>
                  <a:srgbClr val="171717"/>
                </a:solidFill>
                <a:latin typeface="Lucida Sans Unicode"/>
                <a:cs typeface="Lucida Sans Unicode"/>
              </a:rPr>
              <a:t>Türkiye</a:t>
            </a:r>
            <a:r>
              <a:rPr sz="1200" spc="-35" dirty="0">
                <a:solidFill>
                  <a:srgbClr val="171717"/>
                </a:solidFill>
                <a:latin typeface="Lucida Sans Unicode"/>
                <a:cs typeface="Lucida Sans Unicode"/>
              </a:rPr>
              <a:t> </a:t>
            </a:r>
            <a:r>
              <a:rPr sz="1200" spc="-20" dirty="0" err="1">
                <a:solidFill>
                  <a:srgbClr val="171717"/>
                </a:solidFill>
                <a:latin typeface="Lucida Sans Unicode"/>
                <a:cs typeface="Lucida Sans Unicode"/>
              </a:rPr>
              <a:t>Ortadoğu</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ülkesidir</a:t>
            </a:r>
            <a:r>
              <a:rPr sz="1200" spc="-30"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10" dirty="0">
                <a:solidFill>
                  <a:srgbClr val="171717"/>
                </a:solidFill>
                <a:latin typeface="Lucida Sans Unicode"/>
                <a:cs typeface="Lucida Sans Unicode"/>
              </a:rPr>
              <a:t> </a:t>
            </a:r>
            <a:r>
              <a:rPr sz="1200" spc="-10" dirty="0" err="1">
                <a:solidFill>
                  <a:srgbClr val="171717"/>
                </a:solidFill>
                <a:latin typeface="Lucida Sans Unicode"/>
                <a:cs typeface="Lucida Sans Unicode"/>
              </a:rPr>
              <a:t>buna</a:t>
            </a:r>
            <a:r>
              <a:rPr sz="1200" spc="-10" dirty="0">
                <a:solidFill>
                  <a:srgbClr val="171717"/>
                </a:solidFill>
                <a:latin typeface="Lucida Sans Unicode"/>
                <a:cs typeface="Lucida Sans Unicode"/>
              </a:rPr>
              <a:t> </a:t>
            </a:r>
            <a:r>
              <a:rPr sz="1200" spc="-40" dirty="0" err="1">
                <a:solidFill>
                  <a:srgbClr val="171717"/>
                </a:solidFill>
                <a:latin typeface="Lucida Sans Unicode"/>
                <a:cs typeface="Lucida Sans Unicode"/>
              </a:rPr>
              <a:t>bağlı</a:t>
            </a:r>
            <a:r>
              <a:rPr sz="1200" spc="-40"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olarak</a:t>
            </a:r>
            <a:r>
              <a:rPr sz="1200" spc="-2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5" dirty="0">
                <a:solidFill>
                  <a:srgbClr val="171717"/>
                </a:solidFill>
                <a:latin typeface="Lucida Sans Unicode"/>
                <a:cs typeface="Lucida Sans Unicode"/>
              </a:rPr>
              <a:t> </a:t>
            </a:r>
            <a:r>
              <a:rPr sz="1200" spc="-20" dirty="0" err="1">
                <a:solidFill>
                  <a:srgbClr val="171717"/>
                </a:solidFill>
                <a:latin typeface="Lucida Sans Unicode"/>
                <a:cs typeface="Lucida Sans Unicode"/>
              </a:rPr>
              <a:t>yolda</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yaşamaya</a:t>
            </a:r>
            <a:r>
              <a:rPr sz="1200" spc="-65" dirty="0">
                <a:solidFill>
                  <a:srgbClr val="171717"/>
                </a:solidFill>
                <a:latin typeface="Lucida Sans Unicode"/>
                <a:cs typeface="Lucida Sans Unicode"/>
              </a:rPr>
              <a:t> </a:t>
            </a:r>
            <a:r>
              <a:rPr sz="1200" spc="-50" dirty="0" err="1">
                <a:solidFill>
                  <a:srgbClr val="171717"/>
                </a:solidFill>
                <a:latin typeface="Lucida Sans Unicode"/>
                <a:cs typeface="Lucida Sans Unicode"/>
              </a:rPr>
              <a:t>bağlıyız</a:t>
            </a:r>
            <a:r>
              <a:rPr sz="1200" spc="-50" dirty="0">
                <a:solidFill>
                  <a:srgbClr val="171717"/>
                </a:solidFill>
                <a:latin typeface="Lucida Sans Unicode"/>
                <a:cs typeface="Lucida Sans Unicode"/>
              </a:rPr>
              <a:t>.</a:t>
            </a:r>
            <a:r>
              <a:rPr sz="1200" spc="-65" dirty="0">
                <a:solidFill>
                  <a:srgbClr val="171717"/>
                </a:solidFill>
                <a:latin typeface="Lucida Sans Unicode"/>
                <a:cs typeface="Lucida Sans Unicode"/>
              </a:rPr>
              <a:t> </a:t>
            </a:r>
            <a:r>
              <a:rPr sz="1200" spc="-15" dirty="0" err="1">
                <a:solidFill>
                  <a:srgbClr val="171717"/>
                </a:solidFill>
                <a:latin typeface="Lucida Sans Unicode"/>
                <a:cs typeface="Lucida Sans Unicode"/>
              </a:rPr>
              <a:t>Belki</a:t>
            </a:r>
            <a:r>
              <a:rPr sz="1200" spc="-65" dirty="0">
                <a:solidFill>
                  <a:srgbClr val="171717"/>
                </a:solidFill>
                <a:latin typeface="Lucida Sans Unicode"/>
                <a:cs typeface="Lucida Sans Unicode"/>
              </a:rPr>
              <a:t> </a:t>
            </a:r>
            <a:r>
              <a:rPr sz="1200" spc="-10" dirty="0">
                <a:solidFill>
                  <a:srgbClr val="171717"/>
                </a:solidFill>
                <a:latin typeface="Lucida Sans Unicode"/>
                <a:cs typeface="Lucida Sans Unicode"/>
              </a:rPr>
              <a:t>de</a:t>
            </a:r>
            <a:r>
              <a:rPr sz="1200" spc="-65"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a:t>
            </a:r>
            <a:r>
              <a:rPr sz="1200" spc="-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toplum</a:t>
            </a:r>
            <a:r>
              <a:rPr sz="1200" spc="-65"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65" dirty="0">
                <a:solidFill>
                  <a:srgbClr val="171717"/>
                </a:solidFill>
                <a:latin typeface="Lucida Sans Unicode"/>
                <a:cs typeface="Lucida Sans Unicode"/>
              </a:rPr>
              <a:t> </a:t>
            </a:r>
            <a:r>
              <a:rPr sz="1200" spc="-35" dirty="0" err="1">
                <a:solidFill>
                  <a:srgbClr val="171717"/>
                </a:solidFill>
                <a:latin typeface="Lucida Sans Unicode"/>
                <a:cs typeface="Lucida Sans Unicode"/>
              </a:rPr>
              <a:t>gerekli</a:t>
            </a:r>
            <a:r>
              <a:rPr sz="1200" spc="-65" dirty="0">
                <a:solidFill>
                  <a:srgbClr val="171717"/>
                </a:solidFill>
                <a:latin typeface="Lucida Sans Unicode"/>
                <a:cs typeface="Lucida Sans Unicode"/>
              </a:rPr>
              <a:t> </a:t>
            </a:r>
            <a:r>
              <a:rPr sz="1200" spc="-40" dirty="0" err="1">
                <a:solidFill>
                  <a:srgbClr val="171717"/>
                </a:solidFill>
                <a:latin typeface="Lucida Sans Unicode"/>
                <a:cs typeface="Lucida Sans Unicode"/>
              </a:rPr>
              <a:t>değildir</a:t>
            </a:r>
            <a:r>
              <a:rPr sz="1200" spc="-40" dirty="0">
                <a:solidFill>
                  <a:srgbClr val="171717"/>
                </a:solidFill>
                <a:latin typeface="Lucida Sans Unicode"/>
                <a:cs typeface="Lucida Sans Unicode"/>
              </a:rPr>
              <a:t>.</a:t>
            </a:r>
            <a:r>
              <a:rPr sz="1200" spc="-65" dirty="0">
                <a:solidFill>
                  <a:srgbClr val="171717"/>
                </a:solidFill>
                <a:latin typeface="Lucida Sans Unicode"/>
                <a:cs typeface="Lucida Sans Unicode"/>
              </a:rPr>
              <a:t> </a:t>
            </a:r>
            <a:r>
              <a:rPr sz="1200" spc="35" dirty="0">
                <a:solidFill>
                  <a:srgbClr val="171717"/>
                </a:solidFill>
                <a:latin typeface="Lucida Sans Unicode"/>
                <a:cs typeface="Lucida Sans Unicode"/>
              </a:rPr>
              <a:t>Bu</a:t>
            </a:r>
            <a:r>
              <a:rPr sz="1200" spc="-6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bağlamda</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kısıtlamalar</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olabilir</a:t>
            </a:r>
            <a:r>
              <a:rPr sz="1200" spc="-30" dirty="0">
                <a:solidFill>
                  <a:srgbClr val="171717"/>
                </a:solidFill>
                <a:latin typeface="Lucida Sans Unicode"/>
                <a:cs typeface="Lucida Sans Unicode"/>
              </a:rPr>
              <a:t>. </a:t>
            </a:r>
            <a:r>
              <a:rPr sz="1200" spc="-3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İmkansızlıklardan</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dolayı</a:t>
            </a:r>
            <a:r>
              <a:rPr sz="1200" spc="-20" dirty="0">
                <a:solidFill>
                  <a:srgbClr val="171717"/>
                </a:solidFill>
                <a:latin typeface="Lucida Sans Unicode"/>
                <a:cs typeface="Lucida Sans Unicode"/>
              </a:rPr>
              <a:t> </a:t>
            </a:r>
            <a:r>
              <a:rPr sz="1200" spc="-45" dirty="0" err="1">
                <a:solidFill>
                  <a:srgbClr val="171717"/>
                </a:solidFill>
                <a:latin typeface="Lucida Sans Unicode"/>
                <a:cs typeface="Lucida Sans Unicode"/>
              </a:rPr>
              <a:t>çok</a:t>
            </a:r>
            <a:r>
              <a:rPr sz="1200" spc="-40" dirty="0">
                <a:solidFill>
                  <a:srgbClr val="171717"/>
                </a:solidFill>
                <a:latin typeface="Lucida Sans Unicode"/>
                <a:cs typeface="Lucida Sans Unicode"/>
              </a:rPr>
              <a:t> </a:t>
            </a:r>
            <a:r>
              <a:rPr sz="1200" spc="-55" dirty="0" err="1">
                <a:solidFill>
                  <a:srgbClr val="171717"/>
                </a:solidFill>
                <a:latin typeface="Lucida Sans Unicode"/>
                <a:cs typeface="Lucida Sans Unicode"/>
              </a:rPr>
              <a:t>sık</a:t>
            </a:r>
            <a:r>
              <a:rPr sz="1200" spc="-50" dirty="0">
                <a:solidFill>
                  <a:srgbClr val="171717"/>
                </a:solidFill>
                <a:latin typeface="Lucida Sans Unicode"/>
                <a:cs typeface="Lucida Sans Unicode"/>
              </a:rPr>
              <a:t> </a:t>
            </a:r>
            <a:r>
              <a:rPr sz="1200" spc="-50" dirty="0" err="1">
                <a:solidFill>
                  <a:srgbClr val="171717"/>
                </a:solidFill>
                <a:latin typeface="Lucida Sans Unicode"/>
                <a:cs typeface="Lucida Sans Unicode"/>
              </a:rPr>
              <a:t>bazı</a:t>
            </a:r>
            <a:r>
              <a:rPr sz="1200" spc="-45" dirty="0">
                <a:solidFill>
                  <a:srgbClr val="171717"/>
                </a:solidFill>
                <a:latin typeface="Lucida Sans Unicode"/>
                <a:cs typeface="Lucida Sans Unicode"/>
              </a:rPr>
              <a:t> </a:t>
            </a:r>
            <a:r>
              <a:rPr sz="1200" spc="-25" dirty="0" err="1">
                <a:solidFill>
                  <a:srgbClr val="171717"/>
                </a:solidFill>
                <a:latin typeface="Lucida Sans Unicode"/>
                <a:cs typeface="Lucida Sans Unicode"/>
              </a:rPr>
              <a:t>şeyleri</a:t>
            </a:r>
            <a:r>
              <a:rPr sz="1200" spc="-2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5"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olarak</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kabul</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ediyoruz</a:t>
            </a:r>
            <a:r>
              <a:rPr sz="1200" spc="-35" dirty="0">
                <a:solidFill>
                  <a:srgbClr val="171717"/>
                </a:solidFill>
                <a:latin typeface="Lucida Sans Unicode"/>
                <a:cs typeface="Lucida Sans Unicode"/>
              </a:rPr>
              <a:t>.</a:t>
            </a:r>
            <a:r>
              <a:rPr sz="1200" spc="-30" dirty="0">
                <a:solidFill>
                  <a:srgbClr val="171717"/>
                </a:solidFill>
                <a:latin typeface="Lucida Sans Unicode"/>
                <a:cs typeface="Lucida Sans Unicode"/>
              </a:rPr>
              <a:t> </a:t>
            </a:r>
            <a:r>
              <a:rPr sz="1200" spc="-15" dirty="0" err="1">
                <a:solidFill>
                  <a:srgbClr val="171717"/>
                </a:solidFill>
                <a:latin typeface="Lucida Sans Unicode"/>
                <a:cs typeface="Lucida Sans Unicode"/>
              </a:rPr>
              <a:t>Oysa</a:t>
            </a:r>
            <a:r>
              <a:rPr sz="1200" spc="-1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bireysel</a:t>
            </a:r>
            <a:r>
              <a:rPr sz="1200" spc="-25" dirty="0">
                <a:solidFill>
                  <a:srgbClr val="171717"/>
                </a:solidFill>
                <a:latin typeface="Lucida Sans Unicode"/>
                <a:cs typeface="Lucida Sans Unicode"/>
              </a:rPr>
              <a:t> </a:t>
            </a:r>
            <a:r>
              <a:rPr sz="1200" spc="-20" dirty="0">
                <a:solidFill>
                  <a:srgbClr val="171717"/>
                </a:solidFill>
                <a:latin typeface="Lucida Sans Unicode"/>
                <a:cs typeface="Lucida Sans Unicode"/>
              </a:rPr>
              <a:t> </a:t>
            </a:r>
            <a:r>
              <a:rPr sz="1200" spc="-45" dirty="0" err="1">
                <a:solidFill>
                  <a:srgbClr val="171717"/>
                </a:solidFill>
                <a:latin typeface="Lucida Sans Unicode"/>
                <a:cs typeface="Lucida Sans Unicode"/>
              </a:rPr>
              <a:t>baktığımızda</a:t>
            </a:r>
            <a:r>
              <a:rPr sz="1200" spc="-40" dirty="0">
                <a:solidFill>
                  <a:srgbClr val="171717"/>
                </a:solidFill>
                <a:latin typeface="Lucida Sans Unicode"/>
                <a:cs typeface="Lucida Sans Unicode"/>
              </a:rPr>
              <a:t> </a:t>
            </a:r>
            <a:r>
              <a:rPr sz="1200" spc="-25" dirty="0" err="1">
                <a:solidFill>
                  <a:srgbClr val="171717"/>
                </a:solidFill>
                <a:latin typeface="Lucida Sans Unicode"/>
                <a:cs typeface="Lucida Sans Unicode"/>
              </a:rPr>
              <a:t>aslında</a:t>
            </a:r>
            <a:r>
              <a:rPr sz="1200" spc="-20" dirty="0">
                <a:solidFill>
                  <a:srgbClr val="171717"/>
                </a:solidFill>
                <a:latin typeface="Lucida Sans Unicode"/>
                <a:cs typeface="Lucida Sans Unicode"/>
              </a:rPr>
              <a:t> </a:t>
            </a:r>
            <a:r>
              <a:rPr sz="1200" spc="-40" dirty="0" err="1">
                <a:solidFill>
                  <a:srgbClr val="171717"/>
                </a:solidFill>
                <a:latin typeface="Lucida Sans Unicode"/>
                <a:cs typeface="Lucida Sans Unicode"/>
              </a:rPr>
              <a:t>biraz</a:t>
            </a:r>
            <a:r>
              <a:rPr sz="1200" spc="-35" dirty="0">
                <a:solidFill>
                  <a:srgbClr val="171717"/>
                </a:solidFill>
                <a:latin typeface="Lucida Sans Unicode"/>
                <a:cs typeface="Lucida Sans Unicode"/>
              </a:rPr>
              <a:t> </a:t>
            </a:r>
            <a:r>
              <a:rPr sz="1200" spc="-15" dirty="0" err="1">
                <a:solidFill>
                  <a:srgbClr val="171717"/>
                </a:solidFill>
                <a:latin typeface="Lucida Sans Unicode"/>
                <a:cs typeface="Lucida Sans Unicode"/>
              </a:rPr>
              <a:t>cesaret</a:t>
            </a:r>
            <a:r>
              <a:rPr sz="1200" spc="-10" dirty="0">
                <a:solidFill>
                  <a:srgbClr val="171717"/>
                </a:solidFill>
                <a:latin typeface="Lucida Sans Unicode"/>
                <a:cs typeface="Lucida Sans Unicode"/>
              </a:rPr>
              <a:t> </a:t>
            </a:r>
            <a:r>
              <a:rPr sz="1200" spc="-35" dirty="0" err="1">
                <a:solidFill>
                  <a:srgbClr val="171717"/>
                </a:solidFill>
                <a:latin typeface="Lucida Sans Unicode"/>
                <a:cs typeface="Lucida Sans Unicode"/>
              </a:rPr>
              <a:t>gerekli</a:t>
            </a:r>
            <a:r>
              <a:rPr sz="1200" spc="-30" dirty="0">
                <a:solidFill>
                  <a:srgbClr val="171717"/>
                </a:solidFill>
                <a:latin typeface="Lucida Sans Unicode"/>
                <a:cs typeface="Lucida Sans Unicode"/>
              </a:rPr>
              <a:t> </a:t>
            </a:r>
            <a:r>
              <a:rPr sz="1200" dirty="0" err="1">
                <a:solidFill>
                  <a:srgbClr val="171717"/>
                </a:solidFill>
                <a:latin typeface="Lucida Sans Unicode"/>
                <a:cs typeface="Lucida Sans Unicode"/>
              </a:rPr>
              <a:t>ama</a:t>
            </a:r>
            <a:r>
              <a:rPr sz="120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bireysel</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olarak</a:t>
            </a:r>
            <a:r>
              <a:rPr sz="1200" spc="-20" dirty="0">
                <a:solidFill>
                  <a:srgbClr val="171717"/>
                </a:solidFill>
                <a:latin typeface="Lucida Sans Unicode"/>
                <a:cs typeface="Lucida Sans Unicode"/>
              </a:rPr>
              <a:t> </a:t>
            </a:r>
            <a:r>
              <a:rPr sz="1200" spc="-40" dirty="0" err="1">
                <a:solidFill>
                  <a:srgbClr val="171717"/>
                </a:solidFill>
                <a:latin typeface="Lucida Sans Unicode"/>
                <a:cs typeface="Lucida Sans Unicode"/>
              </a:rPr>
              <a:t>kalıplaştığımızda</a:t>
            </a:r>
            <a:r>
              <a:rPr sz="1200" spc="-3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5"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kelepçedir</a:t>
            </a:r>
            <a:r>
              <a:rPr sz="1200" spc="-30" dirty="0">
                <a:solidFill>
                  <a:srgbClr val="171717"/>
                </a:solidFill>
                <a:latin typeface="Lucida Sans Unicode"/>
                <a:cs typeface="Lucida Sans Unicode"/>
              </a:rPr>
              <a:t>.</a:t>
            </a:r>
            <a:endParaRPr sz="1200" dirty="0">
              <a:latin typeface="Lucida Sans Unicode"/>
              <a:cs typeface="Lucida Sans Unicode"/>
            </a:endParaRPr>
          </a:p>
        </p:txBody>
      </p:sp>
      <p:sp>
        <p:nvSpPr>
          <p:cNvPr id="3" name="object 3"/>
          <p:cNvSpPr/>
          <p:nvPr/>
        </p:nvSpPr>
        <p:spPr>
          <a:xfrm>
            <a:off x="0" y="10341186"/>
            <a:ext cx="7556500" cy="346710"/>
          </a:xfrm>
          <a:custGeom>
            <a:avLst/>
            <a:gdLst/>
            <a:ahLst/>
            <a:cxnLst/>
            <a:rect l="l" t="t" r="r" b="b"/>
            <a:pathLst>
              <a:path w="7556500" h="346709">
                <a:moveTo>
                  <a:pt x="0" y="346404"/>
                </a:moveTo>
                <a:lnTo>
                  <a:pt x="0" y="0"/>
                </a:lnTo>
                <a:lnTo>
                  <a:pt x="7555946" y="0"/>
                </a:lnTo>
                <a:lnTo>
                  <a:pt x="7555946" y="346404"/>
                </a:lnTo>
                <a:lnTo>
                  <a:pt x="0" y="346404"/>
                </a:lnTo>
                <a:close/>
              </a:path>
            </a:pathLst>
          </a:custGeom>
          <a:solidFill>
            <a:srgbClr val="EC80CB"/>
          </a:solidFill>
        </p:spPr>
        <p:txBody>
          <a:bodyPr wrap="square" lIns="0" tIns="0" rIns="0" bIns="0" rtlCol="0"/>
          <a:lstStyle/>
          <a:p>
            <a:endParaRPr/>
          </a:p>
        </p:txBody>
      </p:sp>
      <p:sp>
        <p:nvSpPr>
          <p:cNvPr id="4" name="object 4"/>
          <p:cNvSpPr txBox="1"/>
          <p:nvPr/>
        </p:nvSpPr>
        <p:spPr>
          <a:xfrm>
            <a:off x="7156076" y="10231821"/>
            <a:ext cx="311150" cy="330200"/>
          </a:xfrm>
          <a:prstGeom prst="rect">
            <a:avLst/>
          </a:prstGeom>
        </p:spPr>
        <p:txBody>
          <a:bodyPr vert="horz" wrap="square" lIns="0" tIns="31115" rIns="0" bIns="0" rtlCol="0">
            <a:spAutoFit/>
          </a:bodyPr>
          <a:lstStyle/>
          <a:p>
            <a:pPr marL="38100">
              <a:lnSpc>
                <a:spcPct val="100000"/>
              </a:lnSpc>
              <a:spcBef>
                <a:spcPts val="245"/>
              </a:spcBef>
            </a:pPr>
            <a:r>
              <a:rPr sz="1800" b="1" spc="-370">
                <a:latin typeface="Trebuchet MS"/>
                <a:cs typeface="Trebuchet MS"/>
              </a:rPr>
              <a:t>6</a:t>
            </a:r>
            <a:endParaRPr sz="1800">
              <a:latin typeface="Trebuchet MS"/>
              <a:cs typeface="Trebuchet M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275593" y="0"/>
            <a:ext cx="280670" cy="4844415"/>
          </a:xfrm>
          <a:custGeom>
            <a:avLst/>
            <a:gdLst/>
            <a:ahLst/>
            <a:cxnLst/>
            <a:rect l="l" t="t" r="r" b="b"/>
            <a:pathLst>
              <a:path w="280670" h="4844415">
                <a:moveTo>
                  <a:pt x="280398" y="4844150"/>
                </a:moveTo>
                <a:lnTo>
                  <a:pt x="0" y="4844150"/>
                </a:lnTo>
                <a:lnTo>
                  <a:pt x="0" y="0"/>
                </a:lnTo>
                <a:lnTo>
                  <a:pt x="280398" y="0"/>
                </a:lnTo>
                <a:lnTo>
                  <a:pt x="280398" y="4844150"/>
                </a:lnTo>
                <a:close/>
              </a:path>
            </a:pathLst>
          </a:custGeom>
          <a:solidFill>
            <a:srgbClr val="EC80CB"/>
          </a:solidFill>
        </p:spPr>
        <p:txBody>
          <a:bodyPr wrap="square" lIns="0" tIns="0" rIns="0" bIns="0" rtlCol="0"/>
          <a:lstStyle/>
          <a:p>
            <a:endParaRPr/>
          </a:p>
        </p:txBody>
      </p:sp>
      <p:sp>
        <p:nvSpPr>
          <p:cNvPr id="3" name="object 3"/>
          <p:cNvSpPr txBox="1"/>
          <p:nvPr/>
        </p:nvSpPr>
        <p:spPr>
          <a:xfrm>
            <a:off x="326788" y="852590"/>
            <a:ext cx="6948805" cy="8202930"/>
          </a:xfrm>
          <a:prstGeom prst="rect">
            <a:avLst/>
          </a:prstGeom>
        </p:spPr>
        <p:txBody>
          <a:bodyPr vert="horz" wrap="square" lIns="0" tIns="12065" rIns="0" bIns="0" rtlCol="0">
            <a:spAutoFit/>
          </a:bodyPr>
          <a:lstStyle/>
          <a:p>
            <a:pPr marL="12700" algn="just">
              <a:lnSpc>
                <a:spcPct val="100000"/>
              </a:lnSpc>
              <a:spcBef>
                <a:spcPts val="95"/>
              </a:spcBef>
            </a:pPr>
            <a:r>
              <a:rPr sz="1200" b="1" spc="35" dirty="0" err="1">
                <a:solidFill>
                  <a:srgbClr val="171717"/>
                </a:solidFill>
                <a:latin typeface="Trebuchet MS"/>
                <a:cs typeface="Trebuchet MS"/>
              </a:rPr>
              <a:t>Taner</a:t>
            </a:r>
            <a:r>
              <a:rPr sz="1200" b="1" spc="-50" dirty="0">
                <a:solidFill>
                  <a:srgbClr val="171717"/>
                </a:solidFill>
                <a:latin typeface="Trebuchet MS"/>
                <a:cs typeface="Trebuchet MS"/>
              </a:rPr>
              <a:t> </a:t>
            </a:r>
            <a:r>
              <a:rPr sz="1200" spc="-65" dirty="0">
                <a:solidFill>
                  <a:srgbClr val="171717"/>
                </a:solidFill>
                <a:latin typeface="Lucida Sans Unicode"/>
                <a:cs typeface="Lucida Sans Unicode"/>
              </a:rPr>
              <a:t>: </a:t>
            </a:r>
            <a:r>
              <a:rPr sz="1200" dirty="0">
                <a:solidFill>
                  <a:srgbClr val="171717"/>
                </a:solidFill>
                <a:latin typeface="Lucida Sans Unicode"/>
                <a:cs typeface="Lucida Sans Unicode"/>
              </a:rPr>
              <a:t>O</a:t>
            </a:r>
            <a:r>
              <a:rPr sz="1200" spc="-60" dirty="0">
                <a:solidFill>
                  <a:srgbClr val="171717"/>
                </a:solidFill>
                <a:latin typeface="Lucida Sans Unicode"/>
                <a:cs typeface="Lucida Sans Unicode"/>
              </a:rPr>
              <a:t> </a:t>
            </a:r>
            <a:r>
              <a:rPr sz="1200" spc="-20" dirty="0" err="1">
                <a:solidFill>
                  <a:srgbClr val="171717"/>
                </a:solidFill>
                <a:latin typeface="Lucida Sans Unicode"/>
                <a:cs typeface="Lucida Sans Unicode"/>
              </a:rPr>
              <a:t>kadar</a:t>
            </a:r>
            <a:r>
              <a:rPr sz="1200" spc="-65" dirty="0">
                <a:solidFill>
                  <a:srgbClr val="171717"/>
                </a:solidFill>
                <a:latin typeface="Lucida Sans Unicode"/>
                <a:cs typeface="Lucida Sans Unicode"/>
              </a:rPr>
              <a:t> </a:t>
            </a:r>
            <a:r>
              <a:rPr sz="1200" spc="-55" dirty="0" err="1">
                <a:solidFill>
                  <a:srgbClr val="171717"/>
                </a:solidFill>
                <a:latin typeface="Lucida Sans Unicode"/>
                <a:cs typeface="Lucida Sans Unicode"/>
              </a:rPr>
              <a:t>güzel</a:t>
            </a:r>
            <a:r>
              <a:rPr sz="1200" spc="-60" dirty="0">
                <a:solidFill>
                  <a:srgbClr val="171717"/>
                </a:solidFill>
                <a:latin typeface="Lucida Sans Unicode"/>
                <a:cs typeface="Lucida Sans Unicode"/>
              </a:rPr>
              <a:t> </a:t>
            </a:r>
            <a:r>
              <a:rPr sz="1200" spc="-20" dirty="0" err="1">
                <a:solidFill>
                  <a:srgbClr val="171717"/>
                </a:solidFill>
                <a:latin typeface="Lucida Sans Unicode"/>
                <a:cs typeface="Lucida Sans Unicode"/>
              </a:rPr>
              <a:t>şeyler</a:t>
            </a:r>
            <a:r>
              <a:rPr sz="1200" spc="-65" dirty="0">
                <a:solidFill>
                  <a:srgbClr val="171717"/>
                </a:solidFill>
                <a:latin typeface="Lucida Sans Unicode"/>
                <a:cs typeface="Lucida Sans Unicode"/>
              </a:rPr>
              <a:t> </a:t>
            </a:r>
            <a:r>
              <a:rPr sz="1200" spc="-40" dirty="0" err="1">
                <a:solidFill>
                  <a:srgbClr val="171717"/>
                </a:solidFill>
                <a:latin typeface="Lucida Sans Unicode"/>
                <a:cs typeface="Lucida Sans Unicode"/>
              </a:rPr>
              <a:t>söylediniz</a:t>
            </a:r>
            <a:r>
              <a:rPr sz="1200" spc="-60" dirty="0">
                <a:solidFill>
                  <a:srgbClr val="171717"/>
                </a:solidFill>
                <a:latin typeface="Lucida Sans Unicode"/>
                <a:cs typeface="Lucida Sans Unicode"/>
              </a:rPr>
              <a:t> </a:t>
            </a:r>
            <a:r>
              <a:rPr sz="1200" spc="-60" dirty="0" err="1" smtClean="0">
                <a:solidFill>
                  <a:srgbClr val="171717"/>
                </a:solidFill>
                <a:latin typeface="Lucida Sans Unicode"/>
                <a:cs typeface="Lucida Sans Unicode"/>
              </a:rPr>
              <a:t>ki</a:t>
            </a:r>
            <a:r>
              <a:rPr lang="tr-TR" sz="1200" spc="-60" dirty="0" smtClean="0">
                <a:solidFill>
                  <a:srgbClr val="171717"/>
                </a:solidFill>
                <a:latin typeface="Lucida Sans Unicode"/>
                <a:cs typeface="Lucida Sans Unicode"/>
              </a:rPr>
              <a:t>..</a:t>
            </a:r>
            <a:r>
              <a:rPr sz="1200" spc="-60" dirty="0" smtClean="0">
                <a:solidFill>
                  <a:srgbClr val="171717"/>
                </a:solidFill>
                <a:latin typeface="Lucida Sans Unicode"/>
                <a:cs typeface="Lucida Sans Unicode"/>
              </a:rPr>
              <a:t>.</a:t>
            </a:r>
            <a:r>
              <a:rPr sz="1200" spc="-65" dirty="0" smtClean="0">
                <a:solidFill>
                  <a:srgbClr val="171717"/>
                </a:solidFill>
                <a:latin typeface="Lucida Sans Unicode"/>
                <a:cs typeface="Lucida Sans Unicode"/>
              </a:rPr>
              <a:t> </a:t>
            </a:r>
            <a:r>
              <a:rPr sz="1200" spc="-5" dirty="0" err="1">
                <a:solidFill>
                  <a:srgbClr val="171717"/>
                </a:solidFill>
                <a:latin typeface="Lucida Sans Unicode"/>
                <a:cs typeface="Lucida Sans Unicode"/>
              </a:rPr>
              <a:t>Merak</a:t>
            </a:r>
            <a:r>
              <a:rPr sz="1200" spc="-60" dirty="0">
                <a:solidFill>
                  <a:srgbClr val="171717"/>
                </a:solidFill>
                <a:latin typeface="Lucida Sans Unicode"/>
                <a:cs typeface="Lucida Sans Unicode"/>
              </a:rPr>
              <a:t> </a:t>
            </a:r>
            <a:r>
              <a:rPr sz="1200" spc="-15" dirty="0" err="1">
                <a:solidFill>
                  <a:srgbClr val="171717"/>
                </a:solidFill>
                <a:latin typeface="Lucida Sans Unicode"/>
                <a:cs typeface="Lucida Sans Unicode"/>
              </a:rPr>
              <a:t>ediyorum</a:t>
            </a:r>
            <a:r>
              <a:rPr sz="1200" spc="-65" dirty="0">
                <a:solidFill>
                  <a:srgbClr val="171717"/>
                </a:solidFill>
                <a:latin typeface="Lucida Sans Unicode"/>
                <a:cs typeface="Lucida Sans Unicode"/>
              </a:rPr>
              <a:t> </a:t>
            </a:r>
            <a:r>
              <a:rPr sz="1200" spc="-75" dirty="0" err="1">
                <a:solidFill>
                  <a:srgbClr val="171717"/>
                </a:solidFill>
                <a:latin typeface="Lucida Sans Unicode"/>
                <a:cs typeface="Lucida Sans Unicode"/>
              </a:rPr>
              <a:t>siz</a:t>
            </a:r>
            <a:r>
              <a:rPr sz="1200" spc="-60" dirty="0">
                <a:solidFill>
                  <a:srgbClr val="171717"/>
                </a:solidFill>
                <a:latin typeface="Lucida Sans Unicode"/>
                <a:cs typeface="Lucida Sans Unicode"/>
              </a:rPr>
              <a:t> </a:t>
            </a:r>
            <a:r>
              <a:rPr sz="1200" spc="-35" dirty="0" err="1">
                <a:solidFill>
                  <a:srgbClr val="171717"/>
                </a:solidFill>
                <a:latin typeface="Lucida Sans Unicode"/>
                <a:cs typeface="Lucida Sans Unicode"/>
              </a:rPr>
              <a:t>hayatınızı</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nasıl</a:t>
            </a:r>
            <a:r>
              <a:rPr sz="1200" spc="-6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yaşıyorsunuz</a:t>
            </a:r>
            <a:r>
              <a:rPr sz="1200" spc="-65" dirty="0">
                <a:solidFill>
                  <a:srgbClr val="171717"/>
                </a:solidFill>
                <a:latin typeface="Lucida Sans Unicode"/>
                <a:cs typeface="Lucida Sans Unicode"/>
              </a:rPr>
              <a:t> </a:t>
            </a:r>
            <a:r>
              <a:rPr sz="1200" spc="-10" dirty="0" err="1" smtClean="0">
                <a:solidFill>
                  <a:srgbClr val="171717"/>
                </a:solidFill>
                <a:latin typeface="Lucida Sans Unicode"/>
                <a:cs typeface="Lucida Sans Unicode"/>
              </a:rPr>
              <a:t>suan</a:t>
            </a:r>
            <a:r>
              <a:rPr sz="1200" spc="-1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70"/>
              </a:spcBef>
            </a:pPr>
            <a:endParaRPr sz="1750" dirty="0">
              <a:latin typeface="Lucida Sans Unicode"/>
              <a:cs typeface="Lucida Sans Unicode"/>
            </a:endParaRPr>
          </a:p>
          <a:p>
            <a:pPr marL="12700" algn="just">
              <a:lnSpc>
                <a:spcPct val="100000"/>
              </a:lnSpc>
            </a:pPr>
            <a:r>
              <a:rPr sz="1200" b="1" spc="40" dirty="0" err="1">
                <a:solidFill>
                  <a:srgbClr val="171717"/>
                </a:solidFill>
                <a:latin typeface="Trebuchet MS"/>
                <a:cs typeface="Trebuchet MS"/>
              </a:rPr>
              <a:t>Serdal</a:t>
            </a:r>
            <a:r>
              <a:rPr sz="1200" b="1" spc="-55" dirty="0">
                <a:solidFill>
                  <a:srgbClr val="171717"/>
                </a:solidFill>
                <a:latin typeface="Trebuchet MS"/>
                <a:cs typeface="Trebuchet MS"/>
              </a:rPr>
              <a:t> </a:t>
            </a:r>
            <a:r>
              <a:rPr sz="1200" b="1" spc="35" dirty="0" err="1">
                <a:solidFill>
                  <a:srgbClr val="171717"/>
                </a:solidFill>
                <a:latin typeface="Trebuchet MS"/>
                <a:cs typeface="Trebuchet MS"/>
              </a:rPr>
              <a:t>Hoca</a:t>
            </a:r>
            <a:r>
              <a:rPr sz="1200" spc="35" dirty="0">
                <a:solidFill>
                  <a:srgbClr val="171717"/>
                </a:solidFill>
                <a:latin typeface="Lucida Sans Unicode"/>
                <a:cs typeface="Lucida Sans Unicode"/>
              </a:rPr>
              <a:t>:</a:t>
            </a:r>
            <a:r>
              <a:rPr sz="1200" spc="-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Güvenli</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limandayım</a:t>
            </a:r>
            <a:r>
              <a:rPr sz="1200" spc="-65" dirty="0">
                <a:solidFill>
                  <a:srgbClr val="171717"/>
                </a:solidFill>
                <a:latin typeface="Lucida Sans Unicode"/>
                <a:cs typeface="Lucida Sans Unicode"/>
              </a:rPr>
              <a:t> </a:t>
            </a:r>
            <a:r>
              <a:rPr sz="1200" dirty="0" err="1">
                <a:solidFill>
                  <a:srgbClr val="171717"/>
                </a:solidFill>
                <a:latin typeface="Lucida Sans Unicode"/>
                <a:cs typeface="Lucida Sans Unicode"/>
              </a:rPr>
              <a:t>ama</a:t>
            </a:r>
            <a:r>
              <a:rPr sz="1200" spc="-65" dirty="0">
                <a:solidFill>
                  <a:srgbClr val="171717"/>
                </a:solidFill>
                <a:latin typeface="Lucida Sans Unicode"/>
                <a:cs typeface="Lucida Sans Unicode"/>
              </a:rPr>
              <a:t> </a:t>
            </a:r>
            <a:r>
              <a:rPr sz="1200" spc="-25" dirty="0" err="1">
                <a:solidFill>
                  <a:srgbClr val="171717"/>
                </a:solidFill>
                <a:latin typeface="Lucida Sans Unicode"/>
                <a:cs typeface="Lucida Sans Unicode"/>
              </a:rPr>
              <a:t>yelken</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açmak</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istiyorum</a:t>
            </a:r>
            <a:r>
              <a:rPr sz="1200" spc="-30" dirty="0">
                <a:solidFill>
                  <a:srgbClr val="171717"/>
                </a:solidFill>
                <a:latin typeface="Lucida Sans Unicode"/>
                <a:cs typeface="Lucida Sans Unicode"/>
              </a:rPr>
              <a:t>.</a:t>
            </a:r>
            <a:endParaRPr sz="1200" dirty="0">
              <a:latin typeface="Lucida Sans Unicode"/>
              <a:cs typeface="Lucida Sans Unicode"/>
            </a:endParaRPr>
          </a:p>
          <a:p>
            <a:pPr marL="12700" marR="2887980">
              <a:lnSpc>
                <a:spcPct val="291400"/>
              </a:lnSpc>
            </a:pPr>
            <a:r>
              <a:rPr sz="1200" b="1" spc="35" dirty="0" err="1">
                <a:solidFill>
                  <a:srgbClr val="171717"/>
                </a:solidFill>
                <a:latin typeface="Trebuchet MS"/>
                <a:cs typeface="Trebuchet MS"/>
              </a:rPr>
              <a:t>Taner</a:t>
            </a:r>
            <a:r>
              <a:rPr sz="1200" b="1" spc="-55" dirty="0">
                <a:solidFill>
                  <a:srgbClr val="171717"/>
                </a:solidFill>
                <a:latin typeface="Trebuchet MS"/>
                <a:cs typeface="Trebuchet MS"/>
              </a:rPr>
              <a:t> </a:t>
            </a:r>
            <a:r>
              <a:rPr sz="1200" spc="-6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Hocam</a:t>
            </a:r>
            <a:r>
              <a:rPr sz="1200" spc="-70" dirty="0">
                <a:solidFill>
                  <a:srgbClr val="171717"/>
                </a:solidFill>
                <a:latin typeface="Lucida Sans Unicode"/>
                <a:cs typeface="Lucida Sans Unicode"/>
              </a:rPr>
              <a:t> </a:t>
            </a:r>
            <a:r>
              <a:rPr sz="1200" spc="-40" dirty="0" err="1">
                <a:solidFill>
                  <a:srgbClr val="171717"/>
                </a:solidFill>
                <a:latin typeface="Lucida Sans Unicode"/>
                <a:cs typeface="Lucida Sans Unicode"/>
              </a:rPr>
              <a:t>harikasınız</a:t>
            </a:r>
            <a:r>
              <a:rPr sz="1200" spc="-40"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45" dirty="0" err="1">
                <a:solidFill>
                  <a:srgbClr val="171717"/>
                </a:solidFill>
                <a:latin typeface="Lucida Sans Unicode"/>
                <a:cs typeface="Lucida Sans Unicode"/>
              </a:rPr>
              <a:t>çok</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teşekkür</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ediyorum</a:t>
            </a:r>
            <a:r>
              <a:rPr sz="1200" spc="-20" dirty="0">
                <a:solidFill>
                  <a:srgbClr val="171717"/>
                </a:solidFill>
                <a:latin typeface="Lucida Sans Unicode"/>
                <a:cs typeface="Lucida Sans Unicode"/>
              </a:rPr>
              <a:t>.  </a:t>
            </a:r>
            <a:r>
              <a:rPr sz="1200" b="1" spc="40" dirty="0" err="1">
                <a:solidFill>
                  <a:srgbClr val="171717"/>
                </a:solidFill>
                <a:latin typeface="Trebuchet MS"/>
                <a:cs typeface="Trebuchet MS"/>
              </a:rPr>
              <a:t>Serdal</a:t>
            </a:r>
            <a:r>
              <a:rPr sz="1200" b="1" spc="-50" dirty="0">
                <a:solidFill>
                  <a:srgbClr val="171717"/>
                </a:solidFill>
                <a:latin typeface="Trebuchet MS"/>
                <a:cs typeface="Trebuchet MS"/>
              </a:rPr>
              <a:t> </a:t>
            </a:r>
            <a:r>
              <a:rPr sz="1200" b="1" spc="60" dirty="0" err="1">
                <a:solidFill>
                  <a:srgbClr val="171717"/>
                </a:solidFill>
                <a:latin typeface="Trebuchet MS"/>
                <a:cs typeface="Trebuchet MS"/>
              </a:rPr>
              <a:t>Hoca</a:t>
            </a:r>
            <a:r>
              <a:rPr sz="1200" b="1" spc="-45" dirty="0">
                <a:solidFill>
                  <a:srgbClr val="171717"/>
                </a:solidFill>
                <a:latin typeface="Trebuchet MS"/>
                <a:cs typeface="Trebuchet MS"/>
              </a:rPr>
              <a:t> </a:t>
            </a:r>
            <a:r>
              <a:rPr sz="1200" spc="-65" dirty="0">
                <a:solidFill>
                  <a:srgbClr val="171717"/>
                </a:solidFill>
                <a:latin typeface="Lucida Sans Unicode"/>
                <a:cs typeface="Lucida Sans Unicode"/>
              </a:rPr>
              <a:t>:</a:t>
            </a:r>
            <a:r>
              <a:rPr sz="1200" spc="-60" dirty="0">
                <a:solidFill>
                  <a:srgbClr val="171717"/>
                </a:solidFill>
                <a:latin typeface="Lucida Sans Unicode"/>
                <a:cs typeface="Lucida Sans Unicode"/>
              </a:rPr>
              <a:t> </a:t>
            </a:r>
            <a:r>
              <a:rPr sz="1200" spc="25" dirty="0">
                <a:solidFill>
                  <a:srgbClr val="171717"/>
                </a:solidFill>
                <a:latin typeface="Lucida Sans Unicode"/>
                <a:cs typeface="Lucida Sans Unicode"/>
              </a:rPr>
              <a:t>Ben</a:t>
            </a:r>
            <a:r>
              <a:rPr sz="1200" spc="-60" dirty="0">
                <a:solidFill>
                  <a:srgbClr val="171717"/>
                </a:solidFill>
                <a:latin typeface="Lucida Sans Unicode"/>
                <a:cs typeface="Lucida Sans Unicode"/>
              </a:rPr>
              <a:t> </a:t>
            </a:r>
            <a:r>
              <a:rPr sz="1200" spc="-30" dirty="0" err="1">
                <a:solidFill>
                  <a:srgbClr val="171717"/>
                </a:solidFill>
                <a:latin typeface="Lucida Sans Unicode"/>
                <a:cs typeface="Lucida Sans Unicode"/>
              </a:rPr>
              <a:t>teşekkür</a:t>
            </a:r>
            <a:r>
              <a:rPr sz="1200" spc="-60" dirty="0">
                <a:solidFill>
                  <a:srgbClr val="171717"/>
                </a:solidFill>
                <a:latin typeface="Lucida Sans Unicode"/>
                <a:cs typeface="Lucida Sans Unicode"/>
              </a:rPr>
              <a:t> </a:t>
            </a:r>
            <a:r>
              <a:rPr sz="1200" spc="-25" dirty="0" err="1">
                <a:solidFill>
                  <a:srgbClr val="171717"/>
                </a:solidFill>
                <a:latin typeface="Lucida Sans Unicode"/>
                <a:cs typeface="Lucida Sans Unicode"/>
              </a:rPr>
              <a:t>ederim</a:t>
            </a:r>
            <a:r>
              <a:rPr sz="1200" spc="-25" dirty="0">
                <a:solidFill>
                  <a:srgbClr val="171717"/>
                </a:solidFill>
                <a:latin typeface="Lucida Sans Unicode"/>
                <a:cs typeface="Lucida Sans Unicode"/>
              </a:rPr>
              <a:t>,</a:t>
            </a:r>
            <a:r>
              <a:rPr sz="1200" spc="-60" dirty="0">
                <a:solidFill>
                  <a:srgbClr val="171717"/>
                </a:solidFill>
                <a:latin typeface="Lucida Sans Unicode"/>
                <a:cs typeface="Lucida Sans Unicode"/>
              </a:rPr>
              <a:t> </a:t>
            </a:r>
            <a:r>
              <a:rPr sz="1200" spc="-35" dirty="0" err="1">
                <a:solidFill>
                  <a:srgbClr val="171717"/>
                </a:solidFill>
                <a:latin typeface="Lucida Sans Unicode"/>
                <a:cs typeface="Lucida Sans Unicode"/>
              </a:rPr>
              <a:t>kolaylıklar</a:t>
            </a:r>
            <a:r>
              <a:rPr sz="1200" spc="-65" dirty="0">
                <a:solidFill>
                  <a:srgbClr val="171717"/>
                </a:solidFill>
                <a:latin typeface="Lucida Sans Unicode"/>
                <a:cs typeface="Lucida Sans Unicode"/>
              </a:rPr>
              <a:t> </a:t>
            </a:r>
            <a:r>
              <a:rPr sz="1200" spc="-30" dirty="0" err="1">
                <a:solidFill>
                  <a:srgbClr val="171717"/>
                </a:solidFill>
                <a:latin typeface="Lucida Sans Unicode"/>
                <a:cs typeface="Lucida Sans Unicode"/>
              </a:rPr>
              <a:t>diliyorum</a:t>
            </a:r>
            <a:r>
              <a:rPr sz="1200" spc="-30"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b="1" spc="75" dirty="0">
                <a:solidFill>
                  <a:srgbClr val="171717"/>
                </a:solidFill>
                <a:latin typeface="Trebuchet MS"/>
                <a:cs typeface="Trebuchet MS"/>
              </a:rPr>
              <a:t>GAMZE</a:t>
            </a:r>
            <a:r>
              <a:rPr sz="1200" b="1" spc="-60" dirty="0">
                <a:solidFill>
                  <a:srgbClr val="171717"/>
                </a:solidFill>
                <a:latin typeface="Trebuchet MS"/>
                <a:cs typeface="Trebuchet MS"/>
              </a:rPr>
              <a:t> </a:t>
            </a:r>
            <a:r>
              <a:rPr sz="1200" b="1" spc="70" dirty="0">
                <a:solidFill>
                  <a:srgbClr val="171717"/>
                </a:solidFill>
                <a:latin typeface="Trebuchet MS"/>
                <a:cs typeface="Trebuchet MS"/>
              </a:rPr>
              <a:t>ÖZGÜNER</a:t>
            </a:r>
            <a:endParaRPr sz="1200" dirty="0">
              <a:latin typeface="Trebuchet MS"/>
              <a:cs typeface="Trebuchet MS"/>
            </a:endParaRPr>
          </a:p>
          <a:p>
            <a:pPr>
              <a:lnSpc>
                <a:spcPct val="100000"/>
              </a:lnSpc>
              <a:spcBef>
                <a:spcPts val="25"/>
              </a:spcBef>
            </a:pPr>
            <a:endParaRPr sz="2350" dirty="0">
              <a:latin typeface="Trebuchet MS"/>
              <a:cs typeface="Trebuchet MS"/>
            </a:endParaRPr>
          </a:p>
          <a:p>
            <a:pPr marL="12700" algn="just">
              <a:lnSpc>
                <a:spcPct val="100000"/>
              </a:lnSpc>
              <a:spcBef>
                <a:spcPts val="5"/>
              </a:spcBef>
            </a:pPr>
            <a:r>
              <a:rPr sz="1200" b="1" spc="35" dirty="0" err="1">
                <a:solidFill>
                  <a:srgbClr val="171717"/>
                </a:solidFill>
                <a:latin typeface="Trebuchet MS"/>
                <a:cs typeface="Trebuchet MS"/>
              </a:rPr>
              <a:t>Taner</a:t>
            </a:r>
            <a:r>
              <a:rPr sz="1200" b="1" spc="-55" dirty="0">
                <a:solidFill>
                  <a:srgbClr val="171717"/>
                </a:solidFill>
                <a:latin typeface="Trebuchet MS"/>
                <a:cs typeface="Trebuchet MS"/>
              </a:rPr>
              <a:t> </a:t>
            </a:r>
            <a:r>
              <a:rPr sz="1200" spc="-6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45" dirty="0" err="1">
                <a:solidFill>
                  <a:srgbClr val="171717"/>
                </a:solidFill>
                <a:latin typeface="Lucida Sans Unicode"/>
                <a:cs typeface="Lucida Sans Unicode"/>
              </a:rPr>
              <a:t>Sizin</a:t>
            </a:r>
            <a:r>
              <a:rPr sz="1200" spc="-70" dirty="0">
                <a:solidFill>
                  <a:srgbClr val="171717"/>
                </a:solidFill>
                <a:latin typeface="Lucida Sans Unicode"/>
                <a:cs typeface="Lucida Sans Unicode"/>
              </a:rPr>
              <a:t> </a:t>
            </a:r>
            <a:r>
              <a:rPr lang="tr-TR" sz="1200" spc="-35" dirty="0" err="1" smtClean="0">
                <a:solidFill>
                  <a:srgbClr val="171717"/>
                </a:solidFill>
                <a:latin typeface="Lucida Sans Unicode"/>
                <a:cs typeface="Lucida Sans Unicode"/>
              </a:rPr>
              <a:t>i</a:t>
            </a:r>
            <a:r>
              <a:rPr sz="1200" spc="-35" dirty="0" err="1" smtClean="0">
                <a:solidFill>
                  <a:srgbClr val="171717"/>
                </a:solidFill>
                <a:latin typeface="Lucida Sans Unicode"/>
                <a:cs typeface="Lucida Sans Unicode"/>
              </a:rPr>
              <a:t>çi</a:t>
            </a:r>
            <a:r>
              <a:rPr lang="tr-TR" sz="1200" spc="-35" dirty="0">
                <a:solidFill>
                  <a:srgbClr val="171717"/>
                </a:solidFill>
                <a:latin typeface="Lucida Sans Unicode"/>
                <a:cs typeface="Lucida Sans Unicode"/>
              </a:rPr>
              <a:t>n</a:t>
            </a:r>
            <a:r>
              <a:rPr sz="1200" spc="-70" dirty="0" smtClean="0">
                <a:solidFill>
                  <a:srgbClr val="171717"/>
                </a:solidFill>
                <a:latin typeface="Lucida Sans Unicode"/>
                <a:cs typeface="Lucida Sans Unicode"/>
              </a:rPr>
              <a:t> </a:t>
            </a:r>
            <a:r>
              <a:rPr lang="tr-TR" sz="1200" spc="-10" dirty="0" err="1">
                <a:solidFill>
                  <a:srgbClr val="171717"/>
                </a:solidFill>
                <a:latin typeface="Lucida Sans Unicode"/>
                <a:cs typeface="Lucida Sans Unicode"/>
              </a:rPr>
              <a:t>o</a:t>
            </a:r>
            <a:r>
              <a:rPr sz="1200" spc="-10" dirty="0" err="1" smtClean="0">
                <a:solidFill>
                  <a:srgbClr val="171717"/>
                </a:solidFill>
                <a:latin typeface="Lucida Sans Unicode"/>
                <a:cs typeface="Lucida Sans Unicode"/>
              </a:rPr>
              <a:t>rta</a:t>
            </a:r>
            <a:r>
              <a:rPr sz="1200" spc="-70" dirty="0" smtClean="0">
                <a:solidFill>
                  <a:srgbClr val="171717"/>
                </a:solidFill>
                <a:latin typeface="Lucida Sans Unicode"/>
                <a:cs typeface="Lucida Sans Unicode"/>
              </a:rPr>
              <a:t> </a:t>
            </a:r>
            <a:r>
              <a:rPr lang="tr-TR" sz="1200" spc="-45" dirty="0" err="1">
                <a:solidFill>
                  <a:srgbClr val="171717"/>
                </a:solidFill>
                <a:latin typeface="Lucida Sans Unicode"/>
                <a:cs typeface="Lucida Sans Unicode"/>
              </a:rPr>
              <a:t>y</a:t>
            </a:r>
            <a:r>
              <a:rPr sz="1200" spc="-45" dirty="0" err="1" smtClean="0">
                <a:solidFill>
                  <a:srgbClr val="171717"/>
                </a:solidFill>
                <a:latin typeface="Lucida Sans Unicode"/>
                <a:cs typeface="Lucida Sans Unicode"/>
              </a:rPr>
              <a:t>ol</a:t>
            </a:r>
            <a:r>
              <a:rPr sz="1200" spc="-70" dirty="0" smtClean="0">
                <a:solidFill>
                  <a:srgbClr val="171717"/>
                </a:solidFill>
                <a:latin typeface="Lucida Sans Unicode"/>
                <a:cs typeface="Lucida Sans Unicode"/>
              </a:rPr>
              <a:t> </a:t>
            </a:r>
            <a:r>
              <a:rPr lang="tr-TR" sz="1200" spc="-10" dirty="0" err="1">
                <a:solidFill>
                  <a:srgbClr val="171717"/>
                </a:solidFill>
                <a:latin typeface="Lucida Sans Unicode"/>
                <a:cs typeface="Lucida Sans Unicode"/>
              </a:rPr>
              <a:t>n</a:t>
            </a:r>
            <a:r>
              <a:rPr sz="1200" spc="-10" dirty="0" err="1" smtClean="0">
                <a:solidFill>
                  <a:srgbClr val="171717"/>
                </a:solidFill>
                <a:latin typeface="Lucida Sans Unicode"/>
                <a:cs typeface="Lucida Sans Unicode"/>
              </a:rPr>
              <a:t>edir</a:t>
            </a:r>
            <a:r>
              <a:rPr sz="1200" spc="-1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0"/>
              </a:spcBef>
            </a:pPr>
            <a:endParaRPr sz="1350" dirty="0">
              <a:latin typeface="Lucida Sans Unicode"/>
              <a:cs typeface="Lucida Sans Unicode"/>
            </a:endParaRPr>
          </a:p>
          <a:p>
            <a:pPr marL="12700" marR="10160" algn="just">
              <a:lnSpc>
                <a:spcPct val="145700"/>
              </a:lnSpc>
            </a:pPr>
            <a:r>
              <a:rPr sz="1200" b="1" spc="50" dirty="0" err="1">
                <a:solidFill>
                  <a:srgbClr val="171717"/>
                </a:solidFill>
                <a:latin typeface="Trebuchet MS"/>
                <a:cs typeface="Trebuchet MS"/>
              </a:rPr>
              <a:t>Gamze</a:t>
            </a:r>
            <a:r>
              <a:rPr sz="1200" b="1" spc="50" dirty="0">
                <a:solidFill>
                  <a:srgbClr val="171717"/>
                </a:solidFill>
                <a:latin typeface="Trebuchet MS"/>
                <a:cs typeface="Trebuchet MS"/>
              </a:rPr>
              <a:t> </a:t>
            </a:r>
            <a:r>
              <a:rPr sz="1200" b="1" spc="60" dirty="0" err="1">
                <a:solidFill>
                  <a:srgbClr val="171717"/>
                </a:solidFill>
                <a:latin typeface="Trebuchet MS"/>
                <a:cs typeface="Trebuchet MS"/>
              </a:rPr>
              <a:t>Hoca</a:t>
            </a:r>
            <a:r>
              <a:rPr sz="1200" b="1" spc="60" dirty="0">
                <a:solidFill>
                  <a:srgbClr val="171717"/>
                </a:solidFill>
                <a:latin typeface="Trebuchet MS"/>
                <a:cs typeface="Trebuchet MS"/>
              </a:rPr>
              <a:t> </a:t>
            </a:r>
            <a:r>
              <a:rPr sz="1200" spc="-65" dirty="0">
                <a:solidFill>
                  <a:srgbClr val="171717"/>
                </a:solidFill>
                <a:latin typeface="Lucida Sans Unicode"/>
                <a:cs typeface="Lucida Sans Unicode"/>
              </a:rPr>
              <a:t>: </a:t>
            </a:r>
            <a:r>
              <a:rPr sz="1200" spc="5" dirty="0" err="1">
                <a:solidFill>
                  <a:srgbClr val="171717"/>
                </a:solidFill>
                <a:latin typeface="Lucida Sans Unicode"/>
                <a:cs typeface="Lucida Sans Unicode"/>
              </a:rPr>
              <a:t>Benim</a:t>
            </a:r>
            <a:r>
              <a:rPr sz="1200" spc="5"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3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aslında</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tercih</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etmediğim</a:t>
            </a:r>
            <a:r>
              <a:rPr sz="1200" spc="-30" dirty="0">
                <a:solidFill>
                  <a:srgbClr val="171717"/>
                </a:solidFill>
                <a:latin typeface="Lucida Sans Unicode"/>
                <a:cs typeface="Lucida Sans Unicode"/>
              </a:rPr>
              <a:t> </a:t>
            </a:r>
            <a:r>
              <a:rPr sz="1200" dirty="0" err="1">
                <a:solidFill>
                  <a:srgbClr val="171717"/>
                </a:solidFill>
                <a:latin typeface="Lucida Sans Unicode"/>
                <a:cs typeface="Lucida Sans Unicode"/>
              </a:rPr>
              <a:t>ama</a:t>
            </a:r>
            <a:r>
              <a:rPr sz="1200" dirty="0">
                <a:solidFill>
                  <a:srgbClr val="171717"/>
                </a:solidFill>
                <a:latin typeface="Lucida Sans Unicode"/>
                <a:cs typeface="Lucida Sans Unicode"/>
              </a:rPr>
              <a:t> </a:t>
            </a:r>
            <a:r>
              <a:rPr sz="1200" spc="-10" dirty="0" err="1">
                <a:solidFill>
                  <a:srgbClr val="171717"/>
                </a:solidFill>
                <a:latin typeface="Lucida Sans Unicode"/>
                <a:cs typeface="Lucida Sans Unicode"/>
              </a:rPr>
              <a:t>mecburen</a:t>
            </a:r>
            <a:r>
              <a:rPr sz="1200" spc="-10" dirty="0">
                <a:solidFill>
                  <a:srgbClr val="171717"/>
                </a:solidFill>
                <a:latin typeface="Lucida Sans Unicode"/>
                <a:cs typeface="Lucida Sans Unicode"/>
              </a:rPr>
              <a:t> </a:t>
            </a:r>
            <a:r>
              <a:rPr sz="1200" spc="-35" dirty="0" err="1">
                <a:solidFill>
                  <a:srgbClr val="171717"/>
                </a:solidFill>
                <a:latin typeface="Lucida Sans Unicode"/>
                <a:cs typeface="Lucida Sans Unicode"/>
              </a:rPr>
              <a:t>yaptığım</a:t>
            </a:r>
            <a:r>
              <a:rPr sz="1200" spc="-35"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10" dirty="0">
                <a:solidFill>
                  <a:srgbClr val="171717"/>
                </a:solidFill>
                <a:latin typeface="Lucida Sans Unicode"/>
                <a:cs typeface="Lucida Sans Unicode"/>
              </a:rPr>
              <a:t> </a:t>
            </a:r>
            <a:r>
              <a:rPr sz="1200" spc="-50" dirty="0" err="1">
                <a:solidFill>
                  <a:srgbClr val="171717"/>
                </a:solidFill>
                <a:latin typeface="Lucida Sans Unicode"/>
                <a:cs typeface="Lucida Sans Unicode"/>
              </a:rPr>
              <a:t>gittiğim</a:t>
            </a:r>
            <a:r>
              <a:rPr sz="1200" spc="-50" dirty="0">
                <a:solidFill>
                  <a:srgbClr val="171717"/>
                </a:solidFill>
                <a:latin typeface="Lucida Sans Unicode"/>
                <a:cs typeface="Lucida Sans Unicode"/>
              </a:rPr>
              <a:t> </a:t>
            </a:r>
            <a:r>
              <a:rPr sz="1200" spc="-4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30" dirty="0" err="1" smtClean="0">
                <a:solidFill>
                  <a:srgbClr val="171717"/>
                </a:solidFill>
                <a:latin typeface="Lucida Sans Unicode"/>
                <a:cs typeface="Lucida Sans Unicode"/>
              </a:rPr>
              <a:t>yol</a:t>
            </a:r>
            <a:r>
              <a:rPr lang="tr-TR" sz="1200" spc="-30" dirty="0" smtClean="0">
                <a:solidFill>
                  <a:srgbClr val="171717"/>
                </a:solidFill>
                <a:latin typeface="Lucida Sans Unicode"/>
                <a:cs typeface="Lucida Sans Unicode"/>
              </a:rPr>
              <a:t>.</a:t>
            </a:r>
            <a:r>
              <a:rPr sz="1200" spc="-25" dirty="0" smtClean="0">
                <a:solidFill>
                  <a:srgbClr val="171717"/>
                </a:solidFill>
                <a:latin typeface="Lucida Sans Unicode"/>
                <a:cs typeface="Lucida Sans Unicode"/>
              </a:rPr>
              <a:t> </a:t>
            </a:r>
            <a:r>
              <a:rPr lang="tr-TR" sz="1200" spc="-25" dirty="0" smtClean="0">
                <a:solidFill>
                  <a:srgbClr val="171717"/>
                </a:solidFill>
                <a:latin typeface="Lucida Sans Unicode"/>
                <a:cs typeface="Lucida Sans Unicode"/>
              </a:rPr>
              <a:t>Y</a:t>
            </a:r>
            <a:r>
              <a:rPr sz="1200" spc="-20" dirty="0" err="1" smtClean="0">
                <a:solidFill>
                  <a:srgbClr val="171717"/>
                </a:solidFill>
                <a:latin typeface="Lucida Sans Unicode"/>
                <a:cs typeface="Lucida Sans Unicode"/>
              </a:rPr>
              <a:t>ani</a:t>
            </a:r>
            <a:r>
              <a:rPr lang="tr-TR" sz="1200" spc="-20" dirty="0" smtClean="0">
                <a:solidFill>
                  <a:srgbClr val="171717"/>
                </a:solidFill>
                <a:latin typeface="Lucida Sans Unicode"/>
                <a:cs typeface="Lucida Sans Unicode"/>
              </a:rPr>
              <a:t>,</a:t>
            </a:r>
            <a:r>
              <a:rPr sz="1200" spc="-20" dirty="0" smtClean="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30" dirty="0">
                <a:solidFill>
                  <a:srgbClr val="171717"/>
                </a:solidFill>
                <a:latin typeface="Lucida Sans Unicode"/>
                <a:cs typeface="Lucida Sans Unicode"/>
              </a:rPr>
              <a:t> </a:t>
            </a:r>
            <a:r>
              <a:rPr sz="1200" spc="-20" dirty="0" err="1" smtClean="0">
                <a:solidFill>
                  <a:srgbClr val="171717"/>
                </a:solidFill>
                <a:latin typeface="Lucida Sans Unicode"/>
                <a:cs typeface="Lucida Sans Unicode"/>
              </a:rPr>
              <a:t>herkese</a:t>
            </a:r>
            <a:r>
              <a:rPr sz="1200" spc="-10" dirty="0" smtClean="0">
                <a:solidFill>
                  <a:srgbClr val="171717"/>
                </a:solidFill>
                <a:latin typeface="Lucida Sans Unicode"/>
                <a:cs typeface="Lucida Sans Unicode"/>
              </a:rPr>
              <a:t> </a:t>
            </a:r>
            <a:r>
              <a:rPr sz="1200" spc="-15" dirty="0" err="1">
                <a:solidFill>
                  <a:srgbClr val="171717"/>
                </a:solidFill>
                <a:latin typeface="Lucida Sans Unicode"/>
                <a:cs typeface="Lucida Sans Unicode"/>
              </a:rPr>
              <a:t>uyum</a:t>
            </a:r>
            <a:r>
              <a:rPr sz="1200" spc="-15" dirty="0">
                <a:solidFill>
                  <a:srgbClr val="171717"/>
                </a:solidFill>
                <a:latin typeface="Lucida Sans Unicode"/>
                <a:cs typeface="Lucida Sans Unicode"/>
              </a:rPr>
              <a:t> </a:t>
            </a:r>
            <a:r>
              <a:rPr sz="1200" spc="-40" dirty="0" err="1">
                <a:solidFill>
                  <a:srgbClr val="171717"/>
                </a:solidFill>
                <a:latin typeface="Lucida Sans Unicode"/>
                <a:cs typeface="Lucida Sans Unicode"/>
              </a:rPr>
              <a:t>sağladığını</a:t>
            </a:r>
            <a:r>
              <a:rPr sz="1200" spc="-40" dirty="0">
                <a:solidFill>
                  <a:srgbClr val="171717"/>
                </a:solidFill>
                <a:latin typeface="Lucida Sans Unicode"/>
                <a:cs typeface="Lucida Sans Unicode"/>
              </a:rPr>
              <a:t> </a:t>
            </a:r>
            <a:r>
              <a:rPr sz="1200" spc="-25" dirty="0" err="1">
                <a:solidFill>
                  <a:srgbClr val="171717"/>
                </a:solidFill>
                <a:latin typeface="Lucida Sans Unicode"/>
                <a:cs typeface="Lucida Sans Unicode"/>
              </a:rPr>
              <a:t>gösteren</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30" dirty="0">
                <a:solidFill>
                  <a:srgbClr val="171717"/>
                </a:solidFill>
                <a:latin typeface="Lucida Sans Unicode"/>
                <a:cs typeface="Lucida Sans Unicode"/>
              </a:rPr>
              <a:t> </a:t>
            </a:r>
            <a:r>
              <a:rPr sz="1200" spc="-10" dirty="0" err="1">
                <a:solidFill>
                  <a:srgbClr val="171717"/>
                </a:solidFill>
                <a:latin typeface="Lucida Sans Unicode"/>
                <a:cs typeface="Lucida Sans Unicode"/>
              </a:rPr>
              <a:t>bana</a:t>
            </a:r>
            <a:r>
              <a:rPr sz="1200" spc="-10" dirty="0">
                <a:solidFill>
                  <a:srgbClr val="171717"/>
                </a:solidFill>
                <a:latin typeface="Lucida Sans Unicode"/>
                <a:cs typeface="Lucida Sans Unicode"/>
              </a:rPr>
              <a:t> </a:t>
            </a:r>
            <a:r>
              <a:rPr sz="1200" spc="-35" dirty="0" err="1">
                <a:solidFill>
                  <a:srgbClr val="171717"/>
                </a:solidFill>
                <a:latin typeface="Lucida Sans Unicode"/>
                <a:cs typeface="Lucida Sans Unicode"/>
              </a:rPr>
              <a:t>göre</a:t>
            </a:r>
            <a:r>
              <a:rPr sz="1200" spc="-35" dirty="0">
                <a:solidFill>
                  <a:srgbClr val="171717"/>
                </a:solidFill>
                <a:latin typeface="Lucida Sans Unicode"/>
                <a:cs typeface="Lucida Sans Unicode"/>
              </a:rPr>
              <a:t>. </a:t>
            </a:r>
            <a:r>
              <a:rPr sz="1200" spc="-25" dirty="0" err="1">
                <a:solidFill>
                  <a:srgbClr val="171717"/>
                </a:solidFill>
                <a:latin typeface="Lucida Sans Unicode"/>
                <a:cs typeface="Lucida Sans Unicode"/>
              </a:rPr>
              <a:t>Kimseyle</a:t>
            </a:r>
            <a:r>
              <a:rPr sz="1200" spc="-25" dirty="0">
                <a:solidFill>
                  <a:srgbClr val="171717"/>
                </a:solidFill>
                <a:latin typeface="Lucida Sans Unicode"/>
                <a:cs typeface="Lucida Sans Unicode"/>
              </a:rPr>
              <a:t> </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çatışmak</a:t>
            </a:r>
            <a:r>
              <a:rPr sz="1200" spc="-70" dirty="0">
                <a:solidFill>
                  <a:srgbClr val="171717"/>
                </a:solidFill>
                <a:latin typeface="Lucida Sans Unicode"/>
                <a:cs typeface="Lucida Sans Unicode"/>
              </a:rPr>
              <a:t> </a:t>
            </a:r>
            <a:r>
              <a:rPr sz="1200" spc="-40" dirty="0" err="1">
                <a:solidFill>
                  <a:srgbClr val="171717"/>
                </a:solidFill>
                <a:latin typeface="Lucida Sans Unicode"/>
                <a:cs typeface="Lucida Sans Unicode"/>
              </a:rPr>
              <a:t>istemediğimiz</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70" dirty="0">
                <a:solidFill>
                  <a:srgbClr val="171717"/>
                </a:solidFill>
                <a:latin typeface="Lucida Sans Unicode"/>
                <a:cs typeface="Lucida Sans Unicode"/>
              </a:rPr>
              <a:t> </a:t>
            </a:r>
            <a:r>
              <a:rPr sz="1200" spc="-50" dirty="0" err="1">
                <a:solidFill>
                  <a:srgbClr val="171717"/>
                </a:solidFill>
                <a:latin typeface="Lucida Sans Unicode"/>
                <a:cs typeface="Lucida Sans Unicode"/>
              </a:rPr>
              <a:t>seçtiğimiz</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endParaRPr sz="1200" dirty="0">
              <a:latin typeface="Lucida Sans Unicode"/>
              <a:cs typeface="Lucida Sans Unicode"/>
            </a:endParaRPr>
          </a:p>
          <a:p>
            <a:pPr marL="12700" algn="just">
              <a:lnSpc>
                <a:spcPct val="100000"/>
              </a:lnSpc>
              <a:spcBef>
                <a:spcPts val="660"/>
              </a:spcBef>
            </a:pPr>
            <a:r>
              <a:rPr sz="1200" spc="-30" dirty="0" err="1">
                <a:solidFill>
                  <a:srgbClr val="171717"/>
                </a:solidFill>
                <a:latin typeface="Lucida Sans Unicode"/>
                <a:cs typeface="Lucida Sans Unicode"/>
              </a:rPr>
              <a:t>yol</a:t>
            </a:r>
            <a:r>
              <a:rPr sz="1200" spc="-70" dirty="0">
                <a:solidFill>
                  <a:srgbClr val="171717"/>
                </a:solidFill>
                <a:latin typeface="Lucida Sans Unicode"/>
                <a:cs typeface="Lucida Sans Unicode"/>
              </a:rPr>
              <a:t> </a:t>
            </a:r>
            <a:r>
              <a:rPr sz="1200" spc="-50" dirty="0" err="1">
                <a:solidFill>
                  <a:srgbClr val="171717"/>
                </a:solidFill>
                <a:latin typeface="Lucida Sans Unicode"/>
                <a:cs typeface="Lucida Sans Unicode"/>
              </a:rPr>
              <a:t>gibi</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geliyor</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bana</a:t>
            </a:r>
            <a:r>
              <a:rPr sz="1200" spc="-2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65"/>
              </a:spcBef>
            </a:pPr>
            <a:endParaRPr sz="1750" dirty="0">
              <a:latin typeface="Lucida Sans Unicode"/>
              <a:cs typeface="Lucida Sans Unicode"/>
            </a:endParaRPr>
          </a:p>
          <a:p>
            <a:pPr marL="12700" algn="just">
              <a:lnSpc>
                <a:spcPct val="100000"/>
              </a:lnSpc>
              <a:spcBef>
                <a:spcPts val="5"/>
              </a:spcBef>
            </a:pPr>
            <a:r>
              <a:rPr sz="1200" b="1" spc="35" dirty="0" err="1">
                <a:solidFill>
                  <a:srgbClr val="171717"/>
                </a:solidFill>
                <a:latin typeface="Trebuchet MS"/>
                <a:cs typeface="Trebuchet MS"/>
              </a:rPr>
              <a:t>Taner</a:t>
            </a:r>
            <a:r>
              <a:rPr sz="1200" b="1" spc="-55" dirty="0">
                <a:solidFill>
                  <a:srgbClr val="171717"/>
                </a:solidFill>
                <a:latin typeface="Trebuchet MS"/>
                <a:cs typeface="Trebuchet MS"/>
              </a:rPr>
              <a:t> </a:t>
            </a:r>
            <a:r>
              <a:rPr sz="1200" spc="-65"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15" dirty="0" err="1">
                <a:solidFill>
                  <a:srgbClr val="171717"/>
                </a:solidFill>
                <a:latin typeface="Lucida Sans Unicode"/>
                <a:cs typeface="Lucida Sans Unicode"/>
              </a:rPr>
              <a:t>Peki</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insan</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yol</a:t>
            </a:r>
            <a:r>
              <a:rPr sz="1200" spc="-70" dirty="0">
                <a:solidFill>
                  <a:srgbClr val="171717"/>
                </a:solidFill>
                <a:latin typeface="Lucida Sans Unicode"/>
                <a:cs typeface="Lucida Sans Unicode"/>
              </a:rPr>
              <a:t> </a:t>
            </a:r>
            <a:r>
              <a:rPr sz="1200" spc="-5" dirty="0">
                <a:solidFill>
                  <a:srgbClr val="171717"/>
                </a:solidFill>
                <a:latin typeface="Lucida Sans Unicode"/>
                <a:cs typeface="Lucida Sans Unicode"/>
              </a:rPr>
              <a:t>ne</a:t>
            </a:r>
            <a:r>
              <a:rPr sz="1200" spc="-70" dirty="0">
                <a:solidFill>
                  <a:srgbClr val="171717"/>
                </a:solidFill>
                <a:latin typeface="Lucida Sans Unicode"/>
                <a:cs typeface="Lucida Sans Unicode"/>
              </a:rPr>
              <a:t> </a:t>
            </a:r>
            <a:r>
              <a:rPr sz="1200" spc="-20" dirty="0" err="1">
                <a:solidFill>
                  <a:srgbClr val="171717"/>
                </a:solidFill>
                <a:latin typeface="Lucida Sans Unicode"/>
                <a:cs typeface="Lucida Sans Unicode"/>
              </a:rPr>
              <a:t>olmalı</a:t>
            </a:r>
            <a:r>
              <a:rPr sz="1200" spc="-20"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0"/>
              </a:spcBef>
            </a:pPr>
            <a:endParaRPr sz="1350" dirty="0">
              <a:latin typeface="Lucida Sans Unicode"/>
              <a:cs typeface="Lucida Sans Unicode"/>
            </a:endParaRPr>
          </a:p>
          <a:p>
            <a:pPr marL="12700" marR="5080" algn="just">
              <a:lnSpc>
                <a:spcPct val="145700"/>
              </a:lnSpc>
            </a:pPr>
            <a:r>
              <a:rPr sz="1200" b="1" spc="50" dirty="0" err="1">
                <a:solidFill>
                  <a:srgbClr val="171717"/>
                </a:solidFill>
                <a:latin typeface="Trebuchet MS"/>
                <a:cs typeface="Trebuchet MS"/>
              </a:rPr>
              <a:t>Gamze</a:t>
            </a:r>
            <a:r>
              <a:rPr sz="1200" b="1" spc="-55" dirty="0">
                <a:solidFill>
                  <a:srgbClr val="171717"/>
                </a:solidFill>
                <a:latin typeface="Trebuchet MS"/>
                <a:cs typeface="Trebuchet MS"/>
              </a:rPr>
              <a:t> </a:t>
            </a:r>
            <a:r>
              <a:rPr sz="1200" b="1" spc="60" dirty="0" err="1">
                <a:solidFill>
                  <a:srgbClr val="171717"/>
                </a:solidFill>
                <a:latin typeface="Trebuchet MS"/>
                <a:cs typeface="Trebuchet MS"/>
              </a:rPr>
              <a:t>Hoca</a:t>
            </a:r>
            <a:r>
              <a:rPr sz="1200" b="1" spc="-35" dirty="0">
                <a:solidFill>
                  <a:srgbClr val="171717"/>
                </a:solidFill>
                <a:latin typeface="Trebuchet MS"/>
                <a:cs typeface="Trebuchet MS"/>
              </a:rPr>
              <a:t> </a:t>
            </a:r>
            <a:r>
              <a:rPr sz="1200" spc="-65" dirty="0">
                <a:solidFill>
                  <a:srgbClr val="171717"/>
                </a:solidFill>
                <a:latin typeface="Lucida Sans Unicode"/>
                <a:cs typeface="Lucida Sans Unicode"/>
              </a:rPr>
              <a:t>:</a:t>
            </a:r>
            <a:r>
              <a:rPr sz="1200" spc="-50" dirty="0">
                <a:solidFill>
                  <a:srgbClr val="171717"/>
                </a:solidFill>
                <a:latin typeface="Lucida Sans Unicode"/>
                <a:cs typeface="Lucida Sans Unicode"/>
              </a:rPr>
              <a:t> </a:t>
            </a:r>
            <a:r>
              <a:rPr sz="1200" spc="-25" dirty="0" err="1">
                <a:solidFill>
                  <a:srgbClr val="171717"/>
                </a:solidFill>
                <a:latin typeface="Lucida Sans Unicode"/>
                <a:cs typeface="Lucida Sans Unicode"/>
              </a:rPr>
              <a:t>Kendini</a:t>
            </a:r>
            <a:r>
              <a:rPr sz="1200" spc="-50" dirty="0">
                <a:solidFill>
                  <a:srgbClr val="171717"/>
                </a:solidFill>
                <a:latin typeface="Lucida Sans Unicode"/>
                <a:cs typeface="Lucida Sans Unicode"/>
              </a:rPr>
              <a:t> </a:t>
            </a:r>
            <a:r>
              <a:rPr sz="1200" spc="-10" dirty="0">
                <a:solidFill>
                  <a:srgbClr val="171717"/>
                </a:solidFill>
                <a:latin typeface="Lucida Sans Unicode"/>
                <a:cs typeface="Lucida Sans Unicode"/>
              </a:rPr>
              <a:t>de</a:t>
            </a:r>
            <a:r>
              <a:rPr sz="1200" spc="-5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işin</a:t>
            </a:r>
            <a:r>
              <a:rPr sz="1200" spc="-50" dirty="0">
                <a:solidFill>
                  <a:srgbClr val="171717"/>
                </a:solidFill>
                <a:latin typeface="Lucida Sans Unicode"/>
                <a:cs typeface="Lucida Sans Unicode"/>
              </a:rPr>
              <a:t> </a:t>
            </a:r>
            <a:r>
              <a:rPr sz="1200" spc="-30" dirty="0" err="1">
                <a:solidFill>
                  <a:srgbClr val="171717"/>
                </a:solidFill>
                <a:latin typeface="Lucida Sans Unicode"/>
                <a:cs typeface="Lucida Sans Unicode"/>
              </a:rPr>
              <a:t>içine</a:t>
            </a:r>
            <a:r>
              <a:rPr sz="1200" spc="-50" dirty="0">
                <a:solidFill>
                  <a:srgbClr val="171717"/>
                </a:solidFill>
                <a:latin typeface="Lucida Sans Unicode"/>
                <a:cs typeface="Lucida Sans Unicode"/>
              </a:rPr>
              <a:t> </a:t>
            </a:r>
            <a:r>
              <a:rPr sz="1200" spc="-20" dirty="0" err="1">
                <a:solidFill>
                  <a:srgbClr val="171717"/>
                </a:solidFill>
                <a:latin typeface="Lucida Sans Unicode"/>
                <a:cs typeface="Lucida Sans Unicode"/>
              </a:rPr>
              <a:t>katarsan</a:t>
            </a:r>
            <a:r>
              <a:rPr sz="1200" spc="-50" dirty="0">
                <a:solidFill>
                  <a:srgbClr val="171717"/>
                </a:solidFill>
                <a:latin typeface="Lucida Sans Unicode"/>
                <a:cs typeface="Lucida Sans Unicode"/>
              </a:rPr>
              <a:t> </a:t>
            </a:r>
            <a:r>
              <a:rPr sz="1200" spc="-35" dirty="0" err="1">
                <a:solidFill>
                  <a:srgbClr val="171717"/>
                </a:solidFill>
                <a:latin typeface="Lucida Sans Unicode"/>
                <a:cs typeface="Lucida Sans Unicode"/>
              </a:rPr>
              <a:t>farklı</a:t>
            </a:r>
            <a:r>
              <a:rPr sz="1200" spc="-55" dirty="0">
                <a:solidFill>
                  <a:srgbClr val="171717"/>
                </a:solidFill>
                <a:latin typeface="Lucida Sans Unicode"/>
                <a:cs typeface="Lucida Sans Unicode"/>
              </a:rPr>
              <a:t> </a:t>
            </a:r>
            <a:r>
              <a:rPr sz="1200" spc="-20" dirty="0" err="1">
                <a:solidFill>
                  <a:srgbClr val="171717"/>
                </a:solidFill>
                <a:latin typeface="Lucida Sans Unicode"/>
                <a:cs typeface="Lucida Sans Unicode"/>
              </a:rPr>
              <a:t>olur</a:t>
            </a:r>
            <a:r>
              <a:rPr sz="1200" spc="-50" dirty="0">
                <a:solidFill>
                  <a:srgbClr val="171717"/>
                </a:solidFill>
                <a:latin typeface="Lucida Sans Unicode"/>
                <a:cs typeface="Lucida Sans Unicode"/>
              </a:rPr>
              <a:t> </a:t>
            </a:r>
            <a:r>
              <a:rPr sz="1200" spc="-5" dirty="0">
                <a:solidFill>
                  <a:srgbClr val="171717"/>
                </a:solidFill>
                <a:latin typeface="Lucida Sans Unicode"/>
                <a:cs typeface="Lucida Sans Unicode"/>
              </a:rPr>
              <a:t>her</a:t>
            </a:r>
            <a:r>
              <a:rPr sz="1200" spc="-50" dirty="0">
                <a:solidFill>
                  <a:srgbClr val="171717"/>
                </a:solidFill>
                <a:latin typeface="Lucida Sans Unicode"/>
                <a:cs typeface="Lucida Sans Unicode"/>
              </a:rPr>
              <a:t> </a:t>
            </a:r>
            <a:r>
              <a:rPr lang="tr-TR" sz="1200" spc="-20" dirty="0">
                <a:solidFill>
                  <a:srgbClr val="171717"/>
                </a:solidFill>
                <a:latin typeface="Lucida Sans Unicode"/>
                <a:cs typeface="Lucida Sans Unicode"/>
              </a:rPr>
              <a:t>ş</a:t>
            </a:r>
            <a:r>
              <a:rPr sz="1200" spc="-20" dirty="0" err="1" smtClean="0">
                <a:solidFill>
                  <a:srgbClr val="171717"/>
                </a:solidFill>
                <a:latin typeface="Lucida Sans Unicode"/>
                <a:cs typeface="Lucida Sans Unicode"/>
              </a:rPr>
              <a:t>ey</a:t>
            </a:r>
            <a:r>
              <a:rPr lang="tr-TR" sz="1200" spc="-20" dirty="0" smtClean="0">
                <a:solidFill>
                  <a:srgbClr val="171717"/>
                </a:solidFill>
                <a:latin typeface="Lucida Sans Unicode"/>
                <a:cs typeface="Lucida Sans Unicode"/>
              </a:rPr>
              <a:t>.</a:t>
            </a:r>
            <a:r>
              <a:rPr sz="1200" spc="-50" dirty="0" smtClean="0">
                <a:solidFill>
                  <a:srgbClr val="171717"/>
                </a:solidFill>
                <a:latin typeface="Lucida Sans Unicode"/>
                <a:cs typeface="Lucida Sans Unicode"/>
              </a:rPr>
              <a:t> </a:t>
            </a:r>
            <a:r>
              <a:rPr lang="tr-TR" sz="1200" dirty="0" err="1">
                <a:solidFill>
                  <a:srgbClr val="171717"/>
                </a:solidFill>
                <a:latin typeface="Lucida Sans Unicode"/>
                <a:cs typeface="Lucida Sans Unicode"/>
              </a:rPr>
              <a:t>A</a:t>
            </a:r>
            <a:r>
              <a:rPr sz="1200" dirty="0" smtClean="0">
                <a:solidFill>
                  <a:srgbClr val="171717"/>
                </a:solidFill>
                <a:latin typeface="Lucida Sans Unicode"/>
                <a:cs typeface="Lucida Sans Unicode"/>
              </a:rPr>
              <a:t>ma</a:t>
            </a:r>
            <a:r>
              <a:rPr sz="1200" spc="-50" dirty="0" smtClean="0">
                <a:solidFill>
                  <a:srgbClr val="171717"/>
                </a:solidFill>
                <a:latin typeface="Lucida Sans Unicode"/>
                <a:cs typeface="Lucida Sans Unicode"/>
              </a:rPr>
              <a:t> </a:t>
            </a:r>
            <a:r>
              <a:rPr sz="1200" spc="-20" dirty="0" err="1">
                <a:solidFill>
                  <a:srgbClr val="171717"/>
                </a:solidFill>
                <a:latin typeface="Lucida Sans Unicode"/>
                <a:cs typeface="Lucida Sans Unicode"/>
              </a:rPr>
              <a:t>etrafı</a:t>
            </a:r>
            <a:r>
              <a:rPr sz="1200" spc="-50" dirty="0">
                <a:solidFill>
                  <a:srgbClr val="171717"/>
                </a:solidFill>
                <a:latin typeface="Lucida Sans Unicode"/>
                <a:cs typeface="Lucida Sans Unicode"/>
              </a:rPr>
              <a:t> </a:t>
            </a:r>
            <a:r>
              <a:rPr sz="1200" spc="-35" dirty="0" err="1">
                <a:solidFill>
                  <a:srgbClr val="171717"/>
                </a:solidFill>
                <a:latin typeface="Lucida Sans Unicode"/>
                <a:cs typeface="Lucida Sans Unicode"/>
              </a:rPr>
              <a:t>önemsediğimiz</a:t>
            </a:r>
            <a:r>
              <a:rPr sz="1200" spc="-5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5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orta</a:t>
            </a:r>
            <a:r>
              <a:rPr sz="1200" spc="-10" dirty="0">
                <a:solidFill>
                  <a:srgbClr val="171717"/>
                </a:solidFill>
                <a:latin typeface="Lucida Sans Unicode"/>
                <a:cs typeface="Lucida Sans Unicode"/>
              </a:rPr>
              <a:t> </a:t>
            </a:r>
            <a:r>
              <a:rPr sz="1200" spc="-3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yolu</a:t>
            </a:r>
            <a:r>
              <a:rPr sz="1200" spc="-25" dirty="0">
                <a:solidFill>
                  <a:srgbClr val="171717"/>
                </a:solidFill>
                <a:latin typeface="Lucida Sans Unicode"/>
                <a:cs typeface="Lucida Sans Unicode"/>
              </a:rPr>
              <a:t> </a:t>
            </a:r>
            <a:r>
              <a:rPr sz="1200" spc="-40" dirty="0" err="1">
                <a:solidFill>
                  <a:srgbClr val="171717"/>
                </a:solidFill>
                <a:latin typeface="Lucida Sans Unicode"/>
                <a:cs typeface="Lucida Sans Unicode"/>
              </a:rPr>
              <a:t>seçiyoruz</a:t>
            </a:r>
            <a:r>
              <a:rPr sz="1200" spc="-40" dirty="0">
                <a:solidFill>
                  <a:srgbClr val="171717"/>
                </a:solidFill>
                <a:latin typeface="Lucida Sans Unicode"/>
                <a:cs typeface="Lucida Sans Unicode"/>
              </a:rPr>
              <a:t>. </a:t>
            </a:r>
            <a:r>
              <a:rPr sz="1200" spc="-40" dirty="0" err="1">
                <a:solidFill>
                  <a:srgbClr val="171717"/>
                </a:solidFill>
                <a:latin typeface="Lucida Sans Unicode"/>
                <a:cs typeface="Lucida Sans Unicode"/>
              </a:rPr>
              <a:t>Kendimizi</a:t>
            </a:r>
            <a:r>
              <a:rPr sz="1200" spc="-40" dirty="0">
                <a:solidFill>
                  <a:srgbClr val="171717"/>
                </a:solidFill>
                <a:latin typeface="Lucida Sans Unicode"/>
                <a:cs typeface="Lucida Sans Unicode"/>
              </a:rPr>
              <a:t> </a:t>
            </a:r>
            <a:r>
              <a:rPr sz="1200" spc="-25" dirty="0" err="1">
                <a:solidFill>
                  <a:srgbClr val="171717"/>
                </a:solidFill>
                <a:latin typeface="Lucida Sans Unicode"/>
                <a:cs typeface="Lucida Sans Unicode"/>
              </a:rPr>
              <a:t>önemsememiz</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gerekiyor</a:t>
            </a:r>
            <a:r>
              <a:rPr sz="1200" spc="-30" dirty="0">
                <a:solidFill>
                  <a:srgbClr val="171717"/>
                </a:solidFill>
                <a:latin typeface="Lucida Sans Unicode"/>
                <a:cs typeface="Lucida Sans Unicode"/>
              </a:rPr>
              <a:t> </a:t>
            </a:r>
            <a:r>
              <a:rPr sz="1200" spc="-30" dirty="0" err="1">
                <a:solidFill>
                  <a:srgbClr val="171717"/>
                </a:solidFill>
                <a:latin typeface="Lucida Sans Unicode"/>
                <a:cs typeface="Lucida Sans Unicode"/>
              </a:rPr>
              <a:t>aslında</a:t>
            </a:r>
            <a:r>
              <a:rPr sz="1200" spc="-30" dirty="0">
                <a:solidFill>
                  <a:srgbClr val="171717"/>
                </a:solidFill>
                <a:latin typeface="Lucida Sans Unicode"/>
                <a:cs typeface="Lucida Sans Unicode"/>
              </a:rPr>
              <a:t>. </a:t>
            </a:r>
            <a:r>
              <a:rPr sz="1200" spc="-40" dirty="0" err="1">
                <a:solidFill>
                  <a:srgbClr val="171717"/>
                </a:solidFill>
                <a:latin typeface="Lucida Sans Unicode"/>
                <a:cs typeface="Lucida Sans Unicode"/>
              </a:rPr>
              <a:t>Kendimizi</a:t>
            </a:r>
            <a:r>
              <a:rPr sz="1200" spc="-40" dirty="0">
                <a:solidFill>
                  <a:srgbClr val="171717"/>
                </a:solidFill>
                <a:latin typeface="Lucida Sans Unicode"/>
                <a:cs typeface="Lucida Sans Unicode"/>
              </a:rPr>
              <a:t> </a:t>
            </a:r>
            <a:r>
              <a:rPr sz="1200" spc="-35" dirty="0" err="1">
                <a:solidFill>
                  <a:srgbClr val="171717"/>
                </a:solidFill>
                <a:latin typeface="Lucida Sans Unicode"/>
                <a:cs typeface="Lucida Sans Unicode"/>
              </a:rPr>
              <a:t>önemsediğimiz</a:t>
            </a:r>
            <a:r>
              <a:rPr sz="1200" spc="-35" dirty="0">
                <a:solidFill>
                  <a:srgbClr val="171717"/>
                </a:solidFill>
                <a:latin typeface="Lucida Sans Unicode"/>
                <a:cs typeface="Lucida Sans Unicode"/>
              </a:rPr>
              <a:t> </a:t>
            </a:r>
            <a:r>
              <a:rPr sz="1200" spc="-30" dirty="0">
                <a:solidFill>
                  <a:srgbClr val="171717"/>
                </a:solidFill>
                <a:latin typeface="Lucida Sans Unicode"/>
                <a:cs typeface="Lucida Sans Unicode"/>
              </a:rPr>
              <a:t>zaman </a:t>
            </a:r>
            <a:r>
              <a:rPr sz="1200" spc="-30" dirty="0" err="1">
                <a:solidFill>
                  <a:srgbClr val="171717"/>
                </a:solidFill>
                <a:latin typeface="Lucida Sans Unicode"/>
                <a:cs typeface="Lucida Sans Unicode"/>
              </a:rPr>
              <a:t>uç</a:t>
            </a:r>
            <a:r>
              <a:rPr sz="1200" spc="-30" dirty="0">
                <a:solidFill>
                  <a:srgbClr val="171717"/>
                </a:solidFill>
                <a:latin typeface="Lucida Sans Unicode"/>
                <a:cs typeface="Lucida Sans Unicode"/>
              </a:rPr>
              <a:t> </a:t>
            </a:r>
            <a:r>
              <a:rPr sz="1200" spc="-25" dirty="0">
                <a:solidFill>
                  <a:srgbClr val="171717"/>
                </a:solidFill>
                <a:latin typeface="Lucida Sans Unicode"/>
                <a:cs typeface="Lucida Sans Unicode"/>
              </a:rPr>
              <a:t> </a:t>
            </a:r>
            <a:r>
              <a:rPr sz="1200" spc="-20" dirty="0" err="1">
                <a:solidFill>
                  <a:srgbClr val="171717"/>
                </a:solidFill>
                <a:latin typeface="Lucida Sans Unicode"/>
                <a:cs typeface="Lucida Sans Unicode"/>
              </a:rPr>
              <a:t>noktalarda</a:t>
            </a:r>
            <a:r>
              <a:rPr sz="1200" spc="-20" dirty="0">
                <a:solidFill>
                  <a:srgbClr val="171717"/>
                </a:solidFill>
                <a:latin typeface="Lucida Sans Unicode"/>
                <a:cs typeface="Lucida Sans Unicode"/>
              </a:rPr>
              <a:t> </a:t>
            </a:r>
            <a:r>
              <a:rPr sz="1200" spc="-35" dirty="0" err="1">
                <a:solidFill>
                  <a:srgbClr val="171717"/>
                </a:solidFill>
                <a:latin typeface="Lucida Sans Unicode"/>
                <a:cs typeface="Lucida Sans Unicode"/>
              </a:rPr>
              <a:t>yaşarız</a:t>
            </a:r>
            <a:r>
              <a:rPr sz="1200" spc="-35" dirty="0">
                <a:solidFill>
                  <a:srgbClr val="171717"/>
                </a:solidFill>
                <a:latin typeface="Lucida Sans Unicode"/>
                <a:cs typeface="Lucida Sans Unicode"/>
              </a:rPr>
              <a:t> </a:t>
            </a:r>
            <a:r>
              <a:rPr sz="1200" spc="-10" dirty="0" err="1">
                <a:solidFill>
                  <a:srgbClr val="171717"/>
                </a:solidFill>
                <a:latin typeface="Lucida Sans Unicode"/>
                <a:cs typeface="Lucida Sans Unicode"/>
              </a:rPr>
              <a:t>ve</a:t>
            </a:r>
            <a:r>
              <a:rPr sz="1200" spc="-10"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bunun</a:t>
            </a:r>
            <a:r>
              <a:rPr sz="1200" spc="-15" dirty="0">
                <a:solidFill>
                  <a:srgbClr val="171717"/>
                </a:solidFill>
                <a:latin typeface="Lucida Sans Unicode"/>
                <a:cs typeface="Lucida Sans Unicode"/>
              </a:rPr>
              <a:t> </a:t>
            </a:r>
            <a:r>
              <a:rPr sz="1200" spc="-40" dirty="0" err="1">
                <a:solidFill>
                  <a:srgbClr val="171717"/>
                </a:solidFill>
                <a:latin typeface="Lucida Sans Unicode"/>
                <a:cs typeface="Lucida Sans Unicode"/>
              </a:rPr>
              <a:t>biraz</a:t>
            </a:r>
            <a:r>
              <a:rPr sz="1200" spc="-40" dirty="0">
                <a:solidFill>
                  <a:srgbClr val="171717"/>
                </a:solidFill>
                <a:latin typeface="Lucida Sans Unicode"/>
                <a:cs typeface="Lucida Sans Unicode"/>
              </a:rPr>
              <a:t> </a:t>
            </a:r>
            <a:r>
              <a:rPr sz="1200" spc="-10" dirty="0">
                <a:solidFill>
                  <a:srgbClr val="171717"/>
                </a:solidFill>
                <a:latin typeface="Lucida Sans Unicode"/>
                <a:cs typeface="Lucida Sans Unicode"/>
              </a:rPr>
              <a:t>da </a:t>
            </a:r>
            <a:r>
              <a:rPr sz="1200" spc="-40" dirty="0" err="1">
                <a:solidFill>
                  <a:srgbClr val="171717"/>
                </a:solidFill>
                <a:latin typeface="Lucida Sans Unicode"/>
                <a:cs typeface="Lucida Sans Unicode"/>
              </a:rPr>
              <a:t>yaşadığımız</a:t>
            </a:r>
            <a:r>
              <a:rPr sz="1200" spc="-40" dirty="0">
                <a:solidFill>
                  <a:srgbClr val="171717"/>
                </a:solidFill>
                <a:latin typeface="Lucida Sans Unicode"/>
                <a:cs typeface="Lucida Sans Unicode"/>
              </a:rPr>
              <a:t> </a:t>
            </a:r>
            <a:r>
              <a:rPr sz="1200" spc="-15" dirty="0" err="1">
                <a:solidFill>
                  <a:srgbClr val="171717"/>
                </a:solidFill>
                <a:latin typeface="Lucida Sans Unicode"/>
                <a:cs typeface="Lucida Sans Unicode"/>
              </a:rPr>
              <a:t>yerlerle</a:t>
            </a:r>
            <a:r>
              <a:rPr sz="1200" spc="-15" dirty="0">
                <a:solidFill>
                  <a:srgbClr val="171717"/>
                </a:solidFill>
                <a:latin typeface="Lucida Sans Unicode"/>
                <a:cs typeface="Lucida Sans Unicode"/>
              </a:rPr>
              <a:t> </a:t>
            </a:r>
            <a:r>
              <a:rPr sz="1200" spc="-55" dirty="0" err="1">
                <a:solidFill>
                  <a:srgbClr val="171717"/>
                </a:solidFill>
                <a:latin typeface="Lucida Sans Unicode"/>
                <a:cs typeface="Lucida Sans Unicode"/>
              </a:rPr>
              <a:t>ilgisi</a:t>
            </a:r>
            <a:r>
              <a:rPr sz="1200" spc="-55" dirty="0">
                <a:solidFill>
                  <a:srgbClr val="171717"/>
                </a:solidFill>
                <a:latin typeface="Lucida Sans Unicode"/>
                <a:cs typeface="Lucida Sans Unicode"/>
              </a:rPr>
              <a:t> </a:t>
            </a:r>
            <a:r>
              <a:rPr sz="1200" spc="-20" dirty="0">
                <a:solidFill>
                  <a:srgbClr val="171717"/>
                </a:solidFill>
                <a:latin typeface="Lucida Sans Unicode"/>
                <a:cs typeface="Lucida Sans Unicode"/>
              </a:rPr>
              <a:t>var. </a:t>
            </a:r>
            <a:r>
              <a:rPr sz="1200" spc="-5" dirty="0" err="1">
                <a:solidFill>
                  <a:srgbClr val="171717"/>
                </a:solidFill>
                <a:latin typeface="Lucida Sans Unicode"/>
                <a:cs typeface="Lucida Sans Unicode"/>
              </a:rPr>
              <a:t>Mesela</a:t>
            </a:r>
            <a:r>
              <a:rPr sz="1200" spc="-5" dirty="0">
                <a:solidFill>
                  <a:srgbClr val="171717"/>
                </a:solidFill>
                <a:latin typeface="Lucida Sans Unicode"/>
                <a:cs typeface="Lucida Sans Unicode"/>
              </a:rPr>
              <a:t> </a:t>
            </a:r>
            <a:r>
              <a:rPr sz="1200" spc="-15" dirty="0">
                <a:solidFill>
                  <a:srgbClr val="171717"/>
                </a:solidFill>
                <a:latin typeface="Lucida Sans Unicode"/>
                <a:cs typeface="Lucida Sans Unicode"/>
              </a:rPr>
              <a:t>yurt </a:t>
            </a:r>
            <a:r>
              <a:rPr sz="1200" spc="-25" dirty="0" err="1">
                <a:solidFill>
                  <a:srgbClr val="171717"/>
                </a:solidFill>
                <a:latin typeface="Lucida Sans Unicode"/>
                <a:cs typeface="Lucida Sans Unicode"/>
              </a:rPr>
              <a:t>dışında</a:t>
            </a:r>
            <a:r>
              <a:rPr sz="1200" spc="-25" dirty="0">
                <a:solidFill>
                  <a:srgbClr val="171717"/>
                </a:solidFill>
                <a:latin typeface="Lucida Sans Unicode"/>
                <a:cs typeface="Lucida Sans Unicode"/>
              </a:rPr>
              <a:t> </a:t>
            </a:r>
            <a:r>
              <a:rPr sz="1200" spc="-30" dirty="0" err="1">
                <a:solidFill>
                  <a:srgbClr val="171717"/>
                </a:solidFill>
                <a:latin typeface="Lucida Sans Unicode"/>
                <a:cs typeface="Lucida Sans Unicode"/>
              </a:rPr>
              <a:t>yaşamak</a:t>
            </a:r>
            <a:r>
              <a:rPr sz="1200" spc="-30" dirty="0">
                <a:solidFill>
                  <a:srgbClr val="171717"/>
                </a:solidFill>
                <a:latin typeface="Lucida Sans Unicode"/>
                <a:cs typeface="Lucida Sans Unicode"/>
              </a:rPr>
              <a:t>, </a:t>
            </a:r>
            <a:r>
              <a:rPr sz="1200" spc="-365" dirty="0">
                <a:solidFill>
                  <a:srgbClr val="171717"/>
                </a:solidFill>
                <a:latin typeface="Lucida Sans Unicode"/>
                <a:cs typeface="Lucida Sans Unicode"/>
              </a:rPr>
              <a:t> </a:t>
            </a:r>
            <a:r>
              <a:rPr sz="1200" spc="-20" dirty="0" err="1">
                <a:solidFill>
                  <a:srgbClr val="171717"/>
                </a:solidFill>
                <a:latin typeface="Lucida Sans Unicode"/>
                <a:cs typeface="Lucida Sans Unicode"/>
              </a:rPr>
              <a:t>yeni</a:t>
            </a:r>
            <a:r>
              <a:rPr sz="1200" spc="-15" dirty="0">
                <a:solidFill>
                  <a:srgbClr val="171717"/>
                </a:solidFill>
                <a:latin typeface="Lucida Sans Unicode"/>
                <a:cs typeface="Lucida Sans Unicode"/>
              </a:rPr>
              <a:t> </a:t>
            </a:r>
            <a:r>
              <a:rPr sz="1200" spc="-25" dirty="0" err="1">
                <a:solidFill>
                  <a:srgbClr val="171717"/>
                </a:solidFill>
                <a:latin typeface="Lucida Sans Unicode"/>
                <a:cs typeface="Lucida Sans Unicode"/>
              </a:rPr>
              <a:t>diller</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öğrenmek</a:t>
            </a:r>
            <a:r>
              <a:rPr sz="1200" spc="-30" dirty="0">
                <a:solidFill>
                  <a:srgbClr val="171717"/>
                </a:solidFill>
                <a:latin typeface="Lucida Sans Unicode"/>
                <a:cs typeface="Lucida Sans Unicode"/>
              </a:rPr>
              <a:t>,</a:t>
            </a:r>
            <a:r>
              <a:rPr sz="1200" spc="-25" dirty="0">
                <a:solidFill>
                  <a:srgbClr val="171717"/>
                </a:solidFill>
                <a:latin typeface="Lucida Sans Unicode"/>
                <a:cs typeface="Lucida Sans Unicode"/>
              </a:rPr>
              <a:t> </a:t>
            </a:r>
            <a:r>
              <a:rPr sz="1200" spc="-15" dirty="0" err="1">
                <a:solidFill>
                  <a:srgbClr val="171717"/>
                </a:solidFill>
                <a:latin typeface="Lucida Sans Unicode"/>
                <a:cs typeface="Lucida Sans Unicode"/>
              </a:rPr>
              <a:t>yardım</a:t>
            </a:r>
            <a:r>
              <a:rPr sz="1200" spc="-10" dirty="0">
                <a:solidFill>
                  <a:srgbClr val="171717"/>
                </a:solidFill>
                <a:latin typeface="Lucida Sans Unicode"/>
                <a:cs typeface="Lucida Sans Unicode"/>
              </a:rPr>
              <a:t> </a:t>
            </a:r>
            <a:r>
              <a:rPr sz="1200" spc="-25" dirty="0" err="1">
                <a:solidFill>
                  <a:srgbClr val="171717"/>
                </a:solidFill>
                <a:latin typeface="Lucida Sans Unicode"/>
                <a:cs typeface="Lucida Sans Unicode"/>
              </a:rPr>
              <a:t>kuruluşlarına</a:t>
            </a:r>
            <a:r>
              <a:rPr sz="1200" spc="-20" dirty="0">
                <a:solidFill>
                  <a:srgbClr val="171717"/>
                </a:solidFill>
                <a:latin typeface="Lucida Sans Unicode"/>
                <a:cs typeface="Lucida Sans Unicode"/>
              </a:rPr>
              <a:t> </a:t>
            </a:r>
            <a:r>
              <a:rPr sz="1200" spc="-40" dirty="0" err="1">
                <a:solidFill>
                  <a:srgbClr val="171717"/>
                </a:solidFill>
                <a:latin typeface="Lucida Sans Unicode"/>
                <a:cs typeface="Lucida Sans Unicode"/>
              </a:rPr>
              <a:t>gitmek</a:t>
            </a:r>
            <a:r>
              <a:rPr sz="1200" spc="-35" dirty="0">
                <a:solidFill>
                  <a:srgbClr val="171717"/>
                </a:solidFill>
                <a:latin typeface="Lucida Sans Unicode"/>
                <a:cs typeface="Lucida Sans Unicode"/>
              </a:rPr>
              <a:t> </a:t>
            </a:r>
            <a:r>
              <a:rPr sz="1200" spc="-55" dirty="0" err="1" smtClean="0">
                <a:solidFill>
                  <a:srgbClr val="171717"/>
                </a:solidFill>
                <a:latin typeface="Lucida Sans Unicode"/>
                <a:cs typeface="Lucida Sans Unicode"/>
              </a:rPr>
              <a:t>gibi</a:t>
            </a:r>
            <a:r>
              <a:rPr lang="tr-TR" sz="1200" spc="-55" dirty="0" smtClean="0">
                <a:solidFill>
                  <a:srgbClr val="171717"/>
                </a:solidFill>
                <a:latin typeface="Lucida Sans Unicode"/>
                <a:cs typeface="Lucida Sans Unicode"/>
              </a:rPr>
              <a:t>…</a:t>
            </a:r>
            <a:r>
              <a:rPr sz="1200" spc="-50" dirty="0" smtClean="0">
                <a:solidFill>
                  <a:srgbClr val="171717"/>
                </a:solidFill>
                <a:latin typeface="Lucida Sans Unicode"/>
                <a:cs typeface="Lucida Sans Unicode"/>
              </a:rPr>
              <a:t> </a:t>
            </a:r>
            <a:r>
              <a:rPr sz="1200" spc="-30" dirty="0" err="1">
                <a:solidFill>
                  <a:srgbClr val="171717"/>
                </a:solidFill>
                <a:latin typeface="Lucida Sans Unicode"/>
                <a:cs typeface="Lucida Sans Unicode"/>
              </a:rPr>
              <a:t>Hiçbirini</a:t>
            </a:r>
            <a:r>
              <a:rPr sz="1200" spc="-25" dirty="0">
                <a:solidFill>
                  <a:srgbClr val="171717"/>
                </a:solidFill>
                <a:latin typeface="Lucida Sans Unicode"/>
                <a:cs typeface="Lucida Sans Unicode"/>
              </a:rPr>
              <a:t> </a:t>
            </a:r>
            <a:r>
              <a:rPr sz="1200" spc="-25" dirty="0" err="1">
                <a:solidFill>
                  <a:srgbClr val="171717"/>
                </a:solidFill>
                <a:latin typeface="Lucida Sans Unicode"/>
                <a:cs typeface="Lucida Sans Unicode"/>
              </a:rPr>
              <a:t>yapamıyoruz</a:t>
            </a:r>
            <a:r>
              <a:rPr sz="1200" spc="-20" dirty="0">
                <a:solidFill>
                  <a:srgbClr val="171717"/>
                </a:solidFill>
                <a:latin typeface="Lucida Sans Unicode"/>
                <a:cs typeface="Lucida Sans Unicode"/>
              </a:rPr>
              <a:t> </a:t>
            </a:r>
            <a:r>
              <a:rPr sz="1200" spc="-30" dirty="0" err="1">
                <a:solidFill>
                  <a:srgbClr val="171717"/>
                </a:solidFill>
                <a:latin typeface="Lucida Sans Unicode"/>
                <a:cs typeface="Lucida Sans Unicode"/>
              </a:rPr>
              <a:t>Türkiye'de</a:t>
            </a:r>
            <a:r>
              <a:rPr sz="1200" spc="-30" dirty="0">
                <a:solidFill>
                  <a:srgbClr val="171717"/>
                </a:solidFill>
                <a:latin typeface="Lucida Sans Unicode"/>
                <a:cs typeface="Lucida Sans Unicode"/>
              </a:rPr>
              <a:t> </a:t>
            </a:r>
            <a:r>
              <a:rPr sz="1200" spc="-25" dirty="0">
                <a:solidFill>
                  <a:srgbClr val="171717"/>
                </a:solidFill>
                <a:latin typeface="Lucida Sans Unicode"/>
                <a:cs typeface="Lucida Sans Unicode"/>
              </a:rPr>
              <a:t> </a:t>
            </a:r>
            <a:r>
              <a:rPr sz="1200" spc="-40" dirty="0" err="1">
                <a:solidFill>
                  <a:srgbClr val="171717"/>
                </a:solidFill>
                <a:latin typeface="Lucida Sans Unicode"/>
                <a:cs typeface="Lucida Sans Unicode"/>
              </a:rPr>
              <a:t>yaşadığımız</a:t>
            </a:r>
            <a:r>
              <a:rPr sz="1200" spc="-35" dirty="0">
                <a:solidFill>
                  <a:srgbClr val="171717"/>
                </a:solidFill>
                <a:latin typeface="Lucida Sans Unicode"/>
                <a:cs typeface="Lucida Sans Unicode"/>
              </a:rPr>
              <a:t> </a:t>
            </a:r>
            <a:r>
              <a:rPr sz="1200" spc="-45" dirty="0" err="1">
                <a:solidFill>
                  <a:srgbClr val="171717"/>
                </a:solidFill>
                <a:latin typeface="Lucida Sans Unicode"/>
                <a:cs typeface="Lucida Sans Unicode"/>
              </a:rPr>
              <a:t>için</a:t>
            </a:r>
            <a:r>
              <a:rPr sz="1200" spc="-45" dirty="0">
                <a:solidFill>
                  <a:srgbClr val="171717"/>
                </a:solidFill>
                <a:latin typeface="Lucida Sans Unicode"/>
                <a:cs typeface="Lucida Sans Unicode"/>
              </a:rPr>
              <a:t>.</a:t>
            </a:r>
            <a:r>
              <a:rPr sz="1200" spc="-40" dirty="0">
                <a:solidFill>
                  <a:srgbClr val="171717"/>
                </a:solidFill>
                <a:latin typeface="Lucida Sans Unicode"/>
                <a:cs typeface="Lucida Sans Unicode"/>
              </a:rPr>
              <a:t> </a:t>
            </a:r>
            <a:r>
              <a:rPr sz="1200" spc="-25" dirty="0" err="1">
                <a:solidFill>
                  <a:srgbClr val="171717"/>
                </a:solidFill>
                <a:latin typeface="Lucida Sans Unicode"/>
                <a:cs typeface="Lucida Sans Unicode"/>
              </a:rPr>
              <a:t>Yardım</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kuruluşlarından</a:t>
            </a:r>
            <a:r>
              <a:rPr sz="1200" spc="-20" dirty="0">
                <a:solidFill>
                  <a:srgbClr val="171717"/>
                </a:solidFill>
                <a:latin typeface="Lucida Sans Unicode"/>
                <a:cs typeface="Lucida Sans Unicode"/>
              </a:rPr>
              <a:t> </a:t>
            </a:r>
            <a:r>
              <a:rPr sz="1200" spc="-35" dirty="0" err="1">
                <a:solidFill>
                  <a:srgbClr val="171717"/>
                </a:solidFill>
                <a:latin typeface="Lucida Sans Unicode"/>
                <a:cs typeface="Lucida Sans Unicode"/>
              </a:rPr>
              <a:t>kastettiğim</a:t>
            </a:r>
            <a:r>
              <a:rPr sz="1200" spc="-30" dirty="0">
                <a:solidFill>
                  <a:srgbClr val="171717"/>
                </a:solidFill>
                <a:latin typeface="Lucida Sans Unicode"/>
                <a:cs typeface="Lucida Sans Unicode"/>
              </a:rPr>
              <a:t> </a:t>
            </a:r>
            <a:r>
              <a:rPr sz="1200" spc="-25" dirty="0" err="1" smtClean="0">
                <a:solidFill>
                  <a:srgbClr val="171717"/>
                </a:solidFill>
                <a:latin typeface="Lucida Sans Unicode"/>
                <a:cs typeface="Lucida Sans Unicode"/>
              </a:rPr>
              <a:t>şu</a:t>
            </a:r>
            <a:r>
              <a:rPr lang="tr-TR" sz="1200" spc="-25" dirty="0" smtClean="0">
                <a:solidFill>
                  <a:srgbClr val="171717"/>
                </a:solidFill>
                <a:latin typeface="Lucida Sans Unicode"/>
                <a:cs typeface="Lucida Sans Unicode"/>
              </a:rPr>
              <a:t>:</a:t>
            </a:r>
            <a:r>
              <a:rPr sz="1200" spc="-20" dirty="0" smtClean="0">
                <a:solidFill>
                  <a:srgbClr val="171717"/>
                </a:solidFill>
                <a:latin typeface="Lucida Sans Unicode"/>
                <a:cs typeface="Lucida Sans Unicode"/>
              </a:rPr>
              <a:t> </a:t>
            </a:r>
            <a:r>
              <a:rPr sz="1200" spc="-30" dirty="0" err="1">
                <a:solidFill>
                  <a:srgbClr val="171717"/>
                </a:solidFill>
                <a:latin typeface="Lucida Sans Unicode"/>
                <a:cs typeface="Lucida Sans Unicode"/>
              </a:rPr>
              <a:t>Afrika'ya</a:t>
            </a:r>
            <a:r>
              <a:rPr sz="1200" spc="-25" dirty="0">
                <a:solidFill>
                  <a:srgbClr val="171717"/>
                </a:solidFill>
                <a:latin typeface="Lucida Sans Unicode"/>
                <a:cs typeface="Lucida Sans Unicode"/>
              </a:rPr>
              <a:t> </a:t>
            </a:r>
            <a:r>
              <a:rPr sz="1200" spc="-35" dirty="0" err="1">
                <a:solidFill>
                  <a:srgbClr val="171717"/>
                </a:solidFill>
                <a:latin typeface="Lucida Sans Unicode"/>
                <a:cs typeface="Lucida Sans Unicode"/>
              </a:rPr>
              <a:t>gidenler</a:t>
            </a:r>
            <a:r>
              <a:rPr sz="1200" spc="-35" dirty="0">
                <a:solidFill>
                  <a:srgbClr val="171717"/>
                </a:solidFill>
                <a:latin typeface="Lucida Sans Unicode"/>
                <a:cs typeface="Lucida Sans Unicode"/>
              </a:rPr>
              <a:t>,</a:t>
            </a:r>
            <a:r>
              <a:rPr sz="1200" spc="-30" dirty="0">
                <a:solidFill>
                  <a:srgbClr val="171717"/>
                </a:solidFill>
                <a:latin typeface="Lucida Sans Unicode"/>
                <a:cs typeface="Lucida Sans Unicode"/>
              </a:rPr>
              <a:t> </a:t>
            </a:r>
            <a:r>
              <a:rPr sz="1200" spc="-10" dirty="0" err="1">
                <a:solidFill>
                  <a:srgbClr val="171717"/>
                </a:solidFill>
                <a:latin typeface="Lucida Sans Unicode"/>
                <a:cs typeface="Lucida Sans Unicode"/>
              </a:rPr>
              <a:t>orada</a:t>
            </a:r>
            <a:r>
              <a:rPr sz="1200" spc="-1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yaşayanlar</a:t>
            </a:r>
            <a:r>
              <a:rPr sz="1200" spc="-20" dirty="0">
                <a:solidFill>
                  <a:srgbClr val="171717"/>
                </a:solidFill>
                <a:latin typeface="Lucida Sans Unicode"/>
                <a:cs typeface="Lucida Sans Unicode"/>
              </a:rPr>
              <a:t>, </a:t>
            </a:r>
            <a:r>
              <a:rPr sz="1200" spc="-15" dirty="0">
                <a:solidFill>
                  <a:srgbClr val="171717"/>
                </a:solidFill>
                <a:latin typeface="Lucida Sans Unicode"/>
                <a:cs typeface="Lucida Sans Unicode"/>
              </a:rPr>
              <a:t> </a:t>
            </a:r>
            <a:r>
              <a:rPr sz="1200" spc="-10" dirty="0" err="1">
                <a:solidFill>
                  <a:srgbClr val="171717"/>
                </a:solidFill>
                <a:latin typeface="Lucida Sans Unicode"/>
                <a:cs typeface="Lucida Sans Unicode"/>
              </a:rPr>
              <a:t>onlara</a:t>
            </a:r>
            <a:r>
              <a:rPr sz="1200" spc="-45" dirty="0">
                <a:solidFill>
                  <a:srgbClr val="171717"/>
                </a:solidFill>
                <a:latin typeface="Lucida Sans Unicode"/>
                <a:cs typeface="Lucida Sans Unicode"/>
              </a:rPr>
              <a:t> </a:t>
            </a:r>
            <a:r>
              <a:rPr sz="1200" spc="-35" dirty="0" err="1">
                <a:solidFill>
                  <a:srgbClr val="171717"/>
                </a:solidFill>
                <a:latin typeface="Lucida Sans Unicode"/>
                <a:cs typeface="Lucida Sans Unicode"/>
              </a:rPr>
              <a:t>hizmet</a:t>
            </a:r>
            <a:r>
              <a:rPr sz="1200" spc="-45" dirty="0">
                <a:solidFill>
                  <a:srgbClr val="171717"/>
                </a:solidFill>
                <a:latin typeface="Lucida Sans Unicode"/>
                <a:cs typeface="Lucida Sans Unicode"/>
              </a:rPr>
              <a:t> </a:t>
            </a:r>
            <a:r>
              <a:rPr sz="1200" spc="-20" dirty="0" err="1">
                <a:solidFill>
                  <a:srgbClr val="171717"/>
                </a:solidFill>
                <a:latin typeface="Lucida Sans Unicode"/>
                <a:cs typeface="Lucida Sans Unicode"/>
              </a:rPr>
              <a:t>edenler</a:t>
            </a:r>
            <a:r>
              <a:rPr sz="1200" spc="-20" dirty="0">
                <a:solidFill>
                  <a:srgbClr val="171717"/>
                </a:solidFill>
                <a:latin typeface="Lucida Sans Unicode"/>
                <a:cs typeface="Lucida Sans Unicode"/>
              </a:rPr>
              <a:t>,</a:t>
            </a:r>
            <a:r>
              <a:rPr sz="1200" spc="-45" dirty="0">
                <a:solidFill>
                  <a:srgbClr val="171717"/>
                </a:solidFill>
                <a:latin typeface="Lucida Sans Unicode"/>
                <a:cs typeface="Lucida Sans Unicode"/>
              </a:rPr>
              <a:t> </a:t>
            </a:r>
            <a:r>
              <a:rPr sz="1200" spc="-15" dirty="0" err="1">
                <a:solidFill>
                  <a:srgbClr val="171717"/>
                </a:solidFill>
                <a:latin typeface="Lucida Sans Unicode"/>
                <a:cs typeface="Lucida Sans Unicode"/>
              </a:rPr>
              <a:t>yardım</a:t>
            </a:r>
            <a:r>
              <a:rPr sz="1200" spc="-40" dirty="0">
                <a:solidFill>
                  <a:srgbClr val="171717"/>
                </a:solidFill>
                <a:latin typeface="Lucida Sans Unicode"/>
                <a:cs typeface="Lucida Sans Unicode"/>
              </a:rPr>
              <a:t> </a:t>
            </a:r>
            <a:r>
              <a:rPr sz="1200" spc="-20" dirty="0" err="1">
                <a:solidFill>
                  <a:srgbClr val="171717"/>
                </a:solidFill>
                <a:latin typeface="Lucida Sans Unicode"/>
                <a:cs typeface="Lucida Sans Unicode"/>
              </a:rPr>
              <a:t>edenler</a:t>
            </a:r>
            <a:r>
              <a:rPr sz="1200" spc="-20" dirty="0">
                <a:solidFill>
                  <a:srgbClr val="171717"/>
                </a:solidFill>
                <a:latin typeface="Lucida Sans Unicode"/>
                <a:cs typeface="Lucida Sans Unicode"/>
              </a:rPr>
              <a:t>;</a:t>
            </a:r>
            <a:r>
              <a:rPr sz="1200" spc="-45" dirty="0">
                <a:solidFill>
                  <a:srgbClr val="171717"/>
                </a:solidFill>
                <a:latin typeface="Lucida Sans Unicode"/>
                <a:cs typeface="Lucida Sans Unicode"/>
              </a:rPr>
              <a:t> </a:t>
            </a:r>
            <a:r>
              <a:rPr sz="1200" spc="-5" dirty="0">
                <a:solidFill>
                  <a:srgbClr val="171717"/>
                </a:solidFill>
                <a:latin typeface="Lucida Sans Unicode"/>
                <a:cs typeface="Lucida Sans Unicode"/>
              </a:rPr>
              <a:t>hem</a:t>
            </a:r>
            <a:r>
              <a:rPr sz="1200" spc="-45" dirty="0">
                <a:solidFill>
                  <a:srgbClr val="171717"/>
                </a:solidFill>
                <a:latin typeface="Lucida Sans Unicode"/>
                <a:cs typeface="Lucida Sans Unicode"/>
              </a:rPr>
              <a:t> </a:t>
            </a:r>
            <a:r>
              <a:rPr sz="1200" spc="-50" dirty="0" err="1">
                <a:solidFill>
                  <a:srgbClr val="171717"/>
                </a:solidFill>
                <a:latin typeface="Lucida Sans Unicode"/>
                <a:cs typeface="Lucida Sans Unicode"/>
              </a:rPr>
              <a:t>sağlık</a:t>
            </a:r>
            <a:r>
              <a:rPr sz="1200" spc="-40" dirty="0">
                <a:solidFill>
                  <a:srgbClr val="171717"/>
                </a:solidFill>
                <a:latin typeface="Lucida Sans Unicode"/>
                <a:cs typeface="Lucida Sans Unicode"/>
              </a:rPr>
              <a:t> </a:t>
            </a:r>
            <a:r>
              <a:rPr sz="1200" spc="-15" dirty="0" err="1">
                <a:solidFill>
                  <a:srgbClr val="171717"/>
                </a:solidFill>
                <a:latin typeface="Lucida Sans Unicode"/>
                <a:cs typeface="Lucida Sans Unicode"/>
              </a:rPr>
              <a:t>alanında</a:t>
            </a:r>
            <a:r>
              <a:rPr sz="1200" spc="-45" dirty="0">
                <a:solidFill>
                  <a:srgbClr val="171717"/>
                </a:solidFill>
                <a:latin typeface="Lucida Sans Unicode"/>
                <a:cs typeface="Lucida Sans Unicode"/>
              </a:rPr>
              <a:t> </a:t>
            </a:r>
            <a:r>
              <a:rPr sz="1200" spc="-5" dirty="0">
                <a:solidFill>
                  <a:srgbClr val="171717"/>
                </a:solidFill>
                <a:latin typeface="Lucida Sans Unicode"/>
                <a:cs typeface="Lucida Sans Unicode"/>
              </a:rPr>
              <a:t>hem</a:t>
            </a:r>
            <a:r>
              <a:rPr sz="1200" spc="-45" dirty="0">
                <a:solidFill>
                  <a:srgbClr val="171717"/>
                </a:solidFill>
                <a:latin typeface="Lucida Sans Unicode"/>
                <a:cs typeface="Lucida Sans Unicode"/>
              </a:rPr>
              <a:t> </a:t>
            </a:r>
            <a:r>
              <a:rPr sz="1200" spc="-10" dirty="0">
                <a:solidFill>
                  <a:srgbClr val="171717"/>
                </a:solidFill>
                <a:latin typeface="Lucida Sans Unicode"/>
                <a:cs typeface="Lucida Sans Unicode"/>
              </a:rPr>
              <a:t>de</a:t>
            </a:r>
            <a:r>
              <a:rPr sz="1200" spc="-45" dirty="0">
                <a:solidFill>
                  <a:srgbClr val="171717"/>
                </a:solidFill>
                <a:latin typeface="Lucida Sans Unicode"/>
                <a:cs typeface="Lucida Sans Unicode"/>
              </a:rPr>
              <a:t> </a:t>
            </a:r>
            <a:r>
              <a:rPr sz="1200" spc="-50" dirty="0" err="1">
                <a:solidFill>
                  <a:srgbClr val="171717"/>
                </a:solidFill>
                <a:latin typeface="Lucida Sans Unicode"/>
                <a:cs typeface="Lucida Sans Unicode"/>
              </a:rPr>
              <a:t>temizlik</a:t>
            </a:r>
            <a:r>
              <a:rPr sz="1200" spc="-50" dirty="0">
                <a:solidFill>
                  <a:srgbClr val="171717"/>
                </a:solidFill>
                <a:latin typeface="Lucida Sans Unicode"/>
                <a:cs typeface="Lucida Sans Unicode"/>
              </a:rPr>
              <a:t>,</a:t>
            </a:r>
            <a:r>
              <a:rPr sz="1200" spc="-40" dirty="0">
                <a:solidFill>
                  <a:srgbClr val="171717"/>
                </a:solidFill>
                <a:latin typeface="Lucida Sans Unicode"/>
                <a:cs typeface="Lucida Sans Unicode"/>
              </a:rPr>
              <a:t> </a:t>
            </a:r>
            <a:r>
              <a:rPr sz="1200" spc="-30" dirty="0" err="1">
                <a:solidFill>
                  <a:srgbClr val="171717"/>
                </a:solidFill>
                <a:latin typeface="Lucida Sans Unicode"/>
                <a:cs typeface="Lucida Sans Unicode"/>
              </a:rPr>
              <a:t>çocuklarla</a:t>
            </a:r>
            <a:r>
              <a:rPr sz="1200" spc="-45" dirty="0">
                <a:solidFill>
                  <a:srgbClr val="171717"/>
                </a:solidFill>
                <a:latin typeface="Lucida Sans Unicode"/>
                <a:cs typeface="Lucida Sans Unicode"/>
              </a:rPr>
              <a:t> </a:t>
            </a:r>
            <a:r>
              <a:rPr sz="1200" spc="-40" dirty="0" err="1">
                <a:solidFill>
                  <a:srgbClr val="171717"/>
                </a:solidFill>
                <a:latin typeface="Lucida Sans Unicode"/>
                <a:cs typeface="Lucida Sans Unicode"/>
              </a:rPr>
              <a:t>ilgilenme</a:t>
            </a:r>
            <a:r>
              <a:rPr sz="1200" spc="-40" dirty="0">
                <a:solidFill>
                  <a:srgbClr val="171717"/>
                </a:solidFill>
                <a:latin typeface="Lucida Sans Unicode"/>
                <a:cs typeface="Lucida Sans Unicode"/>
              </a:rPr>
              <a:t>, </a:t>
            </a:r>
            <a:r>
              <a:rPr sz="1200" spc="-3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eğitim</a:t>
            </a:r>
            <a:r>
              <a:rPr sz="1200" spc="-60" dirty="0">
                <a:solidFill>
                  <a:srgbClr val="171717"/>
                </a:solidFill>
                <a:latin typeface="Lucida Sans Unicode"/>
                <a:cs typeface="Lucida Sans Unicode"/>
              </a:rPr>
              <a:t> </a:t>
            </a:r>
            <a:r>
              <a:rPr sz="1200" spc="-40" dirty="0" err="1">
                <a:solidFill>
                  <a:srgbClr val="171717"/>
                </a:solidFill>
                <a:latin typeface="Lucida Sans Unicode"/>
                <a:cs typeface="Lucida Sans Unicode"/>
              </a:rPr>
              <a:t>anlamında</a:t>
            </a:r>
            <a:r>
              <a:rPr sz="1200" spc="-40" dirty="0">
                <a:solidFill>
                  <a:srgbClr val="171717"/>
                </a:solidFill>
                <a:latin typeface="Lucida Sans Unicode"/>
                <a:cs typeface="Lucida Sans Unicode"/>
              </a:rPr>
              <a:t>…</a:t>
            </a:r>
            <a:r>
              <a:rPr sz="1200" spc="-60" dirty="0">
                <a:solidFill>
                  <a:srgbClr val="171717"/>
                </a:solidFill>
                <a:latin typeface="Lucida Sans Unicode"/>
                <a:cs typeface="Lucida Sans Unicode"/>
              </a:rPr>
              <a:t> </a:t>
            </a:r>
            <a:r>
              <a:rPr sz="1200" spc="-5" dirty="0" err="1">
                <a:solidFill>
                  <a:srgbClr val="171717"/>
                </a:solidFill>
                <a:latin typeface="Lucida Sans Unicode"/>
                <a:cs typeface="Lucida Sans Unicode"/>
              </a:rPr>
              <a:t>Bunların</a:t>
            </a:r>
            <a:r>
              <a:rPr sz="1200" spc="-55" dirty="0">
                <a:solidFill>
                  <a:srgbClr val="171717"/>
                </a:solidFill>
                <a:latin typeface="Lucida Sans Unicode"/>
                <a:cs typeface="Lucida Sans Unicode"/>
              </a:rPr>
              <a:t> </a:t>
            </a:r>
            <a:r>
              <a:rPr sz="1200" spc="-25" dirty="0" err="1">
                <a:solidFill>
                  <a:srgbClr val="171717"/>
                </a:solidFill>
                <a:latin typeface="Lucida Sans Unicode"/>
                <a:cs typeface="Lucida Sans Unicode"/>
              </a:rPr>
              <a:t>hepsini</a:t>
            </a:r>
            <a:r>
              <a:rPr sz="1200" spc="-6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yapmak</a:t>
            </a:r>
            <a:r>
              <a:rPr sz="1200" spc="-55" dirty="0">
                <a:solidFill>
                  <a:srgbClr val="171717"/>
                </a:solidFill>
                <a:latin typeface="Lucida Sans Unicode"/>
                <a:cs typeface="Lucida Sans Unicode"/>
              </a:rPr>
              <a:t> </a:t>
            </a:r>
            <a:r>
              <a:rPr sz="1200" spc="-30" dirty="0" err="1">
                <a:solidFill>
                  <a:srgbClr val="171717"/>
                </a:solidFill>
                <a:latin typeface="Lucida Sans Unicode"/>
                <a:cs typeface="Lucida Sans Unicode"/>
              </a:rPr>
              <a:t>isterdim</a:t>
            </a:r>
            <a:r>
              <a:rPr sz="1200" spc="-30" dirty="0">
                <a:solidFill>
                  <a:srgbClr val="171717"/>
                </a:solidFill>
                <a:latin typeface="Lucida Sans Unicode"/>
                <a:cs typeface="Lucida Sans Unicode"/>
              </a:rPr>
              <a:t>.</a:t>
            </a:r>
            <a:r>
              <a:rPr sz="1200" spc="-60" dirty="0">
                <a:solidFill>
                  <a:srgbClr val="171717"/>
                </a:solidFill>
                <a:latin typeface="Lucida Sans Unicode"/>
                <a:cs typeface="Lucida Sans Unicode"/>
              </a:rPr>
              <a:t> </a:t>
            </a:r>
            <a:r>
              <a:rPr sz="1200" spc="-5" dirty="0" err="1">
                <a:solidFill>
                  <a:srgbClr val="171717"/>
                </a:solidFill>
                <a:latin typeface="Lucida Sans Unicode"/>
                <a:cs typeface="Lucida Sans Unicode"/>
              </a:rPr>
              <a:t>Uç</a:t>
            </a:r>
            <a:r>
              <a:rPr sz="1200" spc="-55" dirty="0">
                <a:solidFill>
                  <a:srgbClr val="171717"/>
                </a:solidFill>
                <a:latin typeface="Lucida Sans Unicode"/>
                <a:cs typeface="Lucida Sans Unicode"/>
              </a:rPr>
              <a:t> </a:t>
            </a:r>
            <a:r>
              <a:rPr sz="1200" spc="-50" dirty="0" err="1">
                <a:solidFill>
                  <a:srgbClr val="171717"/>
                </a:solidFill>
                <a:latin typeface="Lucida Sans Unicode"/>
                <a:cs typeface="Lucida Sans Unicode"/>
              </a:rPr>
              <a:t>noktalar</a:t>
            </a:r>
            <a:r>
              <a:rPr sz="1200" spc="-50" dirty="0">
                <a:solidFill>
                  <a:srgbClr val="171717"/>
                </a:solidFill>
                <a:latin typeface="Lucida Sans Unicode"/>
                <a:cs typeface="Lucida Sans Unicode"/>
              </a:rPr>
              <a:t>…</a:t>
            </a:r>
            <a:r>
              <a:rPr sz="1200" spc="-60" dirty="0">
                <a:solidFill>
                  <a:srgbClr val="171717"/>
                </a:solidFill>
                <a:latin typeface="Lucida Sans Unicode"/>
                <a:cs typeface="Lucida Sans Unicode"/>
              </a:rPr>
              <a:t> </a:t>
            </a:r>
            <a:r>
              <a:rPr sz="1200" spc="-35" dirty="0" err="1">
                <a:solidFill>
                  <a:srgbClr val="171717"/>
                </a:solidFill>
                <a:latin typeface="Lucida Sans Unicode"/>
                <a:cs typeface="Lucida Sans Unicode"/>
              </a:rPr>
              <a:t>Aslına</a:t>
            </a:r>
            <a:r>
              <a:rPr sz="1200" spc="-55" dirty="0">
                <a:solidFill>
                  <a:srgbClr val="171717"/>
                </a:solidFill>
                <a:latin typeface="Lucida Sans Unicode"/>
                <a:cs typeface="Lucida Sans Unicode"/>
              </a:rPr>
              <a:t> </a:t>
            </a:r>
            <a:r>
              <a:rPr sz="1200" spc="-35" dirty="0" err="1">
                <a:solidFill>
                  <a:srgbClr val="171717"/>
                </a:solidFill>
                <a:latin typeface="Lucida Sans Unicode"/>
                <a:cs typeface="Lucida Sans Unicode"/>
              </a:rPr>
              <a:t>bakarsanız</a:t>
            </a:r>
            <a:r>
              <a:rPr sz="1200" spc="-60" dirty="0">
                <a:solidFill>
                  <a:srgbClr val="171717"/>
                </a:solidFill>
                <a:latin typeface="Lucida Sans Unicode"/>
                <a:cs typeface="Lucida Sans Unicode"/>
              </a:rPr>
              <a:t> </a:t>
            </a:r>
            <a:r>
              <a:rPr sz="1200" spc="-15" dirty="0" err="1">
                <a:solidFill>
                  <a:srgbClr val="171717"/>
                </a:solidFill>
                <a:latin typeface="Lucida Sans Unicode"/>
                <a:cs typeface="Lucida Sans Unicode"/>
              </a:rPr>
              <a:t>dünyada</a:t>
            </a:r>
            <a:r>
              <a:rPr sz="1200" spc="-55" dirty="0">
                <a:solidFill>
                  <a:srgbClr val="171717"/>
                </a:solidFill>
                <a:latin typeface="Lucida Sans Unicode"/>
                <a:cs typeface="Lucida Sans Unicode"/>
              </a:rPr>
              <a:t> </a:t>
            </a:r>
            <a:r>
              <a:rPr sz="1200" spc="-30" dirty="0" err="1">
                <a:solidFill>
                  <a:srgbClr val="171717"/>
                </a:solidFill>
                <a:latin typeface="Lucida Sans Unicode"/>
                <a:cs typeface="Lucida Sans Unicode"/>
              </a:rPr>
              <a:t>uç</a:t>
            </a:r>
            <a:r>
              <a:rPr sz="1200" spc="-30" dirty="0">
                <a:solidFill>
                  <a:srgbClr val="171717"/>
                </a:solidFill>
                <a:latin typeface="Lucida Sans Unicode"/>
                <a:cs typeface="Lucida Sans Unicode"/>
              </a:rPr>
              <a:t> </a:t>
            </a:r>
            <a:r>
              <a:rPr sz="1200" spc="-3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nokta</a:t>
            </a:r>
            <a:r>
              <a:rPr sz="1200" spc="-25"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bunlar</a:t>
            </a:r>
            <a:r>
              <a:rPr sz="1200" spc="-15" dirty="0">
                <a:solidFill>
                  <a:srgbClr val="171717"/>
                </a:solidFill>
                <a:latin typeface="Lucida Sans Unicode"/>
                <a:cs typeface="Lucida Sans Unicode"/>
              </a:rPr>
              <a:t> </a:t>
            </a:r>
            <a:r>
              <a:rPr sz="1200" spc="-40" dirty="0" err="1">
                <a:solidFill>
                  <a:srgbClr val="171717"/>
                </a:solidFill>
                <a:latin typeface="Lucida Sans Unicode"/>
                <a:cs typeface="Lucida Sans Unicode"/>
              </a:rPr>
              <a:t>değil</a:t>
            </a:r>
            <a:r>
              <a:rPr sz="1200" spc="-40" dirty="0">
                <a:solidFill>
                  <a:srgbClr val="171717"/>
                </a:solidFill>
                <a:latin typeface="Lucida Sans Unicode"/>
                <a:cs typeface="Lucida Sans Unicode"/>
              </a:rPr>
              <a:t> </a:t>
            </a:r>
            <a:r>
              <a:rPr sz="1200" dirty="0" err="1">
                <a:solidFill>
                  <a:srgbClr val="171717"/>
                </a:solidFill>
                <a:latin typeface="Lucida Sans Unicode"/>
                <a:cs typeface="Lucida Sans Unicode"/>
              </a:rPr>
              <a:t>ama</a:t>
            </a:r>
            <a:r>
              <a:rPr sz="1200" dirty="0">
                <a:solidFill>
                  <a:srgbClr val="171717"/>
                </a:solidFill>
                <a:latin typeface="Lucida Sans Unicode"/>
                <a:cs typeface="Lucida Sans Unicode"/>
              </a:rPr>
              <a:t> </a:t>
            </a:r>
            <a:r>
              <a:rPr sz="1200" spc="-30" dirty="0" err="1">
                <a:solidFill>
                  <a:srgbClr val="171717"/>
                </a:solidFill>
                <a:latin typeface="Lucida Sans Unicode"/>
                <a:cs typeface="Lucida Sans Unicode"/>
              </a:rPr>
              <a:t>Türkiye'de</a:t>
            </a:r>
            <a:r>
              <a:rPr sz="1200" spc="-30" dirty="0">
                <a:solidFill>
                  <a:srgbClr val="171717"/>
                </a:solidFill>
                <a:latin typeface="Lucida Sans Unicode"/>
                <a:cs typeface="Lucida Sans Unicode"/>
              </a:rPr>
              <a:t> </a:t>
            </a:r>
            <a:r>
              <a:rPr sz="1200" spc="-40" dirty="0" err="1">
                <a:solidFill>
                  <a:srgbClr val="171717"/>
                </a:solidFill>
                <a:latin typeface="Lucida Sans Unicode"/>
                <a:cs typeface="Lucida Sans Unicode"/>
              </a:rPr>
              <a:t>yaşadığımız</a:t>
            </a:r>
            <a:r>
              <a:rPr sz="1200" spc="-4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için</a:t>
            </a:r>
            <a:r>
              <a:rPr sz="1200" spc="-35" dirty="0">
                <a:solidFill>
                  <a:srgbClr val="171717"/>
                </a:solidFill>
                <a:latin typeface="Lucida Sans Unicode"/>
                <a:cs typeface="Lucida Sans Unicode"/>
              </a:rPr>
              <a:t> </a:t>
            </a:r>
            <a:r>
              <a:rPr sz="1200" spc="-30" dirty="0" err="1">
                <a:solidFill>
                  <a:srgbClr val="171717"/>
                </a:solidFill>
                <a:latin typeface="Lucida Sans Unicode"/>
                <a:cs typeface="Lucida Sans Unicode"/>
              </a:rPr>
              <a:t>uç</a:t>
            </a:r>
            <a:r>
              <a:rPr sz="1200" spc="-30" dirty="0">
                <a:solidFill>
                  <a:srgbClr val="171717"/>
                </a:solidFill>
                <a:latin typeface="Lucida Sans Unicode"/>
                <a:cs typeface="Lucida Sans Unicode"/>
              </a:rPr>
              <a:t> </a:t>
            </a:r>
            <a:r>
              <a:rPr sz="1200" spc="-25" dirty="0" err="1">
                <a:solidFill>
                  <a:srgbClr val="171717"/>
                </a:solidFill>
                <a:latin typeface="Lucida Sans Unicode"/>
                <a:cs typeface="Lucida Sans Unicode"/>
              </a:rPr>
              <a:t>nokta</a:t>
            </a:r>
            <a:r>
              <a:rPr sz="1200" spc="-25" dirty="0">
                <a:solidFill>
                  <a:srgbClr val="171717"/>
                </a:solidFill>
                <a:latin typeface="Lucida Sans Unicode"/>
                <a:cs typeface="Lucida Sans Unicode"/>
              </a:rPr>
              <a:t> </a:t>
            </a:r>
            <a:r>
              <a:rPr sz="1200" spc="-15" dirty="0" err="1">
                <a:solidFill>
                  <a:srgbClr val="171717"/>
                </a:solidFill>
                <a:latin typeface="Lucida Sans Unicode"/>
                <a:cs typeface="Lucida Sans Unicode"/>
              </a:rPr>
              <a:t>bu</a:t>
            </a:r>
            <a:r>
              <a:rPr sz="1200" spc="-15" dirty="0">
                <a:solidFill>
                  <a:srgbClr val="171717"/>
                </a:solidFill>
                <a:latin typeface="Lucida Sans Unicode"/>
                <a:cs typeface="Lucida Sans Unicode"/>
              </a:rPr>
              <a:t> </a:t>
            </a:r>
            <a:r>
              <a:rPr sz="1200" spc="-50" dirty="0" err="1">
                <a:solidFill>
                  <a:srgbClr val="171717"/>
                </a:solidFill>
                <a:latin typeface="Lucida Sans Unicode"/>
                <a:cs typeface="Lucida Sans Unicode"/>
              </a:rPr>
              <a:t>gibi</a:t>
            </a:r>
            <a:r>
              <a:rPr sz="1200" spc="-50" dirty="0">
                <a:solidFill>
                  <a:srgbClr val="171717"/>
                </a:solidFill>
                <a:latin typeface="Lucida Sans Unicode"/>
                <a:cs typeface="Lucida Sans Unicode"/>
              </a:rPr>
              <a:t> </a:t>
            </a:r>
            <a:r>
              <a:rPr sz="1200" spc="-35" dirty="0" err="1">
                <a:solidFill>
                  <a:srgbClr val="171717"/>
                </a:solidFill>
                <a:latin typeface="Lucida Sans Unicode"/>
                <a:cs typeface="Lucida Sans Unicode"/>
              </a:rPr>
              <a:t>geliyor</a:t>
            </a:r>
            <a:r>
              <a:rPr sz="1200" spc="-35" dirty="0">
                <a:solidFill>
                  <a:srgbClr val="171717"/>
                </a:solidFill>
                <a:latin typeface="Lucida Sans Unicode"/>
                <a:cs typeface="Lucida Sans Unicode"/>
              </a:rPr>
              <a:t> </a:t>
            </a:r>
            <a:r>
              <a:rPr sz="1200" spc="-20" dirty="0" err="1">
                <a:solidFill>
                  <a:srgbClr val="171717"/>
                </a:solidFill>
                <a:latin typeface="Lucida Sans Unicode"/>
                <a:cs typeface="Lucida Sans Unicode"/>
              </a:rPr>
              <a:t>bana</a:t>
            </a:r>
            <a:r>
              <a:rPr sz="1200" spc="-20" dirty="0">
                <a:solidFill>
                  <a:srgbClr val="171717"/>
                </a:solidFill>
                <a:latin typeface="Lucida Sans Unicode"/>
                <a:cs typeface="Lucida Sans Unicode"/>
              </a:rPr>
              <a:t>. </a:t>
            </a:r>
            <a:r>
              <a:rPr sz="1200" spc="-25" dirty="0" err="1">
                <a:solidFill>
                  <a:srgbClr val="171717"/>
                </a:solidFill>
                <a:latin typeface="Lucida Sans Unicode"/>
                <a:cs typeface="Lucida Sans Unicode"/>
              </a:rPr>
              <a:t>Ama</a:t>
            </a:r>
            <a:r>
              <a:rPr sz="1200" spc="-25" dirty="0">
                <a:solidFill>
                  <a:srgbClr val="171717"/>
                </a:solidFill>
                <a:latin typeface="Lucida Sans Unicode"/>
                <a:cs typeface="Lucida Sans Unicode"/>
              </a:rPr>
              <a:t> </a:t>
            </a:r>
            <a:r>
              <a:rPr sz="1200" spc="-15" dirty="0" err="1">
                <a:solidFill>
                  <a:srgbClr val="171717"/>
                </a:solidFill>
                <a:latin typeface="Lucida Sans Unicode"/>
                <a:cs typeface="Lucida Sans Unicode"/>
              </a:rPr>
              <a:t>bütün</a:t>
            </a:r>
            <a:r>
              <a:rPr sz="1200" spc="-15" dirty="0">
                <a:solidFill>
                  <a:srgbClr val="171717"/>
                </a:solidFill>
                <a:latin typeface="Lucida Sans Unicode"/>
                <a:cs typeface="Lucida Sans Unicode"/>
              </a:rPr>
              <a:t> </a:t>
            </a:r>
            <a:r>
              <a:rPr sz="1200" spc="-10" dirty="0">
                <a:solidFill>
                  <a:srgbClr val="171717"/>
                </a:solidFill>
                <a:latin typeface="Lucida Sans Unicode"/>
                <a:cs typeface="Lucida Sans Unicode"/>
              </a:rPr>
              <a:t> </a:t>
            </a:r>
            <a:r>
              <a:rPr sz="1200" spc="-20" dirty="0" err="1">
                <a:solidFill>
                  <a:srgbClr val="171717"/>
                </a:solidFill>
                <a:latin typeface="Lucida Sans Unicode"/>
                <a:cs typeface="Lucida Sans Unicode"/>
              </a:rPr>
              <a:t>bunları</a:t>
            </a:r>
            <a:r>
              <a:rPr sz="1200" spc="-70" dirty="0">
                <a:solidFill>
                  <a:srgbClr val="171717"/>
                </a:solidFill>
                <a:latin typeface="Lucida Sans Unicode"/>
                <a:cs typeface="Lucida Sans Unicode"/>
              </a:rPr>
              <a:t> </a:t>
            </a:r>
            <a:r>
              <a:rPr sz="1200" spc="-15" dirty="0" err="1" smtClean="0">
                <a:solidFill>
                  <a:srgbClr val="171717"/>
                </a:solidFill>
                <a:latin typeface="Lucida Sans Unicode"/>
                <a:cs typeface="Lucida Sans Unicode"/>
              </a:rPr>
              <a:t>şu</a:t>
            </a:r>
            <a:r>
              <a:rPr lang="tr-TR" sz="1200" spc="-15" dirty="0" smtClean="0">
                <a:solidFill>
                  <a:srgbClr val="171717"/>
                </a:solidFill>
                <a:latin typeface="Lucida Sans Unicode"/>
                <a:cs typeface="Lucida Sans Unicode"/>
              </a:rPr>
              <a:t> </a:t>
            </a:r>
            <a:r>
              <a:rPr sz="1200" spc="-15" dirty="0" smtClean="0">
                <a:solidFill>
                  <a:srgbClr val="171717"/>
                </a:solidFill>
                <a:latin typeface="Lucida Sans Unicode"/>
                <a:cs typeface="Lucida Sans Unicode"/>
              </a:rPr>
              <a:t>an</a:t>
            </a:r>
            <a:r>
              <a:rPr sz="1200" spc="-70" dirty="0" smtClean="0">
                <a:solidFill>
                  <a:srgbClr val="171717"/>
                </a:solidFill>
                <a:latin typeface="Lucida Sans Unicode"/>
                <a:cs typeface="Lucida Sans Unicode"/>
              </a:rPr>
              <a:t> </a:t>
            </a:r>
            <a:r>
              <a:rPr sz="1200" spc="-25" dirty="0" err="1">
                <a:solidFill>
                  <a:srgbClr val="171717"/>
                </a:solidFill>
                <a:latin typeface="Lucida Sans Unicode"/>
                <a:cs typeface="Lucida Sans Unicode"/>
              </a:rPr>
              <a:t>yapabiliyor</a:t>
            </a:r>
            <a:r>
              <a:rPr sz="1200" spc="-70" dirty="0">
                <a:solidFill>
                  <a:srgbClr val="171717"/>
                </a:solidFill>
                <a:latin typeface="Lucida Sans Unicode"/>
                <a:cs typeface="Lucida Sans Unicode"/>
              </a:rPr>
              <a:t> </a:t>
            </a:r>
            <a:r>
              <a:rPr sz="1200" spc="-10" dirty="0" err="1">
                <a:solidFill>
                  <a:srgbClr val="171717"/>
                </a:solidFill>
                <a:latin typeface="Lucida Sans Unicode"/>
                <a:cs typeface="Lucida Sans Unicode"/>
              </a:rPr>
              <a:t>muyum</a:t>
            </a:r>
            <a:r>
              <a:rPr sz="1200" spc="-10" dirty="0">
                <a:solidFill>
                  <a:srgbClr val="171717"/>
                </a:solidFill>
                <a:latin typeface="Lucida Sans Unicode"/>
                <a:cs typeface="Lucida Sans Unicode"/>
              </a:rPr>
              <a:t>?</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Hayır</a:t>
            </a:r>
            <a:r>
              <a:rPr sz="1200" spc="-25" dirty="0">
                <a:solidFill>
                  <a:srgbClr val="171717"/>
                </a:solidFill>
                <a:latin typeface="Lucida Sans Unicode"/>
                <a:cs typeface="Lucida Sans Unicode"/>
              </a:rPr>
              <a:t>.</a:t>
            </a:r>
            <a:endParaRPr sz="1200" dirty="0">
              <a:latin typeface="Lucida Sans Unicode"/>
              <a:cs typeface="Lucida Sans Unicode"/>
            </a:endParaRPr>
          </a:p>
          <a:p>
            <a:pPr>
              <a:lnSpc>
                <a:spcPct val="100000"/>
              </a:lnSpc>
              <a:spcBef>
                <a:spcPts val="25"/>
              </a:spcBef>
            </a:pPr>
            <a:endParaRPr sz="1350" dirty="0">
              <a:latin typeface="Lucida Sans Unicode"/>
              <a:cs typeface="Lucida Sans Unicode"/>
            </a:endParaRPr>
          </a:p>
          <a:p>
            <a:pPr marL="12700" marR="5080" algn="just">
              <a:lnSpc>
                <a:spcPct val="145700"/>
              </a:lnSpc>
            </a:pPr>
            <a:r>
              <a:rPr sz="1200" b="1" spc="35" dirty="0" err="1">
                <a:solidFill>
                  <a:srgbClr val="171717"/>
                </a:solidFill>
                <a:latin typeface="Trebuchet MS"/>
                <a:cs typeface="Trebuchet MS"/>
              </a:rPr>
              <a:t>Taner</a:t>
            </a:r>
            <a:r>
              <a:rPr sz="1200" b="1" spc="35" dirty="0">
                <a:solidFill>
                  <a:srgbClr val="171717"/>
                </a:solidFill>
                <a:latin typeface="Trebuchet MS"/>
                <a:cs typeface="Trebuchet MS"/>
              </a:rPr>
              <a:t> </a:t>
            </a:r>
            <a:r>
              <a:rPr sz="1200" spc="-65" dirty="0">
                <a:solidFill>
                  <a:srgbClr val="171717"/>
                </a:solidFill>
                <a:latin typeface="Lucida Sans Unicode"/>
                <a:cs typeface="Lucida Sans Unicode"/>
              </a:rPr>
              <a:t>: </a:t>
            </a:r>
            <a:r>
              <a:rPr sz="1200" spc="-10" dirty="0" err="1">
                <a:solidFill>
                  <a:srgbClr val="171717"/>
                </a:solidFill>
                <a:latin typeface="Lucida Sans Unicode"/>
                <a:cs typeface="Lucida Sans Unicode"/>
              </a:rPr>
              <a:t>Uçlarda</a:t>
            </a:r>
            <a:r>
              <a:rPr sz="1200" spc="-10" dirty="0">
                <a:solidFill>
                  <a:srgbClr val="171717"/>
                </a:solidFill>
                <a:latin typeface="Lucida Sans Unicode"/>
                <a:cs typeface="Lucida Sans Unicode"/>
              </a:rPr>
              <a:t> </a:t>
            </a:r>
            <a:r>
              <a:rPr sz="1200" spc="-20" dirty="0" err="1">
                <a:solidFill>
                  <a:srgbClr val="171717"/>
                </a:solidFill>
                <a:latin typeface="Lucida Sans Unicode"/>
                <a:cs typeface="Lucida Sans Unicode"/>
              </a:rPr>
              <a:t>yaşamak</a:t>
            </a:r>
            <a:r>
              <a:rPr sz="1200" spc="-20" dirty="0">
                <a:solidFill>
                  <a:srgbClr val="171717"/>
                </a:solidFill>
                <a:latin typeface="Lucida Sans Unicode"/>
                <a:cs typeface="Lucida Sans Unicode"/>
              </a:rPr>
              <a:t> </a:t>
            </a:r>
            <a:r>
              <a:rPr sz="1200" spc="-35" dirty="0" err="1">
                <a:solidFill>
                  <a:srgbClr val="171717"/>
                </a:solidFill>
                <a:latin typeface="Lucida Sans Unicode"/>
                <a:cs typeface="Lucida Sans Unicode"/>
              </a:rPr>
              <a:t>istiyorsunuz</a:t>
            </a:r>
            <a:r>
              <a:rPr sz="1200" spc="-35" dirty="0">
                <a:solidFill>
                  <a:srgbClr val="171717"/>
                </a:solidFill>
                <a:latin typeface="Lucida Sans Unicode"/>
                <a:cs typeface="Lucida Sans Unicode"/>
              </a:rPr>
              <a:t> </a:t>
            </a:r>
            <a:r>
              <a:rPr sz="1200" dirty="0" err="1">
                <a:solidFill>
                  <a:srgbClr val="171717"/>
                </a:solidFill>
                <a:latin typeface="Lucida Sans Unicode"/>
                <a:cs typeface="Lucida Sans Unicode"/>
              </a:rPr>
              <a:t>ama</a:t>
            </a:r>
            <a:r>
              <a:rPr sz="1200" dirty="0">
                <a:solidFill>
                  <a:srgbClr val="171717"/>
                </a:solidFill>
                <a:latin typeface="Lucida Sans Unicode"/>
                <a:cs typeface="Lucida Sans Unicode"/>
              </a:rPr>
              <a:t> </a:t>
            </a:r>
            <a:r>
              <a:rPr sz="1200" spc="-30" dirty="0" err="1">
                <a:solidFill>
                  <a:srgbClr val="171717"/>
                </a:solidFill>
                <a:latin typeface="Lucida Sans Unicode"/>
                <a:cs typeface="Lucida Sans Unicode"/>
              </a:rPr>
              <a:t>birtakım</a:t>
            </a:r>
            <a:r>
              <a:rPr sz="1200" spc="-30" dirty="0">
                <a:solidFill>
                  <a:srgbClr val="171717"/>
                </a:solidFill>
                <a:latin typeface="Lucida Sans Unicode"/>
                <a:cs typeface="Lucida Sans Unicode"/>
              </a:rPr>
              <a:t> </a:t>
            </a:r>
            <a:r>
              <a:rPr sz="1200" spc="-15" dirty="0" err="1">
                <a:solidFill>
                  <a:srgbClr val="171717"/>
                </a:solidFill>
                <a:latin typeface="Lucida Sans Unicode"/>
                <a:cs typeface="Lucida Sans Unicode"/>
              </a:rPr>
              <a:t>şartlar</a:t>
            </a:r>
            <a:r>
              <a:rPr sz="1200" spc="-15" dirty="0">
                <a:solidFill>
                  <a:srgbClr val="171717"/>
                </a:solidFill>
                <a:latin typeface="Lucida Sans Unicode"/>
                <a:cs typeface="Lucida Sans Unicode"/>
              </a:rPr>
              <a:t> </a:t>
            </a:r>
            <a:r>
              <a:rPr sz="1200" spc="-65" dirty="0" err="1">
                <a:solidFill>
                  <a:srgbClr val="171717"/>
                </a:solidFill>
                <a:latin typeface="Lucida Sans Unicode"/>
                <a:cs typeface="Lucida Sans Unicode"/>
              </a:rPr>
              <a:t>sizi</a:t>
            </a:r>
            <a:r>
              <a:rPr sz="1200" spc="-65" dirty="0">
                <a:solidFill>
                  <a:srgbClr val="171717"/>
                </a:solidFill>
                <a:latin typeface="Lucida Sans Unicode"/>
                <a:cs typeface="Lucida Sans Unicode"/>
              </a:rPr>
              <a:t> </a:t>
            </a:r>
            <a:r>
              <a:rPr sz="1200" spc="-35" dirty="0" err="1" smtClean="0">
                <a:solidFill>
                  <a:srgbClr val="171717"/>
                </a:solidFill>
                <a:latin typeface="Lucida Sans Unicode"/>
                <a:cs typeface="Lucida Sans Unicode"/>
              </a:rPr>
              <a:t>engelliyor</a:t>
            </a:r>
            <a:r>
              <a:rPr lang="tr-TR" sz="1200" spc="-35" dirty="0">
                <a:solidFill>
                  <a:srgbClr val="171717"/>
                </a:solidFill>
                <a:latin typeface="Lucida Sans Unicode"/>
                <a:cs typeface="Lucida Sans Unicode"/>
              </a:rPr>
              <a:t>.</a:t>
            </a:r>
            <a:r>
              <a:rPr sz="1200" spc="-35" dirty="0" smtClean="0">
                <a:solidFill>
                  <a:srgbClr val="171717"/>
                </a:solidFill>
                <a:latin typeface="Lucida Sans Unicode"/>
                <a:cs typeface="Lucida Sans Unicode"/>
              </a:rPr>
              <a:t> </a:t>
            </a:r>
            <a:r>
              <a:rPr lang="tr-TR" sz="1200" spc="-30" dirty="0" err="1">
                <a:solidFill>
                  <a:srgbClr val="171717"/>
                </a:solidFill>
                <a:latin typeface="Lucida Sans Unicode"/>
                <a:cs typeface="Lucida Sans Unicode"/>
              </a:rPr>
              <a:t>A</a:t>
            </a:r>
            <a:r>
              <a:rPr sz="1200" spc="-30" dirty="0" err="1" smtClean="0">
                <a:solidFill>
                  <a:srgbClr val="171717"/>
                </a:solidFill>
                <a:latin typeface="Lucida Sans Unicode"/>
                <a:cs typeface="Lucida Sans Unicode"/>
              </a:rPr>
              <a:t>nladığım</a:t>
            </a:r>
            <a:r>
              <a:rPr sz="1200" spc="-30" dirty="0" smtClean="0">
                <a:solidFill>
                  <a:srgbClr val="171717"/>
                </a:solidFill>
                <a:latin typeface="Lucida Sans Unicode"/>
                <a:cs typeface="Lucida Sans Unicode"/>
              </a:rPr>
              <a:t> </a:t>
            </a:r>
            <a:r>
              <a:rPr sz="1200" spc="-25" dirty="0" err="1">
                <a:solidFill>
                  <a:srgbClr val="171717"/>
                </a:solidFill>
                <a:latin typeface="Lucida Sans Unicode"/>
                <a:cs typeface="Lucida Sans Unicode"/>
              </a:rPr>
              <a:t>kadarıyla</a:t>
            </a:r>
            <a:r>
              <a:rPr sz="1200" spc="-25" dirty="0">
                <a:solidFill>
                  <a:srgbClr val="171717"/>
                </a:solidFill>
                <a:latin typeface="Lucida Sans Unicode"/>
                <a:cs typeface="Lucida Sans Unicode"/>
              </a:rPr>
              <a:t> </a:t>
            </a:r>
            <a:r>
              <a:rPr sz="1200" spc="-20" dirty="0">
                <a:solidFill>
                  <a:srgbClr val="171717"/>
                </a:solidFill>
                <a:latin typeface="Lucida Sans Unicode"/>
                <a:cs typeface="Lucida Sans Unicode"/>
              </a:rPr>
              <a:t> </a:t>
            </a:r>
            <a:r>
              <a:rPr sz="1200" spc="-15" dirty="0" err="1">
                <a:solidFill>
                  <a:srgbClr val="171717"/>
                </a:solidFill>
                <a:latin typeface="Lucida Sans Unicode"/>
                <a:cs typeface="Lucida Sans Unicode"/>
              </a:rPr>
              <a:t>çemberin</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dışında</a:t>
            </a:r>
            <a:r>
              <a:rPr sz="1200" spc="-70" dirty="0">
                <a:solidFill>
                  <a:srgbClr val="171717"/>
                </a:solidFill>
                <a:latin typeface="Lucida Sans Unicode"/>
                <a:cs typeface="Lucida Sans Unicode"/>
              </a:rPr>
              <a:t> </a:t>
            </a:r>
            <a:r>
              <a:rPr sz="1200" spc="-30" dirty="0" err="1">
                <a:solidFill>
                  <a:srgbClr val="171717"/>
                </a:solidFill>
                <a:latin typeface="Lucida Sans Unicode"/>
                <a:cs typeface="Lucida Sans Unicode"/>
              </a:rPr>
              <a:t>olmak</a:t>
            </a:r>
            <a:r>
              <a:rPr sz="1200" spc="-70" dirty="0">
                <a:solidFill>
                  <a:srgbClr val="171717"/>
                </a:solidFill>
                <a:latin typeface="Lucida Sans Unicode"/>
                <a:cs typeface="Lucida Sans Unicode"/>
              </a:rPr>
              <a:t> </a:t>
            </a:r>
            <a:r>
              <a:rPr sz="1200" spc="-50" dirty="0" err="1">
                <a:solidFill>
                  <a:srgbClr val="171717"/>
                </a:solidFill>
                <a:latin typeface="Lucida Sans Unicode"/>
                <a:cs typeface="Lucida Sans Unicode"/>
              </a:rPr>
              <a:t>gibi</a:t>
            </a:r>
            <a:r>
              <a:rPr sz="1200" spc="-70" dirty="0">
                <a:solidFill>
                  <a:srgbClr val="171717"/>
                </a:solidFill>
                <a:latin typeface="Lucida Sans Unicode"/>
                <a:cs typeface="Lucida Sans Unicode"/>
              </a:rPr>
              <a:t> </a:t>
            </a:r>
            <a:r>
              <a:rPr sz="1200" spc="-25" dirty="0" err="1">
                <a:solidFill>
                  <a:srgbClr val="171717"/>
                </a:solidFill>
                <a:latin typeface="Lucida Sans Unicode"/>
                <a:cs typeface="Lucida Sans Unicode"/>
              </a:rPr>
              <a:t>bir</a:t>
            </a:r>
            <a:r>
              <a:rPr sz="1200" spc="-70" dirty="0">
                <a:solidFill>
                  <a:srgbClr val="171717"/>
                </a:solidFill>
                <a:latin typeface="Lucida Sans Unicode"/>
                <a:cs typeface="Lucida Sans Unicode"/>
              </a:rPr>
              <a:t> </a:t>
            </a:r>
            <a:r>
              <a:rPr sz="1200" spc="-35" dirty="0" err="1">
                <a:solidFill>
                  <a:srgbClr val="171717"/>
                </a:solidFill>
                <a:latin typeface="Lucida Sans Unicode"/>
                <a:cs typeface="Lucida Sans Unicode"/>
              </a:rPr>
              <a:t>düşünceniz</a:t>
            </a:r>
            <a:r>
              <a:rPr sz="1200" spc="-70" dirty="0">
                <a:solidFill>
                  <a:srgbClr val="171717"/>
                </a:solidFill>
                <a:latin typeface="Lucida Sans Unicode"/>
                <a:cs typeface="Lucida Sans Unicode"/>
              </a:rPr>
              <a:t> </a:t>
            </a:r>
            <a:r>
              <a:rPr sz="1200" spc="-20" dirty="0">
                <a:solidFill>
                  <a:srgbClr val="171717"/>
                </a:solidFill>
                <a:latin typeface="Lucida Sans Unicode"/>
                <a:cs typeface="Lucida Sans Unicode"/>
              </a:rPr>
              <a:t>var.</a:t>
            </a:r>
            <a:endParaRPr sz="1200" dirty="0">
              <a:latin typeface="Lucida Sans Unicode"/>
              <a:cs typeface="Lucida Sans Unicode"/>
            </a:endParaRPr>
          </a:p>
        </p:txBody>
      </p:sp>
      <p:sp>
        <p:nvSpPr>
          <p:cNvPr id="4" name="object 4"/>
          <p:cNvSpPr/>
          <p:nvPr/>
        </p:nvSpPr>
        <p:spPr>
          <a:xfrm>
            <a:off x="0" y="6595975"/>
            <a:ext cx="280670" cy="4083050"/>
          </a:xfrm>
          <a:custGeom>
            <a:avLst/>
            <a:gdLst/>
            <a:ahLst/>
            <a:cxnLst/>
            <a:rect l="l" t="t" r="r" b="b"/>
            <a:pathLst>
              <a:path w="280670" h="4083050">
                <a:moveTo>
                  <a:pt x="0" y="0"/>
                </a:moveTo>
                <a:lnTo>
                  <a:pt x="280581" y="0"/>
                </a:lnTo>
                <a:lnTo>
                  <a:pt x="280581" y="4082793"/>
                </a:lnTo>
                <a:lnTo>
                  <a:pt x="0" y="4082793"/>
                </a:lnTo>
                <a:lnTo>
                  <a:pt x="0" y="0"/>
                </a:lnTo>
                <a:close/>
              </a:path>
            </a:pathLst>
          </a:custGeom>
          <a:solidFill>
            <a:srgbClr val="EC80CB"/>
          </a:solidFill>
        </p:spPr>
        <p:txBody>
          <a:bodyPr wrap="square" lIns="0" tIns="0" rIns="0" bIns="0" rtlCol="0"/>
          <a:lstStyle/>
          <a:p>
            <a:endParaRPr/>
          </a:p>
        </p:txBody>
      </p:sp>
      <p:sp>
        <p:nvSpPr>
          <p:cNvPr id="5" name="object 5"/>
          <p:cNvSpPr txBox="1"/>
          <p:nvPr/>
        </p:nvSpPr>
        <p:spPr>
          <a:xfrm>
            <a:off x="7156076" y="10231821"/>
            <a:ext cx="311150" cy="330200"/>
          </a:xfrm>
          <a:prstGeom prst="rect">
            <a:avLst/>
          </a:prstGeom>
        </p:spPr>
        <p:txBody>
          <a:bodyPr vert="horz" wrap="square" lIns="0" tIns="31115" rIns="0" bIns="0" rtlCol="0">
            <a:spAutoFit/>
          </a:bodyPr>
          <a:lstStyle/>
          <a:p>
            <a:pPr marL="38100">
              <a:lnSpc>
                <a:spcPct val="100000"/>
              </a:lnSpc>
              <a:spcBef>
                <a:spcPts val="245"/>
              </a:spcBef>
            </a:pPr>
            <a:r>
              <a:rPr sz="1800" b="1" spc="-370">
                <a:latin typeface="Trebuchet MS"/>
                <a:cs typeface="Trebuchet MS"/>
              </a:rPr>
              <a:t>7</a:t>
            </a:r>
            <a:endParaRPr sz="1800">
              <a:latin typeface="Trebuchet MS"/>
              <a:cs typeface="Trebuchet M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213</TotalTime>
  <Words>9853</Words>
  <Application>Microsoft Office PowerPoint</Application>
  <PresentationFormat>Özel</PresentationFormat>
  <Paragraphs>583</Paragraphs>
  <Slides>37</Slides>
  <Notes>0</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37</vt:i4>
      </vt:variant>
    </vt:vector>
  </HeadingPairs>
  <TitlesOfParts>
    <vt:vector size="49" baseType="lpstr">
      <vt:lpstr>Adobe Caslon Pro</vt:lpstr>
      <vt:lpstr>Adobe Caslon Pro Bold</vt:lpstr>
      <vt:lpstr>Arial</vt:lpstr>
      <vt:lpstr>Calibri</vt:lpstr>
      <vt:lpstr>Cambria</vt:lpstr>
      <vt:lpstr>Lucida Sans Unicode</vt:lpstr>
      <vt:lpstr>Tahoma</vt:lpstr>
      <vt:lpstr>Times New Roman</vt:lpstr>
      <vt:lpstr>Trebuchet MS</vt:lpstr>
      <vt:lpstr>Verdana</vt:lpstr>
      <vt:lpstr>Wingdings</vt:lpstr>
      <vt:lpstr>Office Theme</vt:lpstr>
      <vt:lpstr>PowerPoint Sunusu</vt:lpstr>
      <vt:lpstr>PowerPoint Sunusu</vt:lpstr>
      <vt:lpstr>PowerPoint Sunusu</vt:lpstr>
      <vt:lpstr>PowerPoint Sunusu</vt:lpstr>
      <vt:lpstr>PowerPoint Sunusu</vt:lpstr>
      <vt:lpstr>BÜTÜN SAKSILAR NEDEN SAKSI?</vt:lpstr>
      <vt:lpstr>ARİSTOTELES'İN ORTA YOL AHLAKI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DESCARTES ''DÜŞÜNÜYORUM O  HALDE VARIM'' DER.</vt:lpstr>
      <vt:lpstr>ANKET</vt:lpstr>
      <vt:lpstr>PowerPoint Sunusu</vt:lpstr>
      <vt:lpstr>YUVARLAK DEĞİL, DÜZ DEĞİL, KÜRE DE  DEĞİL… E O ZAMAN NE ?</vt:lpstr>
      <vt:lpstr>NEREDEYİZ?</vt:lpstr>
      <vt:lpstr>ÇÖLDEN GELEN GÜZELLİK</vt:lpstr>
      <vt:lpstr>SİZCE BU İKİ TÜRKÜ ARASINDAKİ EN  BÜYÜK FARK NEDİR ?</vt:lpstr>
      <vt:lpstr>BÜYÜK İSKENDER Mİ, BİR PORSİYON  İSKENDER Mİ?</vt:lpstr>
      <vt:lpstr>KÜSTÜM, OYNAMIYORUM!</vt:lpstr>
      <vt:lpstr>YIKILMADIM AMA AYAKTA DA DEĞİLİM</vt:lpstr>
      <vt:lpstr>YÜRÜ YÜRÜ, ANCA GİDERSİN!</vt:lpstr>
      <vt:lpstr>AŞK BİR SARMAŞIK…</vt:lpstr>
      <vt:lpstr>SEN HANGİ SARMAŞIKSIN?</vt:lpstr>
      <vt:lpstr>AŞKA ALERJİN VAR MI?</vt:lpstr>
      <vt:lpstr>TARİF VERİYORUZ!</vt:lpstr>
      <vt:lpstr>BİR RİVAYETE GÖRE</vt:lpstr>
      <vt:lpstr>KIYMETLİ YAZARLARIMIZ İLE RÖPORTAJ</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NeBilimDergi</dc:title>
  <dc:creator>Merve Şanlıtürk</dc:creator>
  <cp:keywords>DAFl08A9YfA,BAEisQhb2WI</cp:keywords>
  <cp:lastModifiedBy>PC-1</cp:lastModifiedBy>
  <cp:revision>34</cp:revision>
  <dcterms:created xsi:type="dcterms:W3CDTF">2024-04-19T06:29:44Z</dcterms:created>
  <dcterms:modified xsi:type="dcterms:W3CDTF">2024-05-06T09:46:24Z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2023-06-17T00:00:00Z</vt:filetime>
  </property>
  <property fmtid="{D5CDD505-2E9C-101B-9397-08002B2CF9AE}" pid="3" name="Creator">
    <vt:lpwstr>Canva</vt:lpwstr>
  </property>
  <property fmtid="{D5CDD505-2E9C-101B-9397-08002B2CF9AE}" pid="4" name="LastSaved">
    <vt:filetime>2024-04-19T00:00:00Z</vt:filetime>
  </property>
</Properties>
</file>